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9641" r:id="rId2"/>
    <p:sldId id="9642" r:id="rId3"/>
    <p:sldId id="9652" r:id="rId4"/>
    <p:sldId id="9653" r:id="rId5"/>
    <p:sldId id="965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02" y="-15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3D04-F254-43C5-B235-1335D79E3F8F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4326-C9ED-4B55-B790-86976A75C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9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42913" y="1333500"/>
            <a:ext cx="6411913" cy="36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552519" y="5140064"/>
            <a:ext cx="4420143" cy="4205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79" tIns="42078" rIns="84179" bIns="42078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27" name="Google Shape;327;p14:notes"/>
          <p:cNvSpPr txBox="1">
            <a:spLocks noGrp="1"/>
          </p:cNvSpPr>
          <p:nvPr>
            <p:ph type="sldNum" idx="12"/>
          </p:nvPr>
        </p:nvSpPr>
        <p:spPr>
          <a:xfrm>
            <a:off x="3129657" y="10144767"/>
            <a:ext cx="2394243" cy="5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179" tIns="42078" rIns="84179" bIns="42078" anchor="b" anchorCtr="0">
            <a:noAutofit/>
          </a:bodyPr>
          <a:lstStyle/>
          <a:p>
            <a:pPr>
              <a:buSzPts val="1400"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>
                <a:buSzPts val="1400"/>
              </a:pPr>
              <a:t>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7ACC16-CF8C-89C0-49BF-B1EF704CA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CEE5978-CFE9-03D6-2F41-B6A40628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937E4E-B2B6-DDE8-C56F-F5854392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A1A688-DAA6-D94E-5F0A-D99B72ED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1235F4-8290-FAE1-251E-72F37E07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C747EB-302F-1085-CC51-5ECA133F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E142A-24D3-6373-3E47-F9957E336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122384-0E6F-DDA9-31FE-7EFC19BF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D908AB-4159-D7B4-F1F5-23E9259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6D500A-88C6-4A9B-0BC8-6E00D380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1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1A7E9E7-4CC8-F1AC-7211-B6579F532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8D6691C-8FB3-E6AE-A1F6-95A092BAE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01EE6D-31B0-066B-F367-51F59104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7E3887-1D6C-F3EC-E1F5-EC14F18D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CE6101-785D-AF91-8FDD-5C8782C4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8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Заголовок и объект">
  <p:cSld name="6_Заголовок и объек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17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71139A-BD22-3BD1-A4B7-DE247FEB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E00089-194D-D859-5250-B8948D0F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198E48-34B3-5E6F-9F4B-6CA5FF44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8CD5E6-C65A-2EB9-7EFA-792B0595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356603-7BEC-1662-0B48-365A3962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E17B00-2017-93CF-EFA2-2AB114F1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DD34E37-ED10-F23F-999E-B32C4A0B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6F0F98-ED25-2730-AAD1-C250B319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A8CB64-FDEF-A732-E7BA-6903110D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3F50D5-557F-C227-C593-0FC8B8B6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78CED-0571-15F2-9766-C5CBA3A5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46B5B2-F778-BF08-9916-FA31B170C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DD314E-BBB8-439A-6B53-AA4D7902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0E2F23B-0913-E0A3-C238-808DC04B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F8199F-4E8A-6DF1-27C1-2F956A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F28BE1-3309-638C-3E7C-F775587A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3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84DF2-958E-3CA6-6124-F9A132397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DA0DC4-F6A9-8E9E-73B6-07537009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98DFAA-61D4-9FB7-F96D-8057FC9BA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0B6DCF1-4DCB-0F08-65CE-B824D9D34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31D189-7D4D-EEF1-8F8C-7C6742497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87AE996-5944-F7D4-A697-62015CB6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9EA5B4B-F304-7C1F-3577-0EC294ED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1755433-6B5B-588A-2689-03C5881F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8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665EB-755A-7F69-AE85-960B8E96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767440D-872B-C8FD-38A7-9AF13ED69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BAC0BEA-B1B6-0636-48EC-1A66E632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4A20AB1-CFD2-B157-EE86-57764775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9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06366D6-19A8-C13E-569A-0FB5FE73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C0A3A76-3F48-5F72-74D7-CC1EBE81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A86CDB1-ED79-C472-3C96-0FC12EE3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9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343602-1392-E61E-BD62-557C6D69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002684-BE5A-966A-535F-88542DE00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5D17807-84C7-6399-532D-5BB1DF9E5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14B973-A4D0-CC0F-2C50-E3D6479F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AB4B74-CB92-6DBA-D68D-D6589426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C9BA44E-FB42-241D-FE6E-6B7055C7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08734-E91F-DFA3-5509-3A6F71A3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3147F1C-8D6F-1210-B5D2-8BED64C41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FF4BD62-CF32-8C65-5EA4-BF58962C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EDD273-EFFF-DA4A-24A7-168AA22E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FB68E08-9B07-1820-E48F-4FF6893E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CC86071-D47A-7A60-3FBE-EC03A750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9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CA2E2-B830-A421-2ED7-65D5CEE4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50C25C7-99C5-4BA9-3452-DFC219EB5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7D874A-1236-97F2-E1BE-4F0CCB189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9D12-D692-4564-B1D8-55F476990510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21156D-9E73-1399-66DC-AE6D2FE2D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B12FC3-56F9-6CF2-7DB5-B52CF4DC3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98AA5-ADA0-4F96-810B-FA937FFF9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3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>
            <a:off x="431642" y="187596"/>
            <a:ext cx="11328716" cy="7156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ts val="2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МНОГОТОПЛИВНОГО АВТО-ЗАПРАВОЧНОГО КОМПЛЕКСА «НЕФТЭК» в районном центре Жанибек ЗКО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01642"/>
              </p:ext>
            </p:extLst>
          </p:nvPr>
        </p:nvGraphicFramePr>
        <p:xfrm>
          <a:off x="431641" y="1029296"/>
          <a:ext cx="11328715" cy="80758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78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06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3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Инициатор проекта: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ТОО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NEFTEK Operating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 БИН 131140023803, участники: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ТОО «Уральская нефтехимическая компания»/ТОО «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NEFTEK Holding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52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реализации проекта: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ЗКО,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Жанибекский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83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участка:</a:t>
                      </a: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 га. 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 праве возмездного пользования у АО «СПК «</a:t>
                      </a:r>
                      <a:r>
                        <a:rPr lang="en-US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Aqjaiyq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»)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7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реализации: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2024-2024 г.(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-этап)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2024-2025г. (</a:t>
                      </a: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-этап)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0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проекта: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650</a:t>
                      </a:r>
                      <a:r>
                        <a:rPr lang="ru-RU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1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млн.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тенге</a:t>
                      </a: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.</a:t>
                      </a:r>
                      <a:endParaRPr sz="1200" b="0" dirty="0"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4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места: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период эксплуатации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00000"/>
                        </a:lnSpc>
                        <a:defRPr sz="1800"/>
                      </a:pPr>
                      <a:r>
                        <a:rPr lang="kk-KZ" sz="1200" b="0" noProof="0" dirty="0" smtClean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15 ед.</a:t>
                      </a:r>
                      <a:endParaRPr lang="kk-KZ" sz="1200" b="0" noProof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4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Источники финансирования:</a:t>
                      </a: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 – 20% - </a:t>
                      </a:r>
                      <a:r>
                        <a:rPr lang="kk-KZ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млн.тг</a:t>
                      </a:r>
                      <a:r>
                        <a:rPr lang="kk-KZ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Заемные средства – 80 % - </a:t>
                      </a: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 </a:t>
                      </a:r>
                      <a:r>
                        <a:rPr lang="ru-RU" sz="1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млн.тг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АО «Народный Банк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Казахстна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 АО «</a:t>
                      </a:r>
                      <a:r>
                        <a:rPr lang="en-US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ForteBank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(планируется)</a:t>
                      </a: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290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Цель проекта: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Одной из основной деятельности Группы компаний «НЕФТЭК» (далее ГК «НЕФТЭК») является оптово-розничная реализация ГСМ на территории Западно-Казахстанской и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Атырауской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областей. Данный вид деятельности подлежит аккредитации в уполномоченных государственных органах, при наличии в собственности или на правах аренды резервуаров для хранения нефтепродуктов, а также автозаправочных станций. Данным видом деятельности компания занимается с момента образования, то есть с 2001 года и зарекомендовало себя как гарантированного поставщика и партнёра на рынке нефтепродуктов. На сегодняшний день, ГК «НЕФТЭК» имеет в собственности терминал (нефтебаза) для хранения нефтепродуктов объемом 9660 м3 с собственным подъездным железнодорожным путем, расположенного в г. Уральск, парком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автобензовозов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газовозов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количестве 15 единиц, а также 20 действующих АЗС в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г.Аксай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г. Уральск, ЗКО,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Атырауской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области.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Одной из основной причины развития розничной сети является расположение ЗКО на географической карте. ЗКО граничит с 4 регионами Российской федерации (Самарская обл., Саратовская обл.,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Оренбурская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обл., Волгоградская обл.) и с 2 регионами Республики Казахстан (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Атырауская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Актюбинская области). Через ЗКО проходят международные и междугородние маршруты, в частности: трасса Самара-Шымкент, трасса Уральск – Саратов (далее на Москву), трасса Уральск – Оренбург (далее Уфа, Казань, и регионы Сибири), трасса Уральск – Атырау (далее Актау выход на Каспийское море), трасса Уральск –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Актобе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(далее Астана, Алматы).</a:t>
                      </a:r>
                    </a:p>
                    <a:p>
                      <a:pPr algn="just"/>
                      <a:endParaRPr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расширения сети АЗС «НЕФТЭК», Компания планирует строительство многотопливной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авто-заправочного комплекса в районном центре Жанибек ЗКО. 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420403034"/>
                  </a:ext>
                </a:extLst>
              </a:tr>
              <a:tr h="160270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Общий классификатор экономической деятельности согласно перечню</a:t>
                      </a:r>
                      <a:r>
                        <a:rPr lang="ru-RU" altLang="ru-RU" sz="1300" b="1" dirty="0">
                          <a:solidFill>
                            <a:srgbClr val="1E1E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приоритетных видов деятельности для реализации инвестиционных проектов </a:t>
                      </a:r>
                      <a:r>
                        <a:rPr lang="ru-RU" altLang="ru-RU" sz="1300" b="0" i="1" dirty="0">
                          <a:solidFill>
                            <a:srgbClr val="1E1E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3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 постановлением Правительства Республики Казахстан от 14 января 2016 года № 13</a:t>
                      </a:r>
                      <a:r>
                        <a:rPr lang="ru-RU" sz="13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0675" marR="5067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предоставление услуг с гостиницами и аналогичными местами проживания 55.10;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предоставление услуг кемпингами, стоянками для автофургонов и автоприцепов для жилья 55.30;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предоставление услуг прочими местами проживания 55.90.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0675" marR="50675" marT="0" marB="0" anchor="ctr"/>
                </a:tc>
                <a:extLst>
                  <a:ext uri="{0D108BD9-81ED-4DB2-BD59-A6C34878D82A}">
                    <a16:rowId xmlns="" xmlns:a16="http://schemas.microsoft.com/office/drawing/2014/main" val="2836382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8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0002B6E-287F-593A-B003-C7DB6C24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00" y="221601"/>
            <a:ext cx="1083114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объект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854739D5-C90E-E125-4259-0074B2FF61F5}"/>
              </a:ext>
            </a:extLst>
          </p:cNvPr>
          <p:cNvSpPr txBox="1">
            <a:spLocks/>
          </p:cNvSpPr>
          <p:nvPr/>
        </p:nvSpPr>
        <p:spPr>
          <a:xfrm>
            <a:off x="560400" y="2849907"/>
            <a:ext cx="10553344" cy="115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Инновационность проекта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1526FEA8-8864-57C2-F875-F3B26FA01C05}"/>
              </a:ext>
            </a:extLst>
          </p:cNvPr>
          <p:cNvSpPr txBox="1">
            <a:spLocks/>
          </p:cNvSpPr>
          <p:nvPr/>
        </p:nvSpPr>
        <p:spPr>
          <a:xfrm>
            <a:off x="560400" y="4259044"/>
            <a:ext cx="11071200" cy="237735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день, за период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ГК «НЕФТЭК» построила и ввела в эксплуатацию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Комплексов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строительства сложились хорошие партнёрские отношения и зарекомендовали себя группа подрядчиков по разным направлениям, с которыми ГК «НЕФТЭК» продолжает сотрудничество. Все работы ведутся из материалов Заказчика, что намного удешевляет СМР и строительство Комплекса в целом. Так же Комплексы строятся под один стандарт, разница между Комплексами зависит только от количества топливораздаточных колонок (ТРК), размером участка (грунтовые работы, асфальтирование) и дальность расстояние от г. Уральска, что требует дополнительных транспортных затрат.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придорожного сервиса и предоставить населению доступность в приобретении качественных различных видов нефтепродуктов в районном центре и сопутствующих товаров.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A9BC4CAC-C0AF-5761-078C-47FDF1CE0070}"/>
              </a:ext>
            </a:extLst>
          </p:cNvPr>
          <p:cNvSpPr txBox="1">
            <a:spLocks/>
          </p:cNvSpPr>
          <p:nvPr/>
        </p:nvSpPr>
        <p:spPr>
          <a:xfrm>
            <a:off x="560400" y="1379788"/>
            <a:ext cx="10692486" cy="187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многотопливного авто-заправочного комплекса «НЕФТЭК»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минимаркетом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районном центре Жанибек ЗКО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5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Эскиз многотопливного авто-заправочного комплекса «НЕФТЭК» с </a:t>
            </a:r>
            <a:r>
              <a:rPr lang="ru-RU" sz="2800" dirty="0" err="1" smtClean="0"/>
              <a:t>минимаркетом</a:t>
            </a:r>
            <a:r>
              <a:rPr lang="ru-RU" sz="2800" dirty="0" smtClean="0"/>
              <a:t> в районном центре Жанибек ЗКО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4756"/>
            <a:ext cx="9360243" cy="51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4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69" y="972065"/>
            <a:ext cx="9509827" cy="52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CB1E3F1-AC90-BA5B-F2A1-07DFD78C0B21}"/>
              </a:ext>
            </a:extLst>
          </p:cNvPr>
          <p:cNvSpPr txBox="1"/>
          <p:nvPr/>
        </p:nvSpPr>
        <p:spPr>
          <a:xfrm>
            <a:off x="8824831" y="207319"/>
            <a:ext cx="3135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объект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k-K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ЗКО,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Жанибекский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р-н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Площадью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1,0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га.</a:t>
            </a:r>
          </a:p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CAA878-4C52-96C8-BB88-F311CC7143B7}"/>
              </a:ext>
            </a:extLst>
          </p:cNvPr>
          <p:cNvSpPr txBox="1"/>
          <p:nvPr/>
        </p:nvSpPr>
        <p:spPr>
          <a:xfrm>
            <a:off x="8816065" y="1451525"/>
            <a:ext cx="31958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НЕОБХОДИМАЯ ГОСУДАРСТВЕННАЯ   ПОДДЕРЖКА ДЛЯ ПРОЕКТА: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земельного участка через АО «СПК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Aqjaiyq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(находится в аренде АО «СПК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Aqjaiyq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инженерных коммуникаций к участку.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554117"/>
            <a:ext cx="8612922" cy="57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2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404</Words>
  <Application>Microsoft Office PowerPoint</Application>
  <PresentationFormat>Широкоэкранный</PresentationFormat>
  <Paragraphs>44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Планируемый объект</vt:lpstr>
      <vt:lpstr>Эскиз многотопливного авто-заправочного комплекса «НЕФТЭК» с минимаркетом в районном центре Жанибек ЗКО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Альбек Аронов</dc:creator>
  <cp:lastModifiedBy>Каламкас Есенова</cp:lastModifiedBy>
  <cp:revision>15</cp:revision>
  <dcterms:created xsi:type="dcterms:W3CDTF">2024-02-16T13:47:01Z</dcterms:created>
  <dcterms:modified xsi:type="dcterms:W3CDTF">2024-02-26T04:17:44Z</dcterms:modified>
</cp:coreProperties>
</file>