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9666" r:id="rId2"/>
    <p:sldId id="9583" r:id="rId3"/>
    <p:sldId id="9686" r:id="rId4"/>
    <p:sldId id="9680" r:id="rId5"/>
    <p:sldId id="9636" r:id="rId6"/>
    <p:sldId id="9683" r:id="rId7"/>
  </p:sldIdLst>
  <p:sldSz cx="12192000" cy="6858000"/>
  <p:notesSz cx="6888163" cy="10018713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417C"/>
    <a:srgbClr val="064587"/>
    <a:srgbClr val="0E68A8"/>
    <a:srgbClr val="1282C1"/>
    <a:srgbClr val="10AE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00" autoAdjust="0"/>
    <p:restoredTop sz="97069" autoAdjust="0"/>
  </p:normalViewPr>
  <p:slideViewPr>
    <p:cSldViewPr snapToGrid="0">
      <p:cViewPr varScale="1">
        <p:scale>
          <a:sx n="104" d="100"/>
          <a:sy n="104" d="100"/>
        </p:scale>
        <p:origin x="91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870" b="0" i="0" u="none" strike="noStrike" kern="1200" spc="0" baseline="0">
                <a:solidFill>
                  <a:srgbClr val="064587"/>
                </a:solidFill>
                <a:latin typeface="+mn-lt"/>
                <a:ea typeface="+mn-ea"/>
                <a:cs typeface="+mn-cs"/>
              </a:defRPr>
            </a:pPr>
            <a:r>
              <a:rPr lang="ru-RU" sz="1870" b="1" dirty="0">
                <a:solidFill>
                  <a:srgbClr val="064587"/>
                </a:solidFill>
                <a:effectLst/>
              </a:rPr>
              <a:t>НЕСИЕ ҚҰРЫЛЫМЫ</a:t>
            </a:r>
            <a:endParaRPr lang="kk-KZ" sz="1870" b="1" i="1" dirty="0">
              <a:solidFill>
                <a:srgbClr val="064587"/>
              </a:solidFill>
              <a:effectLst/>
            </a:endParaRPr>
          </a:p>
        </c:rich>
      </c:tx>
      <c:layout>
        <c:manualLayout>
          <c:xMode val="edge"/>
          <c:yMode val="edge"/>
          <c:x val="0.35133269456118349"/>
          <c:y val="6.2113213357673627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9759583961912336"/>
          <c:y val="0.19394507853826956"/>
          <c:w val="0.64399965306337248"/>
          <c:h val="0.73613447343972449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A4CB-417F-98B0-47B498FCED22}"/>
              </c:ext>
            </c:extLst>
          </c:dPt>
          <c:dPt>
            <c:idx val="1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4CB-417F-98B0-47B498FCED22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4CB-417F-98B0-47B498FCED22}"/>
              </c:ext>
            </c:extLst>
          </c:dPt>
          <c:dPt>
            <c:idx val="3"/>
            <c:bubble3D val="0"/>
            <c:spPr>
              <a:solidFill>
                <a:srgbClr val="0070C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4CB-417F-98B0-47B498FCED22}"/>
              </c:ext>
            </c:extLst>
          </c:dPt>
          <c:dLbls>
            <c:dLbl>
              <c:idx val="0"/>
              <c:layout>
                <c:manualLayout>
                  <c:x val="-0.51316560301520564"/>
                  <c:y val="0.14014613475585905"/>
                </c:manualLayout>
              </c:layout>
              <c:tx>
                <c:rich>
                  <a:bodyPr/>
                  <a:lstStyle/>
                  <a:p>
                    <a:fld id="{61869F97-6905-4F7F-BBED-210D024239D1}" type="CATEGORYNAME">
                      <a:rPr lang="ru-RU" sz="1300" b="1" dirty="0"/>
                      <a:pPr/>
                      <a:t>[ИМЯ КАТЕГОРИИ]</a:t>
                    </a:fld>
                    <a:r>
                      <a:rPr lang="ru-RU" sz="1300" b="1" baseline="0" dirty="0"/>
                      <a:t>
</a:t>
                    </a:r>
                    <a:fld id="{3A4DD568-53A9-41C7-8994-8C0F1ADE48A1}" type="VALUE">
                      <a:rPr lang="ru-RU" sz="1300" b="1" baseline="0" smtClean="0">
                        <a:solidFill>
                          <a:srgbClr val="FF0000"/>
                        </a:solidFill>
                      </a:rPr>
                      <a:pPr/>
                      <a:t>[ЗНАЧЕНИЕ]</a:t>
                    </a:fld>
                    <a:r>
                      <a:rPr lang="ru-RU" sz="1300" b="1" baseline="0" dirty="0"/>
                      <a:t> </a:t>
                    </a:r>
                    <a:r>
                      <a:rPr lang="ru-RU" sz="1300" b="1" i="0" u="none" strike="noStrike" kern="1200" baseline="0" dirty="0" err="1">
                        <a:solidFill>
                          <a:srgbClr val="70AD47">
                            <a:lumMod val="50000"/>
                          </a:srgbClr>
                        </a:solidFill>
                      </a:rPr>
                      <a:t>млн.тг</a:t>
                    </a:r>
                    <a:r>
                      <a:rPr lang="ru-RU" sz="1300" b="1" i="0" u="none" strike="noStrike" kern="1200" baseline="0" dirty="0">
                        <a:solidFill>
                          <a:srgbClr val="70AD47">
                            <a:lumMod val="50000"/>
                          </a:srgbClr>
                        </a:solidFill>
                      </a:rPr>
                      <a:t> / </a:t>
                    </a:r>
                    <a:r>
                      <a:rPr lang="ru-RU" sz="1300" b="1" i="0" u="none" strike="noStrike" kern="1200" baseline="0" dirty="0">
                        <a:solidFill>
                          <a:srgbClr val="FF0000"/>
                        </a:solidFill>
                      </a:rPr>
                      <a:t>21</a:t>
                    </a:r>
                    <a:r>
                      <a:rPr lang="ru-RU" sz="1300" b="1" i="0" u="none" strike="noStrike" kern="1200" baseline="0" dirty="0">
                        <a:solidFill>
                          <a:srgbClr val="70AD47">
                            <a:lumMod val="50000"/>
                          </a:srgbClr>
                        </a:solidFill>
                      </a:rPr>
                      <a:t> </a:t>
                    </a:r>
                    <a:r>
                      <a:rPr lang="ru-RU" sz="1300" b="1" i="0" u="none" strike="noStrike" kern="1200" baseline="0" dirty="0" err="1">
                        <a:solidFill>
                          <a:srgbClr val="70AD47">
                            <a:lumMod val="50000"/>
                          </a:srgbClr>
                        </a:solidFill>
                      </a:rPr>
                      <a:t>жоба</a:t>
                    </a:r>
                    <a:r>
                      <a:rPr lang="ru-RU" sz="1300" b="1" i="0" u="none" strike="noStrike" kern="1200" baseline="0" dirty="0">
                        <a:solidFill>
                          <a:srgbClr val="70AD47">
                            <a:lumMod val="50000"/>
                          </a:srgbClr>
                        </a:solidFill>
                      </a:rPr>
                      <a:t> / </a:t>
                    </a:r>
                    <a:fld id="{21A54AEB-2B72-4F46-9C90-564C76BEC7B6}" type="PERCENTAGE">
                      <a:rPr lang="ru-RU" sz="1300" b="1" baseline="0" smtClean="0">
                        <a:solidFill>
                          <a:srgbClr val="FF0000"/>
                        </a:solidFill>
                      </a:rPr>
                      <a:pPr/>
                      <a:t>[ПРОЦЕНТ]</a:t>
                    </a:fld>
                    <a:endParaRPr lang="ru-RU" sz="1300" b="1" i="0" u="none" strike="noStrike" kern="1200" baseline="0" dirty="0">
                      <a:solidFill>
                        <a:srgbClr val="70AD47">
                          <a:lumMod val="50000"/>
                        </a:srgbClr>
                      </a:solidFill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A4CB-417F-98B0-47B498FCED22}"/>
                </c:ext>
              </c:extLst>
            </c:dLbl>
            <c:dLbl>
              <c:idx val="1"/>
              <c:layout>
                <c:manualLayout>
                  <c:x val="-0.23943516248198723"/>
                  <c:y val="-0.10925505718723032"/>
                </c:manualLayout>
              </c:layout>
              <c:tx>
                <c:rich>
                  <a:bodyPr/>
                  <a:lstStyle/>
                  <a:p>
                    <a:fld id="{A81F4D77-1433-41C5-905F-606A294C5870}" type="CATEGORYNAME">
                      <a:rPr lang="ru-RU" sz="1300" b="1" baseline="0" dirty="0" smtClean="0"/>
                      <a:pPr/>
                      <a:t>[ИМЯ КАТЕГОРИИ]</a:t>
                    </a:fld>
                    <a:r>
                      <a:rPr lang="ru-RU" sz="1300" b="1" baseline="0" dirty="0"/>
                      <a:t>
</a:t>
                    </a:r>
                    <a:fld id="{A4D7191B-6E8B-419D-A496-5028EF289F02}" type="VALUE">
                      <a:rPr lang="ru-RU" sz="1300" b="1" baseline="0" smtClean="0">
                        <a:solidFill>
                          <a:srgbClr val="FF0000"/>
                        </a:solidFill>
                      </a:rPr>
                      <a:pPr/>
                      <a:t>[ЗНАЧЕНИЕ]</a:t>
                    </a:fld>
                    <a:r>
                      <a:rPr lang="ru-RU" sz="1300" b="1" baseline="0" dirty="0"/>
                      <a:t> </a:t>
                    </a:r>
                    <a:r>
                      <a:rPr lang="ru-RU" sz="1300" b="1" baseline="0" dirty="0" err="1"/>
                      <a:t>млн.тг</a:t>
                    </a:r>
                    <a:r>
                      <a:rPr lang="ru-RU" sz="1300" b="1" baseline="0" dirty="0"/>
                      <a:t> / </a:t>
                    </a:r>
                    <a:r>
                      <a:rPr lang="ru-RU" sz="1300" b="1" baseline="0" dirty="0">
                        <a:solidFill>
                          <a:srgbClr val="FF0000"/>
                        </a:solidFill>
                      </a:rPr>
                      <a:t>881</a:t>
                    </a:r>
                    <a:r>
                      <a:rPr lang="ru-RU" sz="1300" b="1" baseline="0" dirty="0"/>
                      <a:t> </a:t>
                    </a:r>
                    <a:r>
                      <a:rPr lang="ru-RU" sz="1300" b="1" baseline="0" dirty="0" err="1"/>
                      <a:t>жоба</a:t>
                    </a:r>
                    <a:r>
                      <a:rPr lang="ru-RU" sz="1300" b="1" baseline="0" dirty="0"/>
                      <a:t> / </a:t>
                    </a:r>
                    <a:fld id="{9CF06DB4-272B-4D03-BC85-121B8D81FFD0}" type="PERCENTAGE">
                      <a:rPr lang="ru-RU" sz="1300" b="1" baseline="0" smtClean="0">
                        <a:solidFill>
                          <a:srgbClr val="FF0000"/>
                        </a:solidFill>
                      </a:rPr>
                      <a:pPr/>
                      <a:t>[ПРОЦЕНТ]</a:t>
                    </a:fld>
                    <a:endParaRPr lang="ru-RU" sz="1300" b="1" baseline="0" dirty="0">
                      <a:solidFill>
                        <a:srgbClr val="FF0000"/>
                      </a:solidFill>
                    </a:endParaRPr>
                  </a:p>
                  <a:p>
                    <a:r>
                      <a:rPr lang="ru-RU" sz="1200" b="1" i="1" baseline="0" dirty="0" err="1">
                        <a:solidFill>
                          <a:schemeClr val="accent1">
                            <a:lumMod val="50000"/>
                          </a:schemeClr>
                        </a:solidFill>
                      </a:rPr>
                      <a:t>соның</a:t>
                    </a:r>
                    <a:r>
                      <a:rPr lang="ru-RU" sz="1200" b="1" i="1" baseline="0" dirty="0">
                        <a:solidFill>
                          <a:schemeClr val="accent1">
                            <a:lumMod val="50000"/>
                          </a:schemeClr>
                        </a:solidFill>
                      </a:rPr>
                      <a:t> </a:t>
                    </a:r>
                    <a:r>
                      <a:rPr lang="ru-RU" sz="1200" b="1" i="1" baseline="0" dirty="0" err="1">
                        <a:solidFill>
                          <a:schemeClr val="accent1">
                            <a:lumMod val="50000"/>
                          </a:schemeClr>
                        </a:solidFill>
                      </a:rPr>
                      <a:t>ішінде</a:t>
                    </a:r>
                    <a:r>
                      <a:rPr lang="ru-RU" sz="1200" b="1" i="1" baseline="0" dirty="0">
                        <a:solidFill>
                          <a:schemeClr val="accent1">
                            <a:lumMod val="50000"/>
                          </a:schemeClr>
                        </a:solidFill>
                      </a:rPr>
                      <a:t>:</a:t>
                    </a:r>
                  </a:p>
                  <a:p>
                    <a:r>
                      <a:rPr lang="ru-RU" sz="1300" b="1" i="1" u="sng" baseline="0" dirty="0" err="1">
                        <a:solidFill>
                          <a:srgbClr val="FF0000"/>
                        </a:solidFill>
                      </a:rPr>
                      <a:t>сүтті</a:t>
                    </a:r>
                    <a:r>
                      <a:rPr lang="ru-RU" sz="1300" b="1" i="1" u="sng" baseline="0" dirty="0">
                        <a:solidFill>
                          <a:srgbClr val="FF0000"/>
                        </a:solidFill>
                      </a:rPr>
                      <a:t> </a:t>
                    </a:r>
                    <a:r>
                      <a:rPr lang="ru-RU" sz="1300" b="1" i="1" u="sng" baseline="0" dirty="0" err="1">
                        <a:solidFill>
                          <a:srgbClr val="FF0000"/>
                        </a:solidFill>
                      </a:rPr>
                      <a:t>бағытта</a:t>
                    </a:r>
                    <a:r>
                      <a:rPr lang="ru-RU" sz="1200" b="1" i="1" u="sng" baseline="0" dirty="0">
                        <a:solidFill>
                          <a:schemeClr val="accent1">
                            <a:lumMod val="50000"/>
                          </a:schemeClr>
                        </a:solidFill>
                      </a:rPr>
                      <a:t> </a:t>
                    </a:r>
                  </a:p>
                  <a:p>
                    <a:r>
                      <a:rPr lang="ru-RU" sz="1200" b="1" i="1" baseline="0" dirty="0">
                        <a:solidFill>
                          <a:srgbClr val="FF0000"/>
                        </a:solidFill>
                      </a:rPr>
                      <a:t>4 201</a:t>
                    </a:r>
                    <a:r>
                      <a:rPr lang="ru-RU" sz="1200" b="1" i="1" baseline="0" dirty="0">
                        <a:solidFill>
                          <a:schemeClr val="accent1">
                            <a:lumMod val="50000"/>
                          </a:schemeClr>
                        </a:solidFill>
                      </a:rPr>
                      <a:t> </a:t>
                    </a:r>
                    <a:r>
                      <a:rPr lang="ru-RU" sz="1200" b="1" i="1" baseline="0" dirty="0" err="1">
                        <a:solidFill>
                          <a:schemeClr val="accent1">
                            <a:lumMod val="50000"/>
                          </a:schemeClr>
                        </a:solidFill>
                      </a:rPr>
                      <a:t>млн.теңге</a:t>
                    </a:r>
                    <a:r>
                      <a:rPr lang="ru-RU" sz="1200" b="1" i="1" baseline="0" dirty="0">
                        <a:solidFill>
                          <a:schemeClr val="accent1">
                            <a:lumMod val="50000"/>
                          </a:schemeClr>
                        </a:solidFill>
                      </a:rPr>
                      <a:t> / </a:t>
                    </a:r>
                    <a:r>
                      <a:rPr lang="ru-RU" sz="1200" b="1" i="1" baseline="0" dirty="0">
                        <a:solidFill>
                          <a:srgbClr val="FF0000"/>
                        </a:solidFill>
                      </a:rPr>
                      <a:t>670</a:t>
                    </a:r>
                    <a:r>
                      <a:rPr lang="ru-RU" sz="1200" b="1" i="1" baseline="0" dirty="0">
                        <a:solidFill>
                          <a:schemeClr val="accent1">
                            <a:lumMod val="50000"/>
                          </a:schemeClr>
                        </a:solidFill>
                      </a:rPr>
                      <a:t> </a:t>
                    </a:r>
                    <a:r>
                      <a:rPr lang="ru-RU" sz="1200" b="1" i="1" baseline="0" dirty="0" err="1">
                        <a:solidFill>
                          <a:schemeClr val="accent1">
                            <a:lumMod val="50000"/>
                          </a:schemeClr>
                        </a:solidFill>
                      </a:rPr>
                      <a:t>жоба</a:t>
                    </a:r>
                    <a:r>
                      <a:rPr lang="ru-RU" sz="1200" b="1" i="1" baseline="0" dirty="0">
                        <a:solidFill>
                          <a:schemeClr val="accent1">
                            <a:lumMod val="50000"/>
                          </a:schemeClr>
                        </a:solidFill>
                      </a:rPr>
                      <a:t> / </a:t>
                    </a:r>
                    <a:r>
                      <a:rPr lang="ru-RU" sz="1200" b="1" i="1" baseline="0" dirty="0">
                        <a:solidFill>
                          <a:srgbClr val="FF0000"/>
                        </a:solidFill>
                      </a:rPr>
                      <a:t>74%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A4CB-417F-98B0-47B498FCED22}"/>
                </c:ext>
              </c:extLst>
            </c:dLbl>
            <c:dLbl>
              <c:idx val="2"/>
              <c:layout>
                <c:manualLayout>
                  <c:x val="0.15198820000850416"/>
                  <c:y val="-0.242913860200879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00" b="0" i="0" u="none" strike="noStrike" kern="1200" baseline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4FD775B-A827-4567-9AB9-9D6D558E639D}" type="CATEGORYNAME">
                      <a:rPr lang="ru-RU" sz="1300" b="1" dirty="0">
                        <a:solidFill>
                          <a:schemeClr val="accent6">
                            <a:lumMod val="50000"/>
                          </a:schemeClr>
                        </a:solidFill>
                      </a:rPr>
                      <a:pPr>
                        <a:defRPr sz="1300" b="0" i="0" u="none" strike="noStrike" kern="1200" baseline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[ИМЯ КАТЕГОРИИ]</a:t>
                    </a:fld>
                    <a:r>
                      <a:rPr lang="ru-RU" sz="1300" b="1" baseline="0" dirty="0">
                        <a:solidFill>
                          <a:schemeClr val="accent6">
                            <a:lumMod val="50000"/>
                          </a:schemeClr>
                        </a:solidFill>
                      </a:rPr>
                      <a:t>
</a:t>
                    </a:r>
                    <a:fld id="{E0DD9899-C10E-4098-B4BA-52278921C831}" type="VALUE">
                      <a:rPr lang="ru-RU" sz="1300" b="1" baseline="0" smtClean="0">
                        <a:solidFill>
                          <a:srgbClr val="FF0000"/>
                        </a:solidFill>
                      </a:rPr>
                      <a:pPr>
                        <a:defRPr sz="1300" b="0" i="0" u="none" strike="noStrike" kern="1200" baseline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[ЗНАЧЕНИЕ]</a:t>
                    </a:fld>
                    <a:r>
                      <a:rPr lang="ru-RU" sz="1300" b="1" baseline="0" dirty="0">
                        <a:solidFill>
                          <a:schemeClr val="accent6">
                            <a:lumMod val="50000"/>
                          </a:schemeClr>
                        </a:solidFill>
                      </a:rPr>
                      <a:t> </a:t>
                    </a:r>
                    <a:r>
                      <a:rPr lang="ru-RU" sz="1400" b="1" i="0" u="none" strike="noStrike" kern="1200" baseline="0" dirty="0" err="1">
                        <a:solidFill>
                          <a:srgbClr val="70AD47">
                            <a:lumMod val="50000"/>
                          </a:srgbClr>
                        </a:solidFill>
                      </a:rPr>
                      <a:t>млн.тг</a:t>
                    </a:r>
                    <a:r>
                      <a:rPr lang="ru-RU" sz="1400" b="1" i="0" u="none" strike="noStrike" kern="1200" baseline="0" dirty="0">
                        <a:solidFill>
                          <a:srgbClr val="70AD47">
                            <a:lumMod val="50000"/>
                          </a:srgbClr>
                        </a:solidFill>
                      </a:rPr>
                      <a:t> / </a:t>
                    </a:r>
                    <a:r>
                      <a:rPr lang="ru-RU" sz="1400" b="1" i="0" u="none" strike="noStrike" kern="1200" baseline="0" dirty="0">
                        <a:solidFill>
                          <a:srgbClr val="FF0000"/>
                        </a:solidFill>
                      </a:rPr>
                      <a:t>15</a:t>
                    </a:r>
                    <a:r>
                      <a:rPr lang="ru-RU" sz="1400" b="1" i="0" u="none" strike="noStrike" kern="1200" baseline="0" dirty="0">
                        <a:solidFill>
                          <a:srgbClr val="70AD47">
                            <a:lumMod val="50000"/>
                          </a:srgbClr>
                        </a:solidFill>
                      </a:rPr>
                      <a:t> </a:t>
                    </a:r>
                    <a:r>
                      <a:rPr lang="ru-RU" sz="1400" b="1" i="0" u="none" strike="noStrike" kern="1200" baseline="0" dirty="0" err="1">
                        <a:solidFill>
                          <a:srgbClr val="70AD47">
                            <a:lumMod val="50000"/>
                          </a:srgbClr>
                        </a:solidFill>
                      </a:rPr>
                      <a:t>жоба</a:t>
                    </a:r>
                    <a:r>
                      <a:rPr lang="ru-RU" sz="1400" b="1" i="0" u="none" strike="noStrike" kern="1200" baseline="0" dirty="0">
                        <a:solidFill>
                          <a:srgbClr val="70AD47">
                            <a:lumMod val="50000"/>
                          </a:srgbClr>
                        </a:solidFill>
                      </a:rPr>
                      <a:t> /</a:t>
                    </a:r>
                    <a:fld id="{FD5FA066-C1FC-413A-B925-E8B54AB9A5D5}" type="PERCENTAGE">
                      <a:rPr lang="ru-RU" sz="1300" b="1" baseline="0" smtClean="0">
                        <a:solidFill>
                          <a:srgbClr val="FF0000"/>
                        </a:solidFill>
                      </a:rPr>
                      <a:pPr>
                        <a:defRPr sz="1300" b="0" i="0" u="none" strike="noStrike" kern="1200" baseline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[ПРОЦЕНТ]</a:t>
                    </a:fld>
                    <a:endParaRPr lang="ru-RU" sz="1400" b="1" i="0" u="none" strike="noStrike" kern="1200" baseline="0" dirty="0">
                      <a:solidFill>
                        <a:srgbClr val="70AD47">
                          <a:lumMod val="50000"/>
                        </a:srgbClr>
                      </a:solidFill>
                    </a:endParaRPr>
                  </a:p>
                </c:rich>
              </c:tx>
              <c:numFmt formatCode="0.00%" sourceLinked="0"/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978789690783089"/>
                      <c:h val="0.2187536852147527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A4CB-417F-98B0-47B498FCED22}"/>
                </c:ext>
              </c:extLst>
            </c:dLbl>
            <c:dLbl>
              <c:idx val="3"/>
              <c:layout>
                <c:manualLayout>
                  <c:x val="0.21653653294663544"/>
                  <c:y val="0.14659892195300717"/>
                </c:manualLayout>
              </c:layout>
              <c:tx>
                <c:rich>
                  <a:bodyPr/>
                  <a:lstStyle/>
                  <a:p>
                    <a:fld id="{660A543C-21D8-4659-A548-B8B46374B13B}" type="CATEGORYNAME">
                      <a:rPr lang="ru-RU" sz="1300" b="1" dirty="0"/>
                      <a:pPr/>
                      <a:t>[ИМЯ КАТЕГОРИИ]</a:t>
                    </a:fld>
                    <a:r>
                      <a:rPr lang="ru-RU" sz="1300" b="1" baseline="0" dirty="0"/>
                      <a:t>
</a:t>
                    </a:r>
                    <a:fld id="{411B43F6-B9C9-4481-8D5E-AD4A975437AD}" type="VALUE">
                      <a:rPr lang="ru-RU" sz="1300" b="1" baseline="0" smtClean="0">
                        <a:solidFill>
                          <a:srgbClr val="FF0000"/>
                        </a:solidFill>
                      </a:rPr>
                      <a:pPr/>
                      <a:t>[ЗНАЧЕНИЕ]</a:t>
                    </a:fld>
                    <a:r>
                      <a:rPr lang="ru-RU" sz="1300" b="1" baseline="0" dirty="0"/>
                      <a:t> </a:t>
                    </a:r>
                    <a:r>
                      <a:rPr lang="ru-RU" sz="1300" b="1" i="0" u="none" strike="noStrike" kern="1200" baseline="0" dirty="0" err="1">
                        <a:solidFill>
                          <a:srgbClr val="70AD47">
                            <a:lumMod val="50000"/>
                          </a:srgbClr>
                        </a:solidFill>
                      </a:rPr>
                      <a:t>млн.тг</a:t>
                    </a:r>
                    <a:r>
                      <a:rPr lang="ru-RU" sz="1300" b="1" i="0" u="none" strike="noStrike" kern="1200" baseline="0" dirty="0">
                        <a:solidFill>
                          <a:srgbClr val="70AD47">
                            <a:lumMod val="50000"/>
                          </a:srgbClr>
                        </a:solidFill>
                      </a:rPr>
                      <a:t> / </a:t>
                    </a:r>
                    <a:r>
                      <a:rPr lang="ru-RU" sz="1300" b="1" i="0" u="none" strike="noStrike" kern="1200" baseline="0" dirty="0">
                        <a:solidFill>
                          <a:srgbClr val="FF0000"/>
                        </a:solidFill>
                      </a:rPr>
                      <a:t>75</a:t>
                    </a:r>
                    <a:r>
                      <a:rPr lang="ru-RU" sz="1300" b="1" i="0" u="none" strike="noStrike" kern="1200" baseline="0" dirty="0">
                        <a:solidFill>
                          <a:srgbClr val="70AD47">
                            <a:lumMod val="50000"/>
                          </a:srgbClr>
                        </a:solidFill>
                      </a:rPr>
                      <a:t> </a:t>
                    </a:r>
                    <a:r>
                      <a:rPr lang="ru-RU" sz="1300" b="1" i="0" u="none" strike="noStrike" kern="1200" baseline="0" dirty="0" err="1">
                        <a:solidFill>
                          <a:srgbClr val="70AD47">
                            <a:lumMod val="50000"/>
                          </a:srgbClr>
                        </a:solidFill>
                      </a:rPr>
                      <a:t>жоба</a:t>
                    </a:r>
                    <a:r>
                      <a:rPr lang="ru-RU" sz="1300" b="1" i="0" u="none" strike="noStrike" kern="1200" baseline="0" dirty="0">
                        <a:solidFill>
                          <a:srgbClr val="70AD47">
                            <a:lumMod val="50000"/>
                          </a:srgbClr>
                        </a:solidFill>
                      </a:rPr>
                      <a:t> / </a:t>
                    </a:r>
                    <a:fld id="{F7E952AF-11ED-4D02-A16C-A187ED9906E2}" type="PERCENTAGE">
                      <a:rPr lang="ru-RU" sz="1300" b="1" baseline="0" smtClean="0">
                        <a:solidFill>
                          <a:srgbClr val="FF0000"/>
                        </a:solidFill>
                      </a:rPr>
                      <a:pPr/>
                      <a:t>[ПРОЦЕНТ]</a:t>
                    </a:fld>
                    <a:endParaRPr lang="ru-RU" sz="1300" b="1" i="0" u="none" strike="noStrike" kern="1200" baseline="0" dirty="0">
                      <a:solidFill>
                        <a:srgbClr val="70AD47">
                          <a:lumMod val="50000"/>
                        </a:srgbClr>
                      </a:solidFill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A4CB-417F-98B0-47B498FCED22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accent6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 w="15875" cap="flat" cmpd="sng" algn="ctr">
                  <a:solidFill>
                    <a:srgbClr val="7030A0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Өсімдік шаруашылығы</c:v>
                </c:pt>
                <c:pt idx="1">
                  <c:v>Мал шаруашылығы</c:v>
                </c:pt>
                <c:pt idx="2">
                  <c:v>Құс шаруашылығы</c:v>
                </c:pt>
                <c:pt idx="3">
                  <c:v>Басқалары</c:v>
                </c:pt>
              </c:strCache>
            </c:strRef>
          </c:cat>
          <c:val>
            <c:numRef>
              <c:f>Лист1!$B$2:$B$5</c:f>
              <c:numCache>
                <c:formatCode>0</c:formatCode>
                <c:ptCount val="4"/>
                <c:pt idx="0">
                  <c:v>156.80000000000001</c:v>
                </c:pt>
                <c:pt idx="1">
                  <c:v>5653.9</c:v>
                </c:pt>
                <c:pt idx="2">
                  <c:v>86.9</c:v>
                </c:pt>
                <c:pt idx="3" formatCode="0.0">
                  <c:v>530.79999999999995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4CB-417F-98B0-47B498FCED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28"/>
        <c:holeSize val="4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078EED03-E1D3-F4F7-1672-94CA5887B77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5"/>
            <a:ext cx="2985621" cy="502937"/>
          </a:xfrm>
          <a:prstGeom prst="rect">
            <a:avLst/>
          </a:prstGeom>
        </p:spPr>
        <p:txBody>
          <a:bodyPr vert="horz" lIns="92396" tIns="46199" rIns="92396" bIns="4619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89E9552-1C16-21CC-CD10-F7ED58B269A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00936" y="5"/>
            <a:ext cx="2985621" cy="502937"/>
          </a:xfrm>
          <a:prstGeom prst="rect">
            <a:avLst/>
          </a:prstGeom>
        </p:spPr>
        <p:txBody>
          <a:bodyPr vert="horz" lIns="92396" tIns="46199" rIns="92396" bIns="46199" rtlCol="0"/>
          <a:lstStyle>
            <a:lvl1pPr algn="r">
              <a:defRPr sz="1200"/>
            </a:lvl1pPr>
          </a:lstStyle>
          <a:p>
            <a:fld id="{5E701156-9709-4FE8-9E5E-1BCBAC10E880}" type="datetimeFigureOut">
              <a:rPr lang="ru-RU" smtClean="0"/>
              <a:t>25.09.2024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A17AF80-4898-9272-FAB9-2D62605ED33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515777"/>
            <a:ext cx="2985621" cy="502937"/>
          </a:xfrm>
          <a:prstGeom prst="rect">
            <a:avLst/>
          </a:prstGeom>
        </p:spPr>
        <p:txBody>
          <a:bodyPr vert="horz" lIns="92396" tIns="46199" rIns="92396" bIns="4619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6158984-76E1-FC29-8D46-F5A576C7FB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00936" y="9515777"/>
            <a:ext cx="2985621" cy="502937"/>
          </a:xfrm>
          <a:prstGeom prst="rect">
            <a:avLst/>
          </a:prstGeom>
        </p:spPr>
        <p:txBody>
          <a:bodyPr vert="horz" lIns="92396" tIns="46199" rIns="92396" bIns="46199" rtlCol="0" anchor="b"/>
          <a:lstStyle>
            <a:lvl1pPr algn="r">
              <a:defRPr sz="1200"/>
            </a:lvl1pPr>
          </a:lstStyle>
          <a:p>
            <a:fld id="{E2B2B60E-38A4-44D7-BE11-77EB0F6B0A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9394787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84870" cy="502676"/>
          </a:xfrm>
          <a:prstGeom prst="rect">
            <a:avLst/>
          </a:prstGeom>
        </p:spPr>
        <p:txBody>
          <a:bodyPr vert="horz" lIns="96555" tIns="48277" rIns="96555" bIns="48277" rtlCol="0"/>
          <a:lstStyle>
            <a:lvl1pPr algn="l">
              <a:defRPr sz="1300"/>
            </a:lvl1pPr>
          </a:lstStyle>
          <a:p>
            <a:endParaRPr lang="x-non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700" y="0"/>
            <a:ext cx="2984870" cy="502676"/>
          </a:xfrm>
          <a:prstGeom prst="rect">
            <a:avLst/>
          </a:prstGeom>
        </p:spPr>
        <p:txBody>
          <a:bodyPr vert="horz" lIns="96555" tIns="48277" rIns="96555" bIns="48277" rtlCol="0"/>
          <a:lstStyle>
            <a:lvl1pPr algn="r">
              <a:defRPr sz="1300"/>
            </a:lvl1pPr>
          </a:lstStyle>
          <a:p>
            <a:fld id="{2A666B78-241D-374F-9E51-8B598928B4E8}" type="datetimeFigureOut">
              <a:rPr lang="x-none" smtClean="0"/>
              <a:t>25.09.2024</a:t>
            </a:fld>
            <a:endParaRPr lang="x-non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52538"/>
            <a:ext cx="6015037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55" tIns="48277" rIns="96555" bIns="48277" rtlCol="0" anchor="ctr"/>
          <a:lstStyle/>
          <a:p>
            <a:endParaRPr lang="x-non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8" y="4821508"/>
            <a:ext cx="5510530" cy="3944868"/>
          </a:xfrm>
          <a:prstGeom prst="rect">
            <a:avLst/>
          </a:prstGeom>
        </p:spPr>
        <p:txBody>
          <a:bodyPr vert="horz" lIns="96555" tIns="48277" rIns="96555" bIns="4827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" y="9516039"/>
            <a:ext cx="2984870" cy="502674"/>
          </a:xfrm>
          <a:prstGeom prst="rect">
            <a:avLst/>
          </a:prstGeom>
        </p:spPr>
        <p:txBody>
          <a:bodyPr vert="horz" lIns="96555" tIns="48277" rIns="96555" bIns="48277" rtlCol="0" anchor="b"/>
          <a:lstStyle>
            <a:lvl1pPr algn="l">
              <a:defRPr sz="1300"/>
            </a:lvl1pPr>
          </a:lstStyle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700" y="9516039"/>
            <a:ext cx="2984870" cy="502674"/>
          </a:xfrm>
          <a:prstGeom prst="rect">
            <a:avLst/>
          </a:prstGeom>
        </p:spPr>
        <p:txBody>
          <a:bodyPr vert="horz" lIns="96555" tIns="48277" rIns="96555" bIns="48277" rtlCol="0" anchor="b"/>
          <a:lstStyle>
            <a:lvl1pPr algn="r">
              <a:defRPr sz="1300"/>
            </a:lvl1pPr>
          </a:lstStyle>
          <a:p>
            <a:fld id="{89760417-31F4-884A-81D6-C7E00204888C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364199899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74625" y="1362075"/>
            <a:ext cx="6535738" cy="36766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82772">
              <a:defRPr/>
            </a:pPr>
            <a:fld id="{D0E7835C-A407-4CF7-BF0A-81D8305A340F}" type="slidenum">
              <a:rPr lang="ru-RU">
                <a:solidFill>
                  <a:prstClr val="black"/>
                </a:solidFill>
              </a:rPr>
              <a:pPr defTabSz="482772">
                <a:defRPr/>
              </a:pPr>
              <a:t>5</a:t>
            </a:fld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5" name="Верхний колонтитул 4">
            <a:extLst>
              <a:ext uri="{FF2B5EF4-FFF2-40B4-BE49-F238E27FC236}">
                <a16:creationId xmlns:a16="http://schemas.microsoft.com/office/drawing/2014/main" id="{C7FDDAD0-206D-8599-D66A-8972B0A08C8D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4770863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74625" y="1362075"/>
            <a:ext cx="6535738" cy="36766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82772">
              <a:defRPr/>
            </a:pPr>
            <a:fld id="{D0E7835C-A407-4CF7-BF0A-81D8305A340F}" type="slidenum">
              <a:rPr lang="ru-RU">
                <a:solidFill>
                  <a:prstClr val="black"/>
                </a:solidFill>
              </a:rPr>
              <a:pPr defTabSz="482772">
                <a:defRPr/>
              </a:pPr>
              <a:t>6</a:t>
            </a:fld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5" name="Верхний колонтитул 4">
            <a:extLst>
              <a:ext uri="{FF2B5EF4-FFF2-40B4-BE49-F238E27FC236}">
                <a16:creationId xmlns:a16="http://schemas.microsoft.com/office/drawing/2014/main" id="{C7FDDAD0-206D-8599-D66A-8972B0A08C8D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5845740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4114A-C176-1671-339A-6F326CF310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F02485-23FC-7BC3-BBE1-F0F0A395FF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30C8B5-13E8-8053-1AF8-4B3726D1A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6844D-99BC-4B31-AD11-B12890A5F66A}" type="datetime1">
              <a:rPr lang="ru-RU" smtClean="0"/>
              <a:t>25.09.2024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49EDC-82DC-C1FB-4922-336A83BD4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A7E5BC-94FB-42AD-AF5C-073310E73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AF6E5-1380-DA4D-89F1-C2B240C7377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047207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937D4-CAE6-B399-797F-1A7167E6D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4ACED8-C4D0-DA2B-F5FE-F213BE1D92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B2AC2B-0784-DB3A-F03A-30DD37AE9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5F7AB-DC5E-4E53-939B-E40B24459DEC}" type="datetime1">
              <a:rPr lang="ru-RU" smtClean="0"/>
              <a:t>25.09.2024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08A66-3633-7822-D973-D6ACEBE00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35CE48-4677-B976-163F-2682E4265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AF6E5-1380-DA4D-89F1-C2B240C7377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26696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FEBCF2-B8FF-379E-FB30-FDBFE67743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B214C2-06C3-A548-71EF-69A801D207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D9A4BB-7B38-1952-73AD-06A07F979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5B831-297E-48A6-871D-27CA214A2256}" type="datetime1">
              <a:rPr lang="ru-RU" smtClean="0"/>
              <a:t>25.09.2024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B18413-5B7F-0AAB-728A-3581E5E3C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F2CA07-1884-2223-C5C6-A3FC42202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AF6E5-1380-DA4D-89F1-C2B240C7377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536972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2AFFC-2FEF-63D4-7554-92CCA7F0B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DEF59D-0D22-E40D-9243-E800347882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70DFF4-7811-014F-4D70-35A49A143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9D1D9-5B67-43B7-B602-A1CC258BDDB5}" type="datetime1">
              <a:rPr lang="ru-RU" smtClean="0"/>
              <a:t>25.09.2024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FF7CA2-8C04-B26F-93BF-B84F14FB7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23D43D-FCFF-5D12-C934-56C8C6DE6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AF6E5-1380-DA4D-89F1-C2B240C7377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126343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2FAA9-DD83-C2CC-78DF-73D068D76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3B912E-458B-9E7B-EC07-5395022A85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E4E20A-2871-BAB5-BD80-94F799DA7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A1EA0-998B-424A-84F3-E19B6C40E0B8}" type="datetime1">
              <a:rPr lang="ru-RU" smtClean="0"/>
              <a:t>25.09.2024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CE0884-DD91-6D2A-47EC-AA977422A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B30021-6E8D-6A9D-C385-1C917625B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AF6E5-1380-DA4D-89F1-C2B240C7377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973010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34BDF-DC2D-38F6-3C43-022A34156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86CCCD-FF76-3D27-8D0E-D889D4A91E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A591A7-6D09-46DE-84F3-78D3BB2A9B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7C238D-0071-4C64-1FE0-8F4F983D6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EE10E-D5C5-488C-A5FE-3B527F0548B6}" type="datetime1">
              <a:rPr lang="ru-RU" smtClean="0"/>
              <a:t>25.09.2024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BB5582-05FE-8EE5-1FFA-968264564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F89963-F566-4FA4-D1D5-924A7BAE7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AF6E5-1380-DA4D-89F1-C2B240C7377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744101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7446B-4E14-8B63-EB2F-1E2E3539E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D394D4-E723-61CD-A48D-821214BD72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BCB650-B7F6-4E10-3842-FFC64C0BA4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D500C7-1DAB-9970-D72F-CFA2420BEC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F4E729-84AC-F79F-B1E5-3D5DE6E186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622F3AA-8C97-BD34-0AD5-7F8B00DEE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D09C6-A8A4-439D-8E4F-8CF6D4CF8256}" type="datetime1">
              <a:rPr lang="ru-RU" smtClean="0"/>
              <a:t>25.09.2024</a:t>
            </a:fld>
            <a:endParaRPr lang="x-non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7DED06-F8F2-7FCF-E166-2F2F503D3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F9C00F-1E7F-31BA-7295-8DC93BCD6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AF6E5-1380-DA4D-89F1-C2B240C7377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984942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E2BA5-9907-3912-90DF-676DFFDE3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84A9F6-5ECA-71CD-8464-C47270100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401D-8049-4628-89CB-8061714F2546}" type="datetime1">
              <a:rPr lang="ru-RU" smtClean="0"/>
              <a:t>25.09.2024</a:t>
            </a:fld>
            <a:endParaRPr lang="x-non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ED65A0-85AE-5179-EB72-71DA5AC5E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BADC48-C0D4-C440-8D52-F90E418EC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AF6E5-1380-DA4D-89F1-C2B240C7377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267450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3B5822-B9FA-DBB8-2ACF-AC5E2C999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1F049-051F-4705-A9FC-3027BCA38233}" type="datetime1">
              <a:rPr lang="ru-RU" smtClean="0"/>
              <a:t>25.09.2024</a:t>
            </a:fld>
            <a:endParaRPr lang="x-non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D3887B-A949-DC77-5DF3-BF49FFE55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6782A3-2736-2AC7-9547-402B92800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AF6E5-1380-DA4D-89F1-C2B240C7377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521914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04D48-2992-B5EC-3BE0-A54AA9AEA1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8C0E2E-043F-E0FB-4F75-889548F33A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2E2078-08AC-292C-DC48-3D217400C2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72FA90-B00B-7228-48D7-2A030823B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0393F-C9FD-4C64-BD4D-E6E4FD8EDAF8}" type="datetime1">
              <a:rPr lang="ru-RU" smtClean="0"/>
              <a:t>25.09.2024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A1EBD2-111D-68E5-1007-EE6154278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967DA4-9B28-C544-92ED-AEC91A28F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AF6E5-1380-DA4D-89F1-C2B240C7377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7810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5AB59-9550-70E4-0A6A-65049D4E6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638E6A-032B-B2F1-A9B2-98179D8233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15A7AC-6CBE-1193-CB55-3361CE402B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76AC25-CE43-D547-5E91-A88008B21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B73CC-E89C-438E-B4A3-9DFF4716000C}" type="datetime1">
              <a:rPr lang="ru-RU" smtClean="0"/>
              <a:t>25.09.2024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09C5B7-B528-721E-BF78-9F4A644B0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7F00C4-8934-8E6E-16E4-7446F5F4B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AF6E5-1380-DA4D-89F1-C2B240C7377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35443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1B06A0-9958-94B2-0F5D-E3686DEBC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87FF3D-97DB-586F-0A95-73671003F5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42638-D476-5C45-0AA4-68AFAFA4E7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BEE8E0-90F3-4BAB-A3F2-650084D93BEA}" type="datetime1">
              <a:rPr lang="ru-RU" smtClean="0"/>
              <a:t>25.09.2024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90157B-945A-DB94-436E-6D65B433D8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7EB8DB-6E2A-3327-F293-97FC6770F5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AF6E5-1380-DA4D-89F1-C2B240C7377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713394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FF1BC4A-B528-5694-F222-F7D750A63C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2156" y="2599872"/>
            <a:ext cx="9327688" cy="1658256"/>
          </a:xfrm>
          <a:prstGeom prst="rect">
            <a:avLst/>
          </a:prstGeom>
        </p:spPr>
      </p:pic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C2A8027C-7B41-60A5-E154-AB30E2F12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AF6E5-1380-DA4D-89F1-C2B240C73775}" type="slidenum">
              <a:rPr lang="x-none" smtClean="0"/>
              <a:t>1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90647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Таблица 25">
            <a:extLst>
              <a:ext uri="{FF2B5EF4-FFF2-40B4-BE49-F238E27FC236}">
                <a16:creationId xmlns:a16="http://schemas.microsoft.com/office/drawing/2014/main" id="{2A31B176-A1C4-4B2B-A0B2-8EAA15D051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9417695"/>
              </p:ext>
            </p:extLst>
          </p:nvPr>
        </p:nvGraphicFramePr>
        <p:xfrm>
          <a:off x="6873012" y="985609"/>
          <a:ext cx="5143497" cy="25189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2588">
                  <a:extLst>
                    <a:ext uri="{9D8B030D-6E8A-4147-A177-3AD203B41FA5}">
                      <a16:colId xmlns:a16="http://schemas.microsoft.com/office/drawing/2014/main" val="1548118607"/>
                    </a:ext>
                  </a:extLst>
                </a:gridCol>
                <a:gridCol w="1303636">
                  <a:extLst>
                    <a:ext uri="{9D8B030D-6E8A-4147-A177-3AD203B41FA5}">
                      <a16:colId xmlns:a16="http://schemas.microsoft.com/office/drawing/2014/main" val="1006981350"/>
                    </a:ext>
                  </a:extLst>
                </a:gridCol>
                <a:gridCol w="1246326">
                  <a:extLst>
                    <a:ext uri="{9D8B030D-6E8A-4147-A177-3AD203B41FA5}">
                      <a16:colId xmlns:a16="http://schemas.microsoft.com/office/drawing/2014/main" val="3696127898"/>
                    </a:ext>
                  </a:extLst>
                </a:gridCol>
                <a:gridCol w="1360947">
                  <a:extLst>
                    <a:ext uri="{9D8B030D-6E8A-4147-A177-3AD203B41FA5}">
                      <a16:colId xmlns:a16="http://schemas.microsoft.com/office/drawing/2014/main" val="3000319736"/>
                    </a:ext>
                  </a:extLst>
                </a:gridCol>
              </a:tblGrid>
              <a:tr h="592693">
                <a:tc>
                  <a:txBody>
                    <a:bodyPr/>
                    <a:lstStyle/>
                    <a:p>
                      <a:pPr algn="ctr"/>
                      <a:r>
                        <a:rPr lang="kk-KZ" sz="1500" b="1" kern="1200" dirty="0">
                          <a:solidFill>
                            <a:srgbClr val="0E417C"/>
                          </a:solidFill>
                          <a:latin typeface="+mn-lt"/>
                          <a:ea typeface="+mn-ea"/>
                          <a:cs typeface="+mn-cs"/>
                        </a:rPr>
                        <a:t>Атауы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dirty="0">
                          <a:solidFill>
                            <a:srgbClr val="0E417C"/>
                          </a:solidFill>
                        </a:rPr>
                        <a:t>ЖОСПАР 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500" dirty="0">
                          <a:solidFill>
                            <a:srgbClr val="0E417C"/>
                          </a:solidFill>
                        </a:rPr>
                        <a:t>НАҚТЫСЫ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rgbClr val="0E417C"/>
                          </a:solidFill>
                        </a:rPr>
                        <a:t>%</a:t>
                      </a:r>
                      <a:endParaRPr lang="kk-KZ" sz="1500" dirty="0">
                        <a:solidFill>
                          <a:srgbClr val="0E417C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8708282"/>
                  </a:ext>
                </a:extLst>
              </a:tr>
              <a:tr h="600612">
                <a:tc>
                  <a:txBody>
                    <a:bodyPr/>
                    <a:lstStyle/>
                    <a:p>
                      <a:pPr algn="ctr"/>
                      <a:r>
                        <a:rPr lang="kk-KZ" sz="15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Бөлінген қаражат, млн.теңге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6 429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6 429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100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0903811"/>
                  </a:ext>
                </a:extLst>
              </a:tr>
              <a:tr h="567958">
                <a:tc>
                  <a:txBody>
                    <a:bodyPr/>
                    <a:lstStyle/>
                    <a:p>
                      <a:pPr algn="ctr"/>
                      <a:r>
                        <a:rPr lang="kk-KZ" sz="15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Жоба саны, бірлік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742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992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134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955591"/>
                  </a:ext>
                </a:extLst>
              </a:tr>
              <a:tr h="581034">
                <a:tc>
                  <a:txBody>
                    <a:bodyPr/>
                    <a:lstStyle/>
                    <a:p>
                      <a:pPr algn="ctr"/>
                      <a:r>
                        <a:rPr lang="kk-KZ" sz="15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Жұмыс орны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787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1 136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144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7436155"/>
                  </a:ext>
                </a:extLst>
              </a:tr>
            </a:tbl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>
          <a:xfrm>
            <a:off x="2279576" y="116632"/>
            <a:ext cx="7772400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4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21" name="Диаграмма 20">
            <a:extLst>
              <a:ext uri="{FF2B5EF4-FFF2-40B4-BE49-F238E27FC236}">
                <a16:creationId xmlns:a16="http://schemas.microsoft.com/office/drawing/2014/main" id="{1D03B270-1E35-4785-9D30-7C2F3EBC1E8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40311404"/>
              </p:ext>
            </p:extLst>
          </p:nvPr>
        </p:nvGraphicFramePr>
        <p:xfrm>
          <a:off x="148788" y="251933"/>
          <a:ext cx="6477039" cy="45282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AC0DC09C-2AD9-466C-937F-018C637F1E4A}"/>
              </a:ext>
            </a:extLst>
          </p:cNvPr>
          <p:cNvSpPr/>
          <p:nvPr/>
        </p:nvSpPr>
        <p:spPr>
          <a:xfrm rot="10800000" flipV="1">
            <a:off x="2662679" y="2427315"/>
            <a:ext cx="1728191" cy="861774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600" b="1" dirty="0">
                <a:solidFill>
                  <a:srgbClr val="0E417C"/>
                </a:solidFill>
              </a:rPr>
              <a:t>БАРЛЫҒЫ</a:t>
            </a:r>
          </a:p>
          <a:p>
            <a:pPr algn="ctr"/>
            <a:r>
              <a:rPr lang="ru-RU" sz="1600" b="1" dirty="0">
                <a:solidFill>
                  <a:srgbClr val="0E417C"/>
                </a:solidFill>
              </a:rPr>
              <a:t>6 429 </a:t>
            </a:r>
            <a:r>
              <a:rPr lang="ru-RU" sz="1600" b="1" dirty="0" err="1">
                <a:solidFill>
                  <a:srgbClr val="0E417C"/>
                </a:solidFill>
              </a:rPr>
              <a:t>млн.теңге</a:t>
            </a:r>
            <a:endParaRPr lang="ru-RU" sz="1600" b="1" dirty="0">
              <a:solidFill>
                <a:srgbClr val="0E417C"/>
              </a:solidFill>
            </a:endParaRPr>
          </a:p>
          <a:p>
            <a:pPr algn="ctr"/>
            <a:endParaRPr lang="ru-RU" sz="400" b="1" dirty="0">
              <a:solidFill>
                <a:srgbClr val="0E417C"/>
              </a:solidFill>
            </a:endParaRPr>
          </a:p>
          <a:p>
            <a:pPr algn="ctr"/>
            <a:r>
              <a:rPr lang="kk-KZ" sz="1400" b="1" i="1" dirty="0">
                <a:solidFill>
                  <a:srgbClr val="FF0000"/>
                </a:solidFill>
              </a:rPr>
              <a:t>ҚР 5 орын</a:t>
            </a:r>
            <a:endParaRPr lang="kk-KZ" sz="1400" i="1" dirty="0">
              <a:solidFill>
                <a:srgbClr val="FF0000"/>
              </a:solidFill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6CCEA3CD-D089-4F3D-BFFE-92964986AC7B}"/>
              </a:ext>
            </a:extLst>
          </p:cNvPr>
          <p:cNvSpPr/>
          <p:nvPr/>
        </p:nvSpPr>
        <p:spPr>
          <a:xfrm>
            <a:off x="6873011" y="563977"/>
            <a:ext cx="4881344" cy="379656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867" b="1" dirty="0">
                <a:solidFill>
                  <a:srgbClr val="0E417C"/>
                </a:solidFill>
              </a:rPr>
              <a:t>НЕГІЗІГІ КӨРСЕТКІШТЕРІ</a:t>
            </a:r>
            <a:endParaRPr lang="kk-KZ" sz="1867" i="1" dirty="0">
              <a:solidFill>
                <a:srgbClr val="0E417C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6080" y="5553384"/>
            <a:ext cx="5752835" cy="8210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endParaRPr lang="ru-RU" sz="1200" b="1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30EA7C58-6D5A-4E5F-B281-2AFBF93A6800}"/>
              </a:ext>
            </a:extLst>
          </p:cNvPr>
          <p:cNvCxnSpPr>
            <a:cxnSpLocks/>
          </p:cNvCxnSpPr>
          <p:nvPr/>
        </p:nvCxnSpPr>
        <p:spPr>
          <a:xfrm>
            <a:off x="6652532" y="809625"/>
            <a:ext cx="0" cy="5791763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365707CB-5C41-E35D-8304-897D94917239}"/>
              </a:ext>
            </a:extLst>
          </p:cNvPr>
          <p:cNvSpPr/>
          <p:nvPr/>
        </p:nvSpPr>
        <p:spPr>
          <a:xfrm>
            <a:off x="-9236" y="13496"/>
            <a:ext cx="12192000" cy="338554"/>
          </a:xfrm>
          <a:prstGeom prst="rect">
            <a:avLst/>
          </a:prstGeom>
          <a:solidFill>
            <a:srgbClr val="0A7391"/>
          </a:solidFill>
        </p:spPr>
        <p:txBody>
          <a:bodyPr wrap="square">
            <a:spAutoFit/>
          </a:bodyPr>
          <a:lstStyle/>
          <a:p>
            <a:pPr algn="ctr" defTabSz="685783"/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2023 ЖЫЛЫ «</a:t>
            </a:r>
            <a:r>
              <a:rPr lang="ru-RU" sz="1600" b="1" dirty="0"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АУЫЛ АМАНАТЫ</a:t>
            </a: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» </a:t>
            </a:r>
            <a:r>
              <a:rPr lang="ru-RU" sz="1600" b="1" dirty="0"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ЖОБАСЫНЫ</a:t>
            </a:r>
            <a:r>
              <a:rPr lang="kk-KZ" sz="1600" b="1" dirty="0"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Ң ЖҮЗЕГЕ АСЫРУ КӨРСЕТКІШТЕРІ</a:t>
            </a:r>
            <a:endParaRPr lang="ru-RU" sz="1600" b="1" dirty="0">
              <a:solidFill>
                <a:srgbClr val="FFFFFF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ea typeface="Segoe UI Symbol" panose="020B0502040204020203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id="{5E5F40C8-DF27-6DC4-6053-F59D902E66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6270789"/>
              </p:ext>
            </p:extLst>
          </p:nvPr>
        </p:nvGraphicFramePr>
        <p:xfrm>
          <a:off x="6868396" y="4038239"/>
          <a:ext cx="5143497" cy="25074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0281">
                  <a:extLst>
                    <a:ext uri="{9D8B030D-6E8A-4147-A177-3AD203B41FA5}">
                      <a16:colId xmlns:a16="http://schemas.microsoft.com/office/drawing/2014/main" val="1548118607"/>
                    </a:ext>
                  </a:extLst>
                </a:gridCol>
                <a:gridCol w="954483">
                  <a:extLst>
                    <a:ext uri="{9D8B030D-6E8A-4147-A177-3AD203B41FA5}">
                      <a16:colId xmlns:a16="http://schemas.microsoft.com/office/drawing/2014/main" val="1006981350"/>
                    </a:ext>
                  </a:extLst>
                </a:gridCol>
                <a:gridCol w="1082249">
                  <a:extLst>
                    <a:ext uri="{9D8B030D-6E8A-4147-A177-3AD203B41FA5}">
                      <a16:colId xmlns:a16="http://schemas.microsoft.com/office/drawing/2014/main" val="3696127898"/>
                    </a:ext>
                  </a:extLst>
                </a:gridCol>
                <a:gridCol w="958242">
                  <a:extLst>
                    <a:ext uri="{9D8B030D-6E8A-4147-A177-3AD203B41FA5}">
                      <a16:colId xmlns:a16="http://schemas.microsoft.com/office/drawing/2014/main" val="3000319736"/>
                    </a:ext>
                  </a:extLst>
                </a:gridCol>
                <a:gridCol w="958242">
                  <a:extLst>
                    <a:ext uri="{9D8B030D-6E8A-4147-A177-3AD203B41FA5}">
                      <a16:colId xmlns:a16="http://schemas.microsoft.com/office/drawing/2014/main" val="3610493147"/>
                    </a:ext>
                  </a:extLst>
                </a:gridCol>
              </a:tblGrid>
              <a:tr h="595408">
                <a:tc>
                  <a:txBody>
                    <a:bodyPr/>
                    <a:lstStyle/>
                    <a:p>
                      <a:pPr algn="ctr"/>
                      <a:r>
                        <a:rPr lang="kk-KZ" sz="1500" b="1" kern="1200" dirty="0">
                          <a:solidFill>
                            <a:srgbClr val="0E417C"/>
                          </a:solidFill>
                          <a:latin typeface="+mn-lt"/>
                          <a:ea typeface="+mn-ea"/>
                          <a:cs typeface="+mn-cs"/>
                        </a:rPr>
                        <a:t>Атауы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dirty="0">
                          <a:solidFill>
                            <a:srgbClr val="0E417C"/>
                          </a:solidFill>
                        </a:rPr>
                        <a:t>Саны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500" dirty="0">
                          <a:solidFill>
                            <a:srgbClr val="0E417C"/>
                          </a:solidFill>
                        </a:rPr>
                        <a:t>Сомасы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err="1">
                          <a:solidFill>
                            <a:srgbClr val="0E417C"/>
                          </a:solidFill>
                        </a:rPr>
                        <a:t>Үлесі</a:t>
                      </a:r>
                      <a:r>
                        <a:rPr lang="ru-RU" sz="1500" dirty="0">
                          <a:solidFill>
                            <a:srgbClr val="0E417C"/>
                          </a:solidFill>
                        </a:rPr>
                        <a:t> </a:t>
                      </a:r>
                      <a:endParaRPr lang="kk-KZ" sz="1500" dirty="0">
                        <a:solidFill>
                          <a:srgbClr val="0E417C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dirty="0">
                          <a:solidFill>
                            <a:srgbClr val="0E417C"/>
                          </a:solidFill>
                        </a:rPr>
                        <a:t>Ашылған жұмыс орны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8708282"/>
                  </a:ext>
                </a:extLst>
              </a:tr>
              <a:tr h="575959">
                <a:tc>
                  <a:txBody>
                    <a:bodyPr/>
                    <a:lstStyle/>
                    <a:p>
                      <a:pPr algn="ctr"/>
                      <a:r>
                        <a:rPr lang="kk-KZ" sz="15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Жеке кәсіпкерлер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943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5 433,6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84,5</a:t>
                      </a:r>
                      <a:r>
                        <a:rPr lang="ru-RU" sz="15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%</a:t>
                      </a:r>
                      <a:endParaRPr lang="kk-KZ" sz="15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980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0903811"/>
                  </a:ext>
                </a:extLst>
              </a:tr>
              <a:tr h="570559">
                <a:tc>
                  <a:txBody>
                    <a:bodyPr/>
                    <a:lstStyle/>
                    <a:p>
                      <a:pPr algn="ctr"/>
                      <a:r>
                        <a:rPr lang="kk-KZ" sz="15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Кооперативтер </a:t>
                      </a:r>
                      <a:r>
                        <a:rPr lang="kk-KZ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(АШӨК)</a:t>
                      </a:r>
                      <a:endParaRPr lang="kk-KZ" sz="15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49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995,4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15,5%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156</a:t>
                      </a:r>
                      <a:endParaRPr lang="kk-KZ" sz="15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955591"/>
                  </a:ext>
                </a:extLst>
              </a:tr>
              <a:tr h="583695">
                <a:tc>
                  <a:txBody>
                    <a:bodyPr/>
                    <a:lstStyle/>
                    <a:p>
                      <a:pPr algn="ctr"/>
                      <a:r>
                        <a:rPr lang="kk-KZ" sz="15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Барлығы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992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6 429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100%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1 136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7436155"/>
                  </a:ext>
                </a:extLst>
              </a:tr>
            </a:tbl>
          </a:graphicData>
        </a:graphic>
      </p:graphicFrame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84767ABF-D301-F53E-9F26-966F8E02BA44}"/>
              </a:ext>
            </a:extLst>
          </p:cNvPr>
          <p:cNvSpPr/>
          <p:nvPr/>
        </p:nvSpPr>
        <p:spPr>
          <a:xfrm>
            <a:off x="6868395" y="3616608"/>
            <a:ext cx="4881344" cy="379656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1867" b="1" dirty="0">
                <a:solidFill>
                  <a:srgbClr val="0E417C"/>
                </a:solidFill>
              </a:rPr>
              <a:t>НЕСИЕ АЛУШЫЛАР</a:t>
            </a:r>
            <a:endParaRPr lang="kk-KZ" sz="1867" dirty="0">
              <a:solidFill>
                <a:srgbClr val="0E417C"/>
              </a:solidFill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96B1D696-AAF4-D2E7-43B8-1EAE4FA5A4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4781829"/>
              </p:ext>
            </p:extLst>
          </p:nvPr>
        </p:nvGraphicFramePr>
        <p:xfrm>
          <a:off x="378691" y="5279707"/>
          <a:ext cx="5929740" cy="13150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4218">
                  <a:extLst>
                    <a:ext uri="{9D8B030D-6E8A-4147-A177-3AD203B41FA5}">
                      <a16:colId xmlns:a16="http://schemas.microsoft.com/office/drawing/2014/main" val="1548118607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1006981350"/>
                    </a:ext>
                  </a:extLst>
                </a:gridCol>
                <a:gridCol w="1383988">
                  <a:extLst>
                    <a:ext uri="{9D8B030D-6E8A-4147-A177-3AD203B41FA5}">
                      <a16:colId xmlns:a16="http://schemas.microsoft.com/office/drawing/2014/main" val="3696127898"/>
                    </a:ext>
                  </a:extLst>
                </a:gridCol>
                <a:gridCol w="1340734">
                  <a:extLst>
                    <a:ext uri="{9D8B030D-6E8A-4147-A177-3AD203B41FA5}">
                      <a16:colId xmlns:a16="http://schemas.microsoft.com/office/drawing/2014/main" val="3000319736"/>
                    </a:ext>
                  </a:extLst>
                </a:gridCol>
              </a:tblGrid>
              <a:tr h="400652">
                <a:tc>
                  <a:txBody>
                    <a:bodyPr/>
                    <a:lstStyle/>
                    <a:p>
                      <a:pPr algn="ctr"/>
                      <a:r>
                        <a:rPr lang="kk-KZ" sz="1500" b="1" kern="1200" dirty="0">
                          <a:solidFill>
                            <a:srgbClr val="0E417C"/>
                          </a:solidFill>
                          <a:latin typeface="+mn-lt"/>
                          <a:ea typeface="+mn-ea"/>
                          <a:cs typeface="+mn-cs"/>
                        </a:rPr>
                        <a:t>Атауы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dirty="0">
                          <a:solidFill>
                            <a:srgbClr val="0E417C"/>
                          </a:solidFill>
                        </a:rPr>
                        <a:t>ЖОСПАР 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500" dirty="0">
                          <a:solidFill>
                            <a:srgbClr val="0E417C"/>
                          </a:solidFill>
                        </a:rPr>
                        <a:t>НАҚТЫСЫ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rgbClr val="0E417C"/>
                          </a:solidFill>
                        </a:rPr>
                        <a:t>%</a:t>
                      </a:r>
                      <a:endParaRPr lang="kk-KZ" sz="1500" dirty="0">
                        <a:solidFill>
                          <a:srgbClr val="0E417C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8708282"/>
                  </a:ext>
                </a:extLst>
              </a:tr>
              <a:tr h="424666">
                <a:tc>
                  <a:txBody>
                    <a:bodyPr/>
                    <a:lstStyle/>
                    <a:p>
                      <a:pPr algn="ctr"/>
                      <a:r>
                        <a:rPr lang="kk-KZ" sz="15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Жүргізілген мониторинг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948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854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90,1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090381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kk-KZ" sz="15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Сүтті ІҚМ чип салу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6 128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5 205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84,9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955591"/>
                  </a:ext>
                </a:extLst>
              </a:tr>
            </a:tbl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DE8617D-623E-03EA-F2C2-19B995F47A1B}"/>
              </a:ext>
            </a:extLst>
          </p:cNvPr>
          <p:cNvSpPr/>
          <p:nvPr/>
        </p:nvSpPr>
        <p:spPr>
          <a:xfrm>
            <a:off x="865417" y="4858076"/>
            <a:ext cx="4881344" cy="379656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1867" b="1" dirty="0">
                <a:solidFill>
                  <a:srgbClr val="0E417C"/>
                </a:solidFill>
              </a:rPr>
              <a:t>МОНИТОРИНГ ЖӘНЕ ЧИП САЛУ</a:t>
            </a:r>
            <a:endParaRPr lang="kk-KZ" sz="1867" dirty="0">
              <a:solidFill>
                <a:srgbClr val="0E417C"/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A3A6BE9-FCBB-DA7A-3110-54A57BEE6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68693" y="6519407"/>
            <a:ext cx="2743200" cy="365125"/>
          </a:xfrm>
        </p:spPr>
        <p:txBody>
          <a:bodyPr/>
          <a:lstStyle/>
          <a:p>
            <a:fld id="{0F3AF6E5-1380-DA4D-89F1-C2B240C73775}" type="slidenum">
              <a:rPr lang="x-none" sz="1400" b="1" i="1" smtClean="0">
                <a:solidFill>
                  <a:schemeClr val="tx1"/>
                </a:solidFill>
              </a:rPr>
              <a:t>2</a:t>
            </a:fld>
            <a:endParaRPr lang="x-none" sz="14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3910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365707CB-5C41-E35D-8304-897D94917239}"/>
              </a:ext>
            </a:extLst>
          </p:cNvPr>
          <p:cNvSpPr/>
          <p:nvPr/>
        </p:nvSpPr>
        <p:spPr>
          <a:xfrm>
            <a:off x="-9236" y="13496"/>
            <a:ext cx="12192000" cy="338554"/>
          </a:xfrm>
          <a:prstGeom prst="rect">
            <a:avLst/>
          </a:prstGeom>
          <a:solidFill>
            <a:srgbClr val="0A7391"/>
          </a:solidFill>
        </p:spPr>
        <p:txBody>
          <a:bodyPr wrap="square">
            <a:spAutoFit/>
          </a:bodyPr>
          <a:lstStyle/>
          <a:p>
            <a:pPr algn="ctr" defTabSz="685783"/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2023 ЖЫЛЫ «</a:t>
            </a:r>
            <a:r>
              <a:rPr lang="ru-RU" sz="1600" b="1" dirty="0"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АУЫЛ АМАНАТЫ</a:t>
            </a: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» БАҒДАРЛАМАСЫ</a:t>
            </a:r>
            <a:r>
              <a:rPr lang="kk-KZ" sz="1600" b="1" dirty="0"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 БОЙЫНША АУДАНДАР КЕСКІНІНДЕ ҚАРЖЫЛАНДЫРЫЛУЫ</a:t>
            </a:r>
            <a:endParaRPr lang="ru-RU" sz="1600" b="1" dirty="0">
              <a:solidFill>
                <a:srgbClr val="FFFFFF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ea typeface="Segoe UI Symbol" panose="020B0502040204020203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D9985012-D413-0DE5-A302-2EEBE1EBD9B7}"/>
              </a:ext>
            </a:extLst>
          </p:cNvPr>
          <p:cNvGrpSpPr/>
          <p:nvPr/>
        </p:nvGrpSpPr>
        <p:grpSpPr>
          <a:xfrm>
            <a:off x="256080" y="483567"/>
            <a:ext cx="11679839" cy="6249741"/>
            <a:chOff x="2731829" y="974928"/>
            <a:chExt cx="8107247" cy="4859110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1" name="Полилиния 42">
              <a:extLst>
                <a:ext uri="{FF2B5EF4-FFF2-40B4-BE49-F238E27FC236}">
                  <a16:creationId xmlns:a16="http://schemas.microsoft.com/office/drawing/2014/main" id="{458ECC6D-8B12-441F-B12D-DECF4937547D}"/>
                </a:ext>
              </a:extLst>
            </p:cNvPr>
            <p:cNvSpPr/>
            <p:nvPr/>
          </p:nvSpPr>
          <p:spPr>
            <a:xfrm>
              <a:off x="3023716" y="2627423"/>
              <a:ext cx="1310948" cy="1858884"/>
            </a:xfrm>
            <a:custGeom>
              <a:avLst/>
              <a:gdLst>
                <a:gd name="connsiteX0" fmla="*/ 800100 w 850900"/>
                <a:gd name="connsiteY0" fmla="*/ 279400 h 1397000"/>
                <a:gd name="connsiteX1" fmla="*/ 482600 w 850900"/>
                <a:gd name="connsiteY1" fmla="*/ 533400 h 1397000"/>
                <a:gd name="connsiteX2" fmla="*/ 685800 w 850900"/>
                <a:gd name="connsiteY2" fmla="*/ 749300 h 1397000"/>
                <a:gd name="connsiteX3" fmla="*/ 736600 w 850900"/>
                <a:gd name="connsiteY3" fmla="*/ 1092200 h 1397000"/>
                <a:gd name="connsiteX4" fmla="*/ 850900 w 850900"/>
                <a:gd name="connsiteY4" fmla="*/ 1231900 h 1397000"/>
                <a:gd name="connsiteX5" fmla="*/ 774700 w 850900"/>
                <a:gd name="connsiteY5" fmla="*/ 1371600 h 1397000"/>
                <a:gd name="connsiteX6" fmla="*/ 495300 w 850900"/>
                <a:gd name="connsiteY6" fmla="*/ 1257300 h 1397000"/>
                <a:gd name="connsiteX7" fmla="*/ 330200 w 850900"/>
                <a:gd name="connsiteY7" fmla="*/ 1397000 h 1397000"/>
                <a:gd name="connsiteX8" fmla="*/ 190500 w 850900"/>
                <a:gd name="connsiteY8" fmla="*/ 1333500 h 1397000"/>
                <a:gd name="connsiteX9" fmla="*/ 0 w 850900"/>
                <a:gd name="connsiteY9" fmla="*/ 1092200 h 1397000"/>
                <a:gd name="connsiteX10" fmla="*/ 114300 w 850900"/>
                <a:gd name="connsiteY10" fmla="*/ 673100 h 1397000"/>
                <a:gd name="connsiteX11" fmla="*/ 406400 w 850900"/>
                <a:gd name="connsiteY11" fmla="*/ 406400 h 1397000"/>
                <a:gd name="connsiteX12" fmla="*/ 368300 w 850900"/>
                <a:gd name="connsiteY12" fmla="*/ 177800 h 1397000"/>
                <a:gd name="connsiteX13" fmla="*/ 520700 w 850900"/>
                <a:gd name="connsiteY13" fmla="*/ 0 h 1397000"/>
                <a:gd name="connsiteX14" fmla="*/ 800100 w 850900"/>
                <a:gd name="connsiteY14" fmla="*/ 279400 h 1397000"/>
                <a:gd name="connsiteX0" fmla="*/ 800100 w 850900"/>
                <a:gd name="connsiteY0" fmla="*/ 279400 h 1397000"/>
                <a:gd name="connsiteX1" fmla="*/ 482600 w 850900"/>
                <a:gd name="connsiteY1" fmla="*/ 533400 h 1397000"/>
                <a:gd name="connsiteX2" fmla="*/ 685800 w 850900"/>
                <a:gd name="connsiteY2" fmla="*/ 749300 h 1397000"/>
                <a:gd name="connsiteX3" fmla="*/ 736600 w 850900"/>
                <a:gd name="connsiteY3" fmla="*/ 1092200 h 1397000"/>
                <a:gd name="connsiteX4" fmla="*/ 850900 w 850900"/>
                <a:gd name="connsiteY4" fmla="*/ 1231900 h 1397000"/>
                <a:gd name="connsiteX5" fmla="*/ 774700 w 850900"/>
                <a:gd name="connsiteY5" fmla="*/ 1371600 h 1397000"/>
                <a:gd name="connsiteX6" fmla="*/ 495300 w 850900"/>
                <a:gd name="connsiteY6" fmla="*/ 1257300 h 1397000"/>
                <a:gd name="connsiteX7" fmla="*/ 330200 w 850900"/>
                <a:gd name="connsiteY7" fmla="*/ 1397000 h 1397000"/>
                <a:gd name="connsiteX8" fmla="*/ 190500 w 850900"/>
                <a:gd name="connsiteY8" fmla="*/ 1333500 h 1397000"/>
                <a:gd name="connsiteX9" fmla="*/ 0 w 850900"/>
                <a:gd name="connsiteY9" fmla="*/ 1092200 h 1397000"/>
                <a:gd name="connsiteX10" fmla="*/ 95250 w 850900"/>
                <a:gd name="connsiteY10" fmla="*/ 622300 h 1397000"/>
                <a:gd name="connsiteX11" fmla="*/ 406400 w 850900"/>
                <a:gd name="connsiteY11" fmla="*/ 406400 h 1397000"/>
                <a:gd name="connsiteX12" fmla="*/ 368300 w 850900"/>
                <a:gd name="connsiteY12" fmla="*/ 177800 h 1397000"/>
                <a:gd name="connsiteX13" fmla="*/ 520700 w 850900"/>
                <a:gd name="connsiteY13" fmla="*/ 0 h 1397000"/>
                <a:gd name="connsiteX14" fmla="*/ 800100 w 850900"/>
                <a:gd name="connsiteY14" fmla="*/ 279400 h 1397000"/>
                <a:gd name="connsiteX0" fmla="*/ 800100 w 850900"/>
                <a:gd name="connsiteY0" fmla="*/ 279400 h 1397000"/>
                <a:gd name="connsiteX1" fmla="*/ 482600 w 850900"/>
                <a:gd name="connsiteY1" fmla="*/ 533400 h 1397000"/>
                <a:gd name="connsiteX2" fmla="*/ 685800 w 850900"/>
                <a:gd name="connsiteY2" fmla="*/ 749300 h 1397000"/>
                <a:gd name="connsiteX3" fmla="*/ 736600 w 850900"/>
                <a:gd name="connsiteY3" fmla="*/ 1092200 h 1397000"/>
                <a:gd name="connsiteX4" fmla="*/ 850900 w 850900"/>
                <a:gd name="connsiteY4" fmla="*/ 1231900 h 1397000"/>
                <a:gd name="connsiteX5" fmla="*/ 774700 w 850900"/>
                <a:gd name="connsiteY5" fmla="*/ 1371600 h 1397000"/>
                <a:gd name="connsiteX6" fmla="*/ 495300 w 850900"/>
                <a:gd name="connsiteY6" fmla="*/ 1257300 h 1397000"/>
                <a:gd name="connsiteX7" fmla="*/ 330200 w 850900"/>
                <a:gd name="connsiteY7" fmla="*/ 1397000 h 1397000"/>
                <a:gd name="connsiteX8" fmla="*/ 190500 w 850900"/>
                <a:gd name="connsiteY8" fmla="*/ 1333500 h 1397000"/>
                <a:gd name="connsiteX9" fmla="*/ 0 w 850900"/>
                <a:gd name="connsiteY9" fmla="*/ 1092200 h 1397000"/>
                <a:gd name="connsiteX10" fmla="*/ 95250 w 850900"/>
                <a:gd name="connsiteY10" fmla="*/ 622300 h 1397000"/>
                <a:gd name="connsiteX11" fmla="*/ 301625 w 850900"/>
                <a:gd name="connsiteY11" fmla="*/ 542925 h 1397000"/>
                <a:gd name="connsiteX12" fmla="*/ 368300 w 850900"/>
                <a:gd name="connsiteY12" fmla="*/ 177800 h 1397000"/>
                <a:gd name="connsiteX13" fmla="*/ 520700 w 850900"/>
                <a:gd name="connsiteY13" fmla="*/ 0 h 1397000"/>
                <a:gd name="connsiteX14" fmla="*/ 800100 w 850900"/>
                <a:gd name="connsiteY14" fmla="*/ 279400 h 1397000"/>
                <a:gd name="connsiteX0" fmla="*/ 800100 w 850900"/>
                <a:gd name="connsiteY0" fmla="*/ 279400 h 1397000"/>
                <a:gd name="connsiteX1" fmla="*/ 482600 w 850900"/>
                <a:gd name="connsiteY1" fmla="*/ 533400 h 1397000"/>
                <a:gd name="connsiteX2" fmla="*/ 685800 w 850900"/>
                <a:gd name="connsiteY2" fmla="*/ 749300 h 1397000"/>
                <a:gd name="connsiteX3" fmla="*/ 736600 w 850900"/>
                <a:gd name="connsiteY3" fmla="*/ 1092200 h 1397000"/>
                <a:gd name="connsiteX4" fmla="*/ 850900 w 850900"/>
                <a:gd name="connsiteY4" fmla="*/ 1231900 h 1397000"/>
                <a:gd name="connsiteX5" fmla="*/ 774700 w 850900"/>
                <a:gd name="connsiteY5" fmla="*/ 1371600 h 1397000"/>
                <a:gd name="connsiteX6" fmla="*/ 495300 w 850900"/>
                <a:gd name="connsiteY6" fmla="*/ 1257300 h 1397000"/>
                <a:gd name="connsiteX7" fmla="*/ 330200 w 850900"/>
                <a:gd name="connsiteY7" fmla="*/ 1397000 h 1397000"/>
                <a:gd name="connsiteX8" fmla="*/ 190500 w 850900"/>
                <a:gd name="connsiteY8" fmla="*/ 1333500 h 1397000"/>
                <a:gd name="connsiteX9" fmla="*/ 0 w 850900"/>
                <a:gd name="connsiteY9" fmla="*/ 1092200 h 1397000"/>
                <a:gd name="connsiteX10" fmla="*/ 95250 w 850900"/>
                <a:gd name="connsiteY10" fmla="*/ 622300 h 1397000"/>
                <a:gd name="connsiteX11" fmla="*/ 301625 w 850900"/>
                <a:gd name="connsiteY11" fmla="*/ 542925 h 1397000"/>
                <a:gd name="connsiteX12" fmla="*/ 368300 w 850900"/>
                <a:gd name="connsiteY12" fmla="*/ 177800 h 1397000"/>
                <a:gd name="connsiteX13" fmla="*/ 520700 w 850900"/>
                <a:gd name="connsiteY13" fmla="*/ 0 h 1397000"/>
                <a:gd name="connsiteX14" fmla="*/ 800100 w 850900"/>
                <a:gd name="connsiteY14" fmla="*/ 279400 h 1397000"/>
                <a:gd name="connsiteX0" fmla="*/ 800100 w 850900"/>
                <a:gd name="connsiteY0" fmla="*/ 279400 h 1397000"/>
                <a:gd name="connsiteX1" fmla="*/ 482600 w 850900"/>
                <a:gd name="connsiteY1" fmla="*/ 533400 h 1397000"/>
                <a:gd name="connsiteX2" fmla="*/ 685800 w 850900"/>
                <a:gd name="connsiteY2" fmla="*/ 749300 h 1397000"/>
                <a:gd name="connsiteX3" fmla="*/ 736600 w 850900"/>
                <a:gd name="connsiteY3" fmla="*/ 1092200 h 1397000"/>
                <a:gd name="connsiteX4" fmla="*/ 850900 w 850900"/>
                <a:gd name="connsiteY4" fmla="*/ 1231900 h 1397000"/>
                <a:gd name="connsiteX5" fmla="*/ 774700 w 850900"/>
                <a:gd name="connsiteY5" fmla="*/ 1371600 h 1397000"/>
                <a:gd name="connsiteX6" fmla="*/ 495300 w 850900"/>
                <a:gd name="connsiteY6" fmla="*/ 1257300 h 1397000"/>
                <a:gd name="connsiteX7" fmla="*/ 330200 w 850900"/>
                <a:gd name="connsiteY7" fmla="*/ 1397000 h 1397000"/>
                <a:gd name="connsiteX8" fmla="*/ 190500 w 850900"/>
                <a:gd name="connsiteY8" fmla="*/ 1333500 h 1397000"/>
                <a:gd name="connsiteX9" fmla="*/ 0 w 850900"/>
                <a:gd name="connsiteY9" fmla="*/ 1092200 h 1397000"/>
                <a:gd name="connsiteX10" fmla="*/ 95250 w 850900"/>
                <a:gd name="connsiteY10" fmla="*/ 622300 h 1397000"/>
                <a:gd name="connsiteX11" fmla="*/ 301625 w 850900"/>
                <a:gd name="connsiteY11" fmla="*/ 542925 h 1397000"/>
                <a:gd name="connsiteX12" fmla="*/ 342900 w 850900"/>
                <a:gd name="connsiteY12" fmla="*/ 288925 h 1397000"/>
                <a:gd name="connsiteX13" fmla="*/ 520700 w 850900"/>
                <a:gd name="connsiteY13" fmla="*/ 0 h 1397000"/>
                <a:gd name="connsiteX14" fmla="*/ 800100 w 850900"/>
                <a:gd name="connsiteY14" fmla="*/ 279400 h 1397000"/>
                <a:gd name="connsiteX0" fmla="*/ 800100 w 850900"/>
                <a:gd name="connsiteY0" fmla="*/ 279400 h 1397000"/>
                <a:gd name="connsiteX1" fmla="*/ 482600 w 850900"/>
                <a:gd name="connsiteY1" fmla="*/ 533400 h 1397000"/>
                <a:gd name="connsiteX2" fmla="*/ 685800 w 850900"/>
                <a:gd name="connsiteY2" fmla="*/ 749300 h 1397000"/>
                <a:gd name="connsiteX3" fmla="*/ 736600 w 850900"/>
                <a:gd name="connsiteY3" fmla="*/ 1092200 h 1397000"/>
                <a:gd name="connsiteX4" fmla="*/ 850900 w 850900"/>
                <a:gd name="connsiteY4" fmla="*/ 1231900 h 1397000"/>
                <a:gd name="connsiteX5" fmla="*/ 774700 w 850900"/>
                <a:gd name="connsiteY5" fmla="*/ 1371600 h 1397000"/>
                <a:gd name="connsiteX6" fmla="*/ 495300 w 850900"/>
                <a:gd name="connsiteY6" fmla="*/ 1257300 h 1397000"/>
                <a:gd name="connsiteX7" fmla="*/ 330200 w 850900"/>
                <a:gd name="connsiteY7" fmla="*/ 1397000 h 1397000"/>
                <a:gd name="connsiteX8" fmla="*/ 190500 w 850900"/>
                <a:gd name="connsiteY8" fmla="*/ 1333500 h 1397000"/>
                <a:gd name="connsiteX9" fmla="*/ 0 w 850900"/>
                <a:gd name="connsiteY9" fmla="*/ 1092200 h 1397000"/>
                <a:gd name="connsiteX10" fmla="*/ 95250 w 850900"/>
                <a:gd name="connsiteY10" fmla="*/ 622300 h 1397000"/>
                <a:gd name="connsiteX11" fmla="*/ 301625 w 850900"/>
                <a:gd name="connsiteY11" fmla="*/ 542925 h 1397000"/>
                <a:gd name="connsiteX12" fmla="*/ 342900 w 850900"/>
                <a:gd name="connsiteY12" fmla="*/ 288925 h 1397000"/>
                <a:gd name="connsiteX13" fmla="*/ 520700 w 850900"/>
                <a:gd name="connsiteY13" fmla="*/ 0 h 1397000"/>
                <a:gd name="connsiteX14" fmla="*/ 800100 w 850900"/>
                <a:gd name="connsiteY14" fmla="*/ 279400 h 1397000"/>
                <a:gd name="connsiteX0" fmla="*/ 787400 w 850900"/>
                <a:gd name="connsiteY0" fmla="*/ 279400 h 1397000"/>
                <a:gd name="connsiteX1" fmla="*/ 482600 w 850900"/>
                <a:gd name="connsiteY1" fmla="*/ 533400 h 1397000"/>
                <a:gd name="connsiteX2" fmla="*/ 685800 w 850900"/>
                <a:gd name="connsiteY2" fmla="*/ 749300 h 1397000"/>
                <a:gd name="connsiteX3" fmla="*/ 736600 w 850900"/>
                <a:gd name="connsiteY3" fmla="*/ 1092200 h 1397000"/>
                <a:gd name="connsiteX4" fmla="*/ 850900 w 850900"/>
                <a:gd name="connsiteY4" fmla="*/ 1231900 h 1397000"/>
                <a:gd name="connsiteX5" fmla="*/ 774700 w 850900"/>
                <a:gd name="connsiteY5" fmla="*/ 1371600 h 1397000"/>
                <a:gd name="connsiteX6" fmla="*/ 495300 w 850900"/>
                <a:gd name="connsiteY6" fmla="*/ 1257300 h 1397000"/>
                <a:gd name="connsiteX7" fmla="*/ 330200 w 850900"/>
                <a:gd name="connsiteY7" fmla="*/ 1397000 h 1397000"/>
                <a:gd name="connsiteX8" fmla="*/ 190500 w 850900"/>
                <a:gd name="connsiteY8" fmla="*/ 1333500 h 1397000"/>
                <a:gd name="connsiteX9" fmla="*/ 0 w 850900"/>
                <a:gd name="connsiteY9" fmla="*/ 1092200 h 1397000"/>
                <a:gd name="connsiteX10" fmla="*/ 95250 w 850900"/>
                <a:gd name="connsiteY10" fmla="*/ 622300 h 1397000"/>
                <a:gd name="connsiteX11" fmla="*/ 301625 w 850900"/>
                <a:gd name="connsiteY11" fmla="*/ 542925 h 1397000"/>
                <a:gd name="connsiteX12" fmla="*/ 342900 w 850900"/>
                <a:gd name="connsiteY12" fmla="*/ 288925 h 1397000"/>
                <a:gd name="connsiteX13" fmla="*/ 520700 w 850900"/>
                <a:gd name="connsiteY13" fmla="*/ 0 h 1397000"/>
                <a:gd name="connsiteX14" fmla="*/ 787400 w 850900"/>
                <a:gd name="connsiteY14" fmla="*/ 279400 h 1397000"/>
                <a:gd name="connsiteX0" fmla="*/ 787400 w 850900"/>
                <a:gd name="connsiteY0" fmla="*/ 279400 h 1397000"/>
                <a:gd name="connsiteX1" fmla="*/ 444500 w 850900"/>
                <a:gd name="connsiteY1" fmla="*/ 558800 h 1397000"/>
                <a:gd name="connsiteX2" fmla="*/ 685800 w 850900"/>
                <a:gd name="connsiteY2" fmla="*/ 749300 h 1397000"/>
                <a:gd name="connsiteX3" fmla="*/ 736600 w 850900"/>
                <a:gd name="connsiteY3" fmla="*/ 1092200 h 1397000"/>
                <a:gd name="connsiteX4" fmla="*/ 850900 w 850900"/>
                <a:gd name="connsiteY4" fmla="*/ 1231900 h 1397000"/>
                <a:gd name="connsiteX5" fmla="*/ 774700 w 850900"/>
                <a:gd name="connsiteY5" fmla="*/ 1371600 h 1397000"/>
                <a:gd name="connsiteX6" fmla="*/ 495300 w 850900"/>
                <a:gd name="connsiteY6" fmla="*/ 1257300 h 1397000"/>
                <a:gd name="connsiteX7" fmla="*/ 330200 w 850900"/>
                <a:gd name="connsiteY7" fmla="*/ 1397000 h 1397000"/>
                <a:gd name="connsiteX8" fmla="*/ 190500 w 850900"/>
                <a:gd name="connsiteY8" fmla="*/ 1333500 h 1397000"/>
                <a:gd name="connsiteX9" fmla="*/ 0 w 850900"/>
                <a:gd name="connsiteY9" fmla="*/ 1092200 h 1397000"/>
                <a:gd name="connsiteX10" fmla="*/ 95250 w 850900"/>
                <a:gd name="connsiteY10" fmla="*/ 622300 h 1397000"/>
                <a:gd name="connsiteX11" fmla="*/ 301625 w 850900"/>
                <a:gd name="connsiteY11" fmla="*/ 542925 h 1397000"/>
                <a:gd name="connsiteX12" fmla="*/ 342900 w 850900"/>
                <a:gd name="connsiteY12" fmla="*/ 288925 h 1397000"/>
                <a:gd name="connsiteX13" fmla="*/ 520700 w 850900"/>
                <a:gd name="connsiteY13" fmla="*/ 0 h 1397000"/>
                <a:gd name="connsiteX14" fmla="*/ 787400 w 850900"/>
                <a:gd name="connsiteY14" fmla="*/ 279400 h 1397000"/>
                <a:gd name="connsiteX0" fmla="*/ 787400 w 850900"/>
                <a:gd name="connsiteY0" fmla="*/ 279400 h 1397000"/>
                <a:gd name="connsiteX1" fmla="*/ 444500 w 850900"/>
                <a:gd name="connsiteY1" fmla="*/ 558800 h 1397000"/>
                <a:gd name="connsiteX2" fmla="*/ 685800 w 850900"/>
                <a:gd name="connsiteY2" fmla="*/ 749300 h 1397000"/>
                <a:gd name="connsiteX3" fmla="*/ 736600 w 850900"/>
                <a:gd name="connsiteY3" fmla="*/ 1092200 h 1397000"/>
                <a:gd name="connsiteX4" fmla="*/ 850900 w 850900"/>
                <a:gd name="connsiteY4" fmla="*/ 1181100 h 1397000"/>
                <a:gd name="connsiteX5" fmla="*/ 774700 w 850900"/>
                <a:gd name="connsiteY5" fmla="*/ 1371600 h 1397000"/>
                <a:gd name="connsiteX6" fmla="*/ 495300 w 850900"/>
                <a:gd name="connsiteY6" fmla="*/ 1257300 h 1397000"/>
                <a:gd name="connsiteX7" fmla="*/ 330200 w 850900"/>
                <a:gd name="connsiteY7" fmla="*/ 1397000 h 1397000"/>
                <a:gd name="connsiteX8" fmla="*/ 190500 w 850900"/>
                <a:gd name="connsiteY8" fmla="*/ 1333500 h 1397000"/>
                <a:gd name="connsiteX9" fmla="*/ 0 w 850900"/>
                <a:gd name="connsiteY9" fmla="*/ 1092200 h 1397000"/>
                <a:gd name="connsiteX10" fmla="*/ 95250 w 850900"/>
                <a:gd name="connsiteY10" fmla="*/ 622300 h 1397000"/>
                <a:gd name="connsiteX11" fmla="*/ 301625 w 850900"/>
                <a:gd name="connsiteY11" fmla="*/ 542925 h 1397000"/>
                <a:gd name="connsiteX12" fmla="*/ 342900 w 850900"/>
                <a:gd name="connsiteY12" fmla="*/ 288925 h 1397000"/>
                <a:gd name="connsiteX13" fmla="*/ 520700 w 850900"/>
                <a:gd name="connsiteY13" fmla="*/ 0 h 1397000"/>
                <a:gd name="connsiteX14" fmla="*/ 787400 w 850900"/>
                <a:gd name="connsiteY14" fmla="*/ 279400 h 1397000"/>
                <a:gd name="connsiteX0" fmla="*/ 787400 w 850900"/>
                <a:gd name="connsiteY0" fmla="*/ 279400 h 1397000"/>
                <a:gd name="connsiteX1" fmla="*/ 444500 w 850900"/>
                <a:gd name="connsiteY1" fmla="*/ 558800 h 1397000"/>
                <a:gd name="connsiteX2" fmla="*/ 685800 w 850900"/>
                <a:gd name="connsiteY2" fmla="*/ 749300 h 1397000"/>
                <a:gd name="connsiteX3" fmla="*/ 736600 w 850900"/>
                <a:gd name="connsiteY3" fmla="*/ 1092200 h 1397000"/>
                <a:gd name="connsiteX4" fmla="*/ 850900 w 850900"/>
                <a:gd name="connsiteY4" fmla="*/ 1181100 h 1397000"/>
                <a:gd name="connsiteX5" fmla="*/ 739775 w 850900"/>
                <a:gd name="connsiteY5" fmla="*/ 1365250 h 1397000"/>
                <a:gd name="connsiteX6" fmla="*/ 495300 w 850900"/>
                <a:gd name="connsiteY6" fmla="*/ 1257300 h 1397000"/>
                <a:gd name="connsiteX7" fmla="*/ 330200 w 850900"/>
                <a:gd name="connsiteY7" fmla="*/ 1397000 h 1397000"/>
                <a:gd name="connsiteX8" fmla="*/ 190500 w 850900"/>
                <a:gd name="connsiteY8" fmla="*/ 1333500 h 1397000"/>
                <a:gd name="connsiteX9" fmla="*/ 0 w 850900"/>
                <a:gd name="connsiteY9" fmla="*/ 1092200 h 1397000"/>
                <a:gd name="connsiteX10" fmla="*/ 95250 w 850900"/>
                <a:gd name="connsiteY10" fmla="*/ 622300 h 1397000"/>
                <a:gd name="connsiteX11" fmla="*/ 301625 w 850900"/>
                <a:gd name="connsiteY11" fmla="*/ 542925 h 1397000"/>
                <a:gd name="connsiteX12" fmla="*/ 342900 w 850900"/>
                <a:gd name="connsiteY12" fmla="*/ 288925 h 1397000"/>
                <a:gd name="connsiteX13" fmla="*/ 520700 w 850900"/>
                <a:gd name="connsiteY13" fmla="*/ 0 h 1397000"/>
                <a:gd name="connsiteX14" fmla="*/ 787400 w 850900"/>
                <a:gd name="connsiteY14" fmla="*/ 279400 h 1397000"/>
                <a:gd name="connsiteX0" fmla="*/ 758825 w 822325"/>
                <a:gd name="connsiteY0" fmla="*/ 279400 h 1397000"/>
                <a:gd name="connsiteX1" fmla="*/ 415925 w 822325"/>
                <a:gd name="connsiteY1" fmla="*/ 558800 h 1397000"/>
                <a:gd name="connsiteX2" fmla="*/ 657225 w 822325"/>
                <a:gd name="connsiteY2" fmla="*/ 749300 h 1397000"/>
                <a:gd name="connsiteX3" fmla="*/ 708025 w 822325"/>
                <a:gd name="connsiteY3" fmla="*/ 1092200 h 1397000"/>
                <a:gd name="connsiteX4" fmla="*/ 822325 w 822325"/>
                <a:gd name="connsiteY4" fmla="*/ 1181100 h 1397000"/>
                <a:gd name="connsiteX5" fmla="*/ 711200 w 822325"/>
                <a:gd name="connsiteY5" fmla="*/ 1365250 h 1397000"/>
                <a:gd name="connsiteX6" fmla="*/ 466725 w 822325"/>
                <a:gd name="connsiteY6" fmla="*/ 1257300 h 1397000"/>
                <a:gd name="connsiteX7" fmla="*/ 301625 w 822325"/>
                <a:gd name="connsiteY7" fmla="*/ 1397000 h 1397000"/>
                <a:gd name="connsiteX8" fmla="*/ 161925 w 822325"/>
                <a:gd name="connsiteY8" fmla="*/ 1333500 h 1397000"/>
                <a:gd name="connsiteX9" fmla="*/ 0 w 822325"/>
                <a:gd name="connsiteY9" fmla="*/ 1101725 h 1397000"/>
                <a:gd name="connsiteX10" fmla="*/ 66675 w 822325"/>
                <a:gd name="connsiteY10" fmla="*/ 622300 h 1397000"/>
                <a:gd name="connsiteX11" fmla="*/ 273050 w 822325"/>
                <a:gd name="connsiteY11" fmla="*/ 542925 h 1397000"/>
                <a:gd name="connsiteX12" fmla="*/ 314325 w 822325"/>
                <a:gd name="connsiteY12" fmla="*/ 288925 h 1397000"/>
                <a:gd name="connsiteX13" fmla="*/ 492125 w 822325"/>
                <a:gd name="connsiteY13" fmla="*/ 0 h 1397000"/>
                <a:gd name="connsiteX14" fmla="*/ 758825 w 822325"/>
                <a:gd name="connsiteY14" fmla="*/ 279400 h 1397000"/>
                <a:gd name="connsiteX0" fmla="*/ 758825 w 822325"/>
                <a:gd name="connsiteY0" fmla="*/ 279400 h 1397000"/>
                <a:gd name="connsiteX1" fmla="*/ 415925 w 822325"/>
                <a:gd name="connsiteY1" fmla="*/ 558800 h 1397000"/>
                <a:gd name="connsiteX2" fmla="*/ 657225 w 822325"/>
                <a:gd name="connsiteY2" fmla="*/ 749300 h 1397000"/>
                <a:gd name="connsiteX3" fmla="*/ 708025 w 822325"/>
                <a:gd name="connsiteY3" fmla="*/ 1092200 h 1397000"/>
                <a:gd name="connsiteX4" fmla="*/ 822325 w 822325"/>
                <a:gd name="connsiteY4" fmla="*/ 1181100 h 1397000"/>
                <a:gd name="connsiteX5" fmla="*/ 711200 w 822325"/>
                <a:gd name="connsiteY5" fmla="*/ 1365250 h 1397000"/>
                <a:gd name="connsiteX6" fmla="*/ 466725 w 822325"/>
                <a:gd name="connsiteY6" fmla="*/ 1257300 h 1397000"/>
                <a:gd name="connsiteX7" fmla="*/ 301625 w 822325"/>
                <a:gd name="connsiteY7" fmla="*/ 1397000 h 1397000"/>
                <a:gd name="connsiteX8" fmla="*/ 161925 w 822325"/>
                <a:gd name="connsiteY8" fmla="*/ 1333500 h 1397000"/>
                <a:gd name="connsiteX9" fmla="*/ 0 w 822325"/>
                <a:gd name="connsiteY9" fmla="*/ 1101725 h 1397000"/>
                <a:gd name="connsiteX10" fmla="*/ 66675 w 822325"/>
                <a:gd name="connsiteY10" fmla="*/ 622300 h 1397000"/>
                <a:gd name="connsiteX11" fmla="*/ 273050 w 822325"/>
                <a:gd name="connsiteY11" fmla="*/ 542925 h 1397000"/>
                <a:gd name="connsiteX12" fmla="*/ 314325 w 822325"/>
                <a:gd name="connsiteY12" fmla="*/ 288925 h 1397000"/>
                <a:gd name="connsiteX13" fmla="*/ 492125 w 822325"/>
                <a:gd name="connsiteY13" fmla="*/ 0 h 1397000"/>
                <a:gd name="connsiteX14" fmla="*/ 758825 w 822325"/>
                <a:gd name="connsiteY14" fmla="*/ 279400 h 1397000"/>
                <a:gd name="connsiteX0" fmla="*/ 758825 w 822325"/>
                <a:gd name="connsiteY0" fmla="*/ 279400 h 1397000"/>
                <a:gd name="connsiteX1" fmla="*/ 415925 w 822325"/>
                <a:gd name="connsiteY1" fmla="*/ 558800 h 1397000"/>
                <a:gd name="connsiteX2" fmla="*/ 657225 w 822325"/>
                <a:gd name="connsiteY2" fmla="*/ 749300 h 1397000"/>
                <a:gd name="connsiteX3" fmla="*/ 708025 w 822325"/>
                <a:gd name="connsiteY3" fmla="*/ 1092200 h 1397000"/>
                <a:gd name="connsiteX4" fmla="*/ 822325 w 822325"/>
                <a:gd name="connsiteY4" fmla="*/ 1181100 h 1397000"/>
                <a:gd name="connsiteX5" fmla="*/ 711200 w 822325"/>
                <a:gd name="connsiteY5" fmla="*/ 1365250 h 1397000"/>
                <a:gd name="connsiteX6" fmla="*/ 466725 w 822325"/>
                <a:gd name="connsiteY6" fmla="*/ 1257300 h 1397000"/>
                <a:gd name="connsiteX7" fmla="*/ 301625 w 822325"/>
                <a:gd name="connsiteY7" fmla="*/ 1397000 h 1397000"/>
                <a:gd name="connsiteX8" fmla="*/ 161925 w 822325"/>
                <a:gd name="connsiteY8" fmla="*/ 1333500 h 1397000"/>
                <a:gd name="connsiteX9" fmla="*/ 0 w 822325"/>
                <a:gd name="connsiteY9" fmla="*/ 1101725 h 1397000"/>
                <a:gd name="connsiteX10" fmla="*/ 66675 w 822325"/>
                <a:gd name="connsiteY10" fmla="*/ 622300 h 1397000"/>
                <a:gd name="connsiteX11" fmla="*/ 273050 w 822325"/>
                <a:gd name="connsiteY11" fmla="*/ 542925 h 1397000"/>
                <a:gd name="connsiteX12" fmla="*/ 314325 w 822325"/>
                <a:gd name="connsiteY12" fmla="*/ 288925 h 1397000"/>
                <a:gd name="connsiteX13" fmla="*/ 492125 w 822325"/>
                <a:gd name="connsiteY13" fmla="*/ 0 h 1397000"/>
                <a:gd name="connsiteX14" fmla="*/ 758825 w 822325"/>
                <a:gd name="connsiteY14" fmla="*/ 279400 h 1397000"/>
                <a:gd name="connsiteX0" fmla="*/ 758825 w 822325"/>
                <a:gd name="connsiteY0" fmla="*/ 279400 h 1397000"/>
                <a:gd name="connsiteX1" fmla="*/ 415925 w 822325"/>
                <a:gd name="connsiteY1" fmla="*/ 558800 h 1397000"/>
                <a:gd name="connsiteX2" fmla="*/ 657225 w 822325"/>
                <a:gd name="connsiteY2" fmla="*/ 749300 h 1397000"/>
                <a:gd name="connsiteX3" fmla="*/ 708025 w 822325"/>
                <a:gd name="connsiteY3" fmla="*/ 1092200 h 1397000"/>
                <a:gd name="connsiteX4" fmla="*/ 822325 w 822325"/>
                <a:gd name="connsiteY4" fmla="*/ 1181100 h 1397000"/>
                <a:gd name="connsiteX5" fmla="*/ 711200 w 822325"/>
                <a:gd name="connsiteY5" fmla="*/ 1365250 h 1397000"/>
                <a:gd name="connsiteX6" fmla="*/ 466725 w 822325"/>
                <a:gd name="connsiteY6" fmla="*/ 1257300 h 1397000"/>
                <a:gd name="connsiteX7" fmla="*/ 301625 w 822325"/>
                <a:gd name="connsiteY7" fmla="*/ 1397000 h 1397000"/>
                <a:gd name="connsiteX8" fmla="*/ 161925 w 822325"/>
                <a:gd name="connsiteY8" fmla="*/ 1333500 h 1397000"/>
                <a:gd name="connsiteX9" fmla="*/ 0 w 822325"/>
                <a:gd name="connsiteY9" fmla="*/ 1101725 h 1397000"/>
                <a:gd name="connsiteX10" fmla="*/ 66675 w 822325"/>
                <a:gd name="connsiteY10" fmla="*/ 622300 h 1397000"/>
                <a:gd name="connsiteX11" fmla="*/ 273050 w 822325"/>
                <a:gd name="connsiteY11" fmla="*/ 542925 h 1397000"/>
                <a:gd name="connsiteX12" fmla="*/ 314325 w 822325"/>
                <a:gd name="connsiteY12" fmla="*/ 288925 h 1397000"/>
                <a:gd name="connsiteX13" fmla="*/ 492125 w 822325"/>
                <a:gd name="connsiteY13" fmla="*/ 0 h 1397000"/>
                <a:gd name="connsiteX14" fmla="*/ 758825 w 822325"/>
                <a:gd name="connsiteY14" fmla="*/ 279400 h 1397000"/>
                <a:gd name="connsiteX0" fmla="*/ 758825 w 822325"/>
                <a:gd name="connsiteY0" fmla="*/ 279400 h 1397000"/>
                <a:gd name="connsiteX1" fmla="*/ 415925 w 822325"/>
                <a:gd name="connsiteY1" fmla="*/ 558800 h 1397000"/>
                <a:gd name="connsiteX2" fmla="*/ 657225 w 822325"/>
                <a:gd name="connsiteY2" fmla="*/ 749300 h 1397000"/>
                <a:gd name="connsiteX3" fmla="*/ 708025 w 822325"/>
                <a:gd name="connsiteY3" fmla="*/ 1092200 h 1397000"/>
                <a:gd name="connsiteX4" fmla="*/ 822325 w 822325"/>
                <a:gd name="connsiteY4" fmla="*/ 1181100 h 1397000"/>
                <a:gd name="connsiteX5" fmla="*/ 711200 w 822325"/>
                <a:gd name="connsiteY5" fmla="*/ 1365250 h 1397000"/>
                <a:gd name="connsiteX6" fmla="*/ 466725 w 822325"/>
                <a:gd name="connsiteY6" fmla="*/ 1257300 h 1397000"/>
                <a:gd name="connsiteX7" fmla="*/ 301625 w 822325"/>
                <a:gd name="connsiteY7" fmla="*/ 1397000 h 1397000"/>
                <a:gd name="connsiteX8" fmla="*/ 161925 w 822325"/>
                <a:gd name="connsiteY8" fmla="*/ 1333500 h 1397000"/>
                <a:gd name="connsiteX9" fmla="*/ 0 w 822325"/>
                <a:gd name="connsiteY9" fmla="*/ 1101725 h 1397000"/>
                <a:gd name="connsiteX10" fmla="*/ 66675 w 822325"/>
                <a:gd name="connsiteY10" fmla="*/ 622300 h 1397000"/>
                <a:gd name="connsiteX11" fmla="*/ 273050 w 822325"/>
                <a:gd name="connsiteY11" fmla="*/ 542925 h 1397000"/>
                <a:gd name="connsiteX12" fmla="*/ 314325 w 822325"/>
                <a:gd name="connsiteY12" fmla="*/ 288925 h 1397000"/>
                <a:gd name="connsiteX13" fmla="*/ 492125 w 822325"/>
                <a:gd name="connsiteY13" fmla="*/ 0 h 1397000"/>
                <a:gd name="connsiteX14" fmla="*/ 758825 w 822325"/>
                <a:gd name="connsiteY14" fmla="*/ 279400 h 1397000"/>
                <a:gd name="connsiteX0" fmla="*/ 758825 w 822325"/>
                <a:gd name="connsiteY0" fmla="*/ 279400 h 1397000"/>
                <a:gd name="connsiteX1" fmla="*/ 415925 w 822325"/>
                <a:gd name="connsiteY1" fmla="*/ 558800 h 1397000"/>
                <a:gd name="connsiteX2" fmla="*/ 657225 w 822325"/>
                <a:gd name="connsiteY2" fmla="*/ 749300 h 1397000"/>
                <a:gd name="connsiteX3" fmla="*/ 708025 w 822325"/>
                <a:gd name="connsiteY3" fmla="*/ 1092200 h 1397000"/>
                <a:gd name="connsiteX4" fmla="*/ 822325 w 822325"/>
                <a:gd name="connsiteY4" fmla="*/ 1181100 h 1397000"/>
                <a:gd name="connsiteX5" fmla="*/ 711200 w 822325"/>
                <a:gd name="connsiteY5" fmla="*/ 1365250 h 1397000"/>
                <a:gd name="connsiteX6" fmla="*/ 466725 w 822325"/>
                <a:gd name="connsiteY6" fmla="*/ 1257300 h 1397000"/>
                <a:gd name="connsiteX7" fmla="*/ 301625 w 822325"/>
                <a:gd name="connsiteY7" fmla="*/ 1397000 h 1397000"/>
                <a:gd name="connsiteX8" fmla="*/ 161925 w 822325"/>
                <a:gd name="connsiteY8" fmla="*/ 1333500 h 1397000"/>
                <a:gd name="connsiteX9" fmla="*/ 0 w 822325"/>
                <a:gd name="connsiteY9" fmla="*/ 1101725 h 1397000"/>
                <a:gd name="connsiteX10" fmla="*/ 66675 w 822325"/>
                <a:gd name="connsiteY10" fmla="*/ 622300 h 1397000"/>
                <a:gd name="connsiteX11" fmla="*/ 273050 w 822325"/>
                <a:gd name="connsiteY11" fmla="*/ 542925 h 1397000"/>
                <a:gd name="connsiteX12" fmla="*/ 314325 w 822325"/>
                <a:gd name="connsiteY12" fmla="*/ 288925 h 1397000"/>
                <a:gd name="connsiteX13" fmla="*/ 492125 w 822325"/>
                <a:gd name="connsiteY13" fmla="*/ 0 h 1397000"/>
                <a:gd name="connsiteX14" fmla="*/ 758825 w 822325"/>
                <a:gd name="connsiteY14" fmla="*/ 279400 h 1397000"/>
                <a:gd name="connsiteX0" fmla="*/ 758825 w 822325"/>
                <a:gd name="connsiteY0" fmla="*/ 279400 h 1397000"/>
                <a:gd name="connsiteX1" fmla="*/ 415925 w 822325"/>
                <a:gd name="connsiteY1" fmla="*/ 558800 h 1397000"/>
                <a:gd name="connsiteX2" fmla="*/ 657225 w 822325"/>
                <a:gd name="connsiteY2" fmla="*/ 749300 h 1397000"/>
                <a:gd name="connsiteX3" fmla="*/ 708025 w 822325"/>
                <a:gd name="connsiteY3" fmla="*/ 1092200 h 1397000"/>
                <a:gd name="connsiteX4" fmla="*/ 822325 w 822325"/>
                <a:gd name="connsiteY4" fmla="*/ 1181100 h 1397000"/>
                <a:gd name="connsiteX5" fmla="*/ 711200 w 822325"/>
                <a:gd name="connsiteY5" fmla="*/ 1365250 h 1397000"/>
                <a:gd name="connsiteX6" fmla="*/ 466725 w 822325"/>
                <a:gd name="connsiteY6" fmla="*/ 1257300 h 1397000"/>
                <a:gd name="connsiteX7" fmla="*/ 301625 w 822325"/>
                <a:gd name="connsiteY7" fmla="*/ 1397000 h 1397000"/>
                <a:gd name="connsiteX8" fmla="*/ 161925 w 822325"/>
                <a:gd name="connsiteY8" fmla="*/ 1333500 h 1397000"/>
                <a:gd name="connsiteX9" fmla="*/ 0 w 822325"/>
                <a:gd name="connsiteY9" fmla="*/ 1101725 h 1397000"/>
                <a:gd name="connsiteX10" fmla="*/ 66675 w 822325"/>
                <a:gd name="connsiteY10" fmla="*/ 622300 h 1397000"/>
                <a:gd name="connsiteX11" fmla="*/ 273050 w 822325"/>
                <a:gd name="connsiteY11" fmla="*/ 542925 h 1397000"/>
                <a:gd name="connsiteX12" fmla="*/ 314325 w 822325"/>
                <a:gd name="connsiteY12" fmla="*/ 288925 h 1397000"/>
                <a:gd name="connsiteX13" fmla="*/ 492125 w 822325"/>
                <a:gd name="connsiteY13" fmla="*/ 0 h 1397000"/>
                <a:gd name="connsiteX14" fmla="*/ 758825 w 822325"/>
                <a:gd name="connsiteY14" fmla="*/ 279400 h 1397000"/>
                <a:gd name="connsiteX0" fmla="*/ 758825 w 822325"/>
                <a:gd name="connsiteY0" fmla="*/ 279400 h 1397000"/>
                <a:gd name="connsiteX1" fmla="*/ 415925 w 822325"/>
                <a:gd name="connsiteY1" fmla="*/ 558800 h 1397000"/>
                <a:gd name="connsiteX2" fmla="*/ 657225 w 822325"/>
                <a:gd name="connsiteY2" fmla="*/ 749300 h 1397000"/>
                <a:gd name="connsiteX3" fmla="*/ 708025 w 822325"/>
                <a:gd name="connsiteY3" fmla="*/ 1092200 h 1397000"/>
                <a:gd name="connsiteX4" fmla="*/ 822325 w 822325"/>
                <a:gd name="connsiteY4" fmla="*/ 1181100 h 1397000"/>
                <a:gd name="connsiteX5" fmla="*/ 711200 w 822325"/>
                <a:gd name="connsiteY5" fmla="*/ 1365250 h 1397000"/>
                <a:gd name="connsiteX6" fmla="*/ 466725 w 822325"/>
                <a:gd name="connsiteY6" fmla="*/ 1257300 h 1397000"/>
                <a:gd name="connsiteX7" fmla="*/ 301625 w 822325"/>
                <a:gd name="connsiteY7" fmla="*/ 1397000 h 1397000"/>
                <a:gd name="connsiteX8" fmla="*/ 161925 w 822325"/>
                <a:gd name="connsiteY8" fmla="*/ 1333500 h 1397000"/>
                <a:gd name="connsiteX9" fmla="*/ 0 w 822325"/>
                <a:gd name="connsiteY9" fmla="*/ 1101725 h 1397000"/>
                <a:gd name="connsiteX10" fmla="*/ 66675 w 822325"/>
                <a:gd name="connsiteY10" fmla="*/ 622300 h 1397000"/>
                <a:gd name="connsiteX11" fmla="*/ 273050 w 822325"/>
                <a:gd name="connsiteY11" fmla="*/ 542925 h 1397000"/>
                <a:gd name="connsiteX12" fmla="*/ 314325 w 822325"/>
                <a:gd name="connsiteY12" fmla="*/ 288925 h 1397000"/>
                <a:gd name="connsiteX13" fmla="*/ 492125 w 822325"/>
                <a:gd name="connsiteY13" fmla="*/ 0 h 1397000"/>
                <a:gd name="connsiteX14" fmla="*/ 758825 w 822325"/>
                <a:gd name="connsiteY14" fmla="*/ 279400 h 1397000"/>
                <a:gd name="connsiteX0" fmla="*/ 758825 w 822325"/>
                <a:gd name="connsiteY0" fmla="*/ 279400 h 1397000"/>
                <a:gd name="connsiteX1" fmla="*/ 415925 w 822325"/>
                <a:gd name="connsiteY1" fmla="*/ 558800 h 1397000"/>
                <a:gd name="connsiteX2" fmla="*/ 666750 w 822325"/>
                <a:gd name="connsiteY2" fmla="*/ 762000 h 1397000"/>
                <a:gd name="connsiteX3" fmla="*/ 708025 w 822325"/>
                <a:gd name="connsiteY3" fmla="*/ 1092200 h 1397000"/>
                <a:gd name="connsiteX4" fmla="*/ 822325 w 822325"/>
                <a:gd name="connsiteY4" fmla="*/ 1181100 h 1397000"/>
                <a:gd name="connsiteX5" fmla="*/ 711200 w 822325"/>
                <a:gd name="connsiteY5" fmla="*/ 1365250 h 1397000"/>
                <a:gd name="connsiteX6" fmla="*/ 466725 w 822325"/>
                <a:gd name="connsiteY6" fmla="*/ 1257300 h 1397000"/>
                <a:gd name="connsiteX7" fmla="*/ 301625 w 822325"/>
                <a:gd name="connsiteY7" fmla="*/ 1397000 h 1397000"/>
                <a:gd name="connsiteX8" fmla="*/ 161925 w 822325"/>
                <a:gd name="connsiteY8" fmla="*/ 1333500 h 1397000"/>
                <a:gd name="connsiteX9" fmla="*/ 0 w 822325"/>
                <a:gd name="connsiteY9" fmla="*/ 1101725 h 1397000"/>
                <a:gd name="connsiteX10" fmla="*/ 66675 w 822325"/>
                <a:gd name="connsiteY10" fmla="*/ 622300 h 1397000"/>
                <a:gd name="connsiteX11" fmla="*/ 273050 w 822325"/>
                <a:gd name="connsiteY11" fmla="*/ 542925 h 1397000"/>
                <a:gd name="connsiteX12" fmla="*/ 314325 w 822325"/>
                <a:gd name="connsiteY12" fmla="*/ 288925 h 1397000"/>
                <a:gd name="connsiteX13" fmla="*/ 492125 w 822325"/>
                <a:gd name="connsiteY13" fmla="*/ 0 h 1397000"/>
                <a:gd name="connsiteX14" fmla="*/ 758825 w 822325"/>
                <a:gd name="connsiteY14" fmla="*/ 279400 h 1397000"/>
                <a:gd name="connsiteX0" fmla="*/ 758825 w 822325"/>
                <a:gd name="connsiteY0" fmla="*/ 279400 h 1397000"/>
                <a:gd name="connsiteX1" fmla="*/ 415925 w 822325"/>
                <a:gd name="connsiteY1" fmla="*/ 558800 h 1397000"/>
                <a:gd name="connsiteX2" fmla="*/ 514350 w 822325"/>
                <a:gd name="connsiteY2" fmla="*/ 635000 h 1397000"/>
                <a:gd name="connsiteX3" fmla="*/ 666750 w 822325"/>
                <a:gd name="connsiteY3" fmla="*/ 762000 h 1397000"/>
                <a:gd name="connsiteX4" fmla="*/ 708025 w 822325"/>
                <a:gd name="connsiteY4" fmla="*/ 1092200 h 1397000"/>
                <a:gd name="connsiteX5" fmla="*/ 822325 w 822325"/>
                <a:gd name="connsiteY5" fmla="*/ 1181100 h 1397000"/>
                <a:gd name="connsiteX6" fmla="*/ 711200 w 822325"/>
                <a:gd name="connsiteY6" fmla="*/ 1365250 h 1397000"/>
                <a:gd name="connsiteX7" fmla="*/ 466725 w 822325"/>
                <a:gd name="connsiteY7" fmla="*/ 1257300 h 1397000"/>
                <a:gd name="connsiteX8" fmla="*/ 301625 w 822325"/>
                <a:gd name="connsiteY8" fmla="*/ 1397000 h 1397000"/>
                <a:gd name="connsiteX9" fmla="*/ 161925 w 822325"/>
                <a:gd name="connsiteY9" fmla="*/ 1333500 h 1397000"/>
                <a:gd name="connsiteX10" fmla="*/ 0 w 822325"/>
                <a:gd name="connsiteY10" fmla="*/ 1101725 h 1397000"/>
                <a:gd name="connsiteX11" fmla="*/ 66675 w 822325"/>
                <a:gd name="connsiteY11" fmla="*/ 622300 h 1397000"/>
                <a:gd name="connsiteX12" fmla="*/ 273050 w 822325"/>
                <a:gd name="connsiteY12" fmla="*/ 542925 h 1397000"/>
                <a:gd name="connsiteX13" fmla="*/ 314325 w 822325"/>
                <a:gd name="connsiteY13" fmla="*/ 288925 h 1397000"/>
                <a:gd name="connsiteX14" fmla="*/ 492125 w 822325"/>
                <a:gd name="connsiteY14" fmla="*/ 0 h 1397000"/>
                <a:gd name="connsiteX15" fmla="*/ 758825 w 822325"/>
                <a:gd name="connsiteY15" fmla="*/ 279400 h 1397000"/>
                <a:gd name="connsiteX0" fmla="*/ 758825 w 822325"/>
                <a:gd name="connsiteY0" fmla="*/ 279400 h 1397000"/>
                <a:gd name="connsiteX1" fmla="*/ 415925 w 822325"/>
                <a:gd name="connsiteY1" fmla="*/ 558800 h 1397000"/>
                <a:gd name="connsiteX2" fmla="*/ 466725 w 822325"/>
                <a:gd name="connsiteY2" fmla="*/ 631825 h 1397000"/>
                <a:gd name="connsiteX3" fmla="*/ 666750 w 822325"/>
                <a:gd name="connsiteY3" fmla="*/ 762000 h 1397000"/>
                <a:gd name="connsiteX4" fmla="*/ 708025 w 822325"/>
                <a:gd name="connsiteY4" fmla="*/ 1092200 h 1397000"/>
                <a:gd name="connsiteX5" fmla="*/ 822325 w 822325"/>
                <a:gd name="connsiteY5" fmla="*/ 1181100 h 1397000"/>
                <a:gd name="connsiteX6" fmla="*/ 711200 w 822325"/>
                <a:gd name="connsiteY6" fmla="*/ 1365250 h 1397000"/>
                <a:gd name="connsiteX7" fmla="*/ 466725 w 822325"/>
                <a:gd name="connsiteY7" fmla="*/ 1257300 h 1397000"/>
                <a:gd name="connsiteX8" fmla="*/ 301625 w 822325"/>
                <a:gd name="connsiteY8" fmla="*/ 1397000 h 1397000"/>
                <a:gd name="connsiteX9" fmla="*/ 161925 w 822325"/>
                <a:gd name="connsiteY9" fmla="*/ 1333500 h 1397000"/>
                <a:gd name="connsiteX10" fmla="*/ 0 w 822325"/>
                <a:gd name="connsiteY10" fmla="*/ 1101725 h 1397000"/>
                <a:gd name="connsiteX11" fmla="*/ 66675 w 822325"/>
                <a:gd name="connsiteY11" fmla="*/ 622300 h 1397000"/>
                <a:gd name="connsiteX12" fmla="*/ 273050 w 822325"/>
                <a:gd name="connsiteY12" fmla="*/ 542925 h 1397000"/>
                <a:gd name="connsiteX13" fmla="*/ 314325 w 822325"/>
                <a:gd name="connsiteY13" fmla="*/ 288925 h 1397000"/>
                <a:gd name="connsiteX14" fmla="*/ 492125 w 822325"/>
                <a:gd name="connsiteY14" fmla="*/ 0 h 1397000"/>
                <a:gd name="connsiteX15" fmla="*/ 758825 w 822325"/>
                <a:gd name="connsiteY15" fmla="*/ 279400 h 1397000"/>
                <a:gd name="connsiteX0" fmla="*/ 758825 w 822325"/>
                <a:gd name="connsiteY0" fmla="*/ 279400 h 1397000"/>
                <a:gd name="connsiteX1" fmla="*/ 415925 w 822325"/>
                <a:gd name="connsiteY1" fmla="*/ 558800 h 1397000"/>
                <a:gd name="connsiteX2" fmla="*/ 466725 w 822325"/>
                <a:gd name="connsiteY2" fmla="*/ 631825 h 1397000"/>
                <a:gd name="connsiteX3" fmla="*/ 568325 w 822325"/>
                <a:gd name="connsiteY3" fmla="*/ 676275 h 1397000"/>
                <a:gd name="connsiteX4" fmla="*/ 666750 w 822325"/>
                <a:gd name="connsiteY4" fmla="*/ 762000 h 1397000"/>
                <a:gd name="connsiteX5" fmla="*/ 708025 w 822325"/>
                <a:gd name="connsiteY5" fmla="*/ 1092200 h 1397000"/>
                <a:gd name="connsiteX6" fmla="*/ 822325 w 822325"/>
                <a:gd name="connsiteY6" fmla="*/ 1181100 h 1397000"/>
                <a:gd name="connsiteX7" fmla="*/ 711200 w 822325"/>
                <a:gd name="connsiteY7" fmla="*/ 1365250 h 1397000"/>
                <a:gd name="connsiteX8" fmla="*/ 466725 w 822325"/>
                <a:gd name="connsiteY8" fmla="*/ 1257300 h 1397000"/>
                <a:gd name="connsiteX9" fmla="*/ 301625 w 822325"/>
                <a:gd name="connsiteY9" fmla="*/ 1397000 h 1397000"/>
                <a:gd name="connsiteX10" fmla="*/ 161925 w 822325"/>
                <a:gd name="connsiteY10" fmla="*/ 1333500 h 1397000"/>
                <a:gd name="connsiteX11" fmla="*/ 0 w 822325"/>
                <a:gd name="connsiteY11" fmla="*/ 1101725 h 1397000"/>
                <a:gd name="connsiteX12" fmla="*/ 66675 w 822325"/>
                <a:gd name="connsiteY12" fmla="*/ 622300 h 1397000"/>
                <a:gd name="connsiteX13" fmla="*/ 273050 w 822325"/>
                <a:gd name="connsiteY13" fmla="*/ 542925 h 1397000"/>
                <a:gd name="connsiteX14" fmla="*/ 314325 w 822325"/>
                <a:gd name="connsiteY14" fmla="*/ 288925 h 1397000"/>
                <a:gd name="connsiteX15" fmla="*/ 492125 w 822325"/>
                <a:gd name="connsiteY15" fmla="*/ 0 h 1397000"/>
                <a:gd name="connsiteX16" fmla="*/ 758825 w 822325"/>
                <a:gd name="connsiteY16" fmla="*/ 279400 h 1397000"/>
                <a:gd name="connsiteX0" fmla="*/ 758825 w 822325"/>
                <a:gd name="connsiteY0" fmla="*/ 279400 h 1397000"/>
                <a:gd name="connsiteX1" fmla="*/ 415925 w 822325"/>
                <a:gd name="connsiteY1" fmla="*/ 558800 h 1397000"/>
                <a:gd name="connsiteX2" fmla="*/ 466725 w 822325"/>
                <a:gd name="connsiteY2" fmla="*/ 631825 h 1397000"/>
                <a:gd name="connsiteX3" fmla="*/ 568325 w 822325"/>
                <a:gd name="connsiteY3" fmla="*/ 676275 h 1397000"/>
                <a:gd name="connsiteX4" fmla="*/ 666750 w 822325"/>
                <a:gd name="connsiteY4" fmla="*/ 762000 h 1397000"/>
                <a:gd name="connsiteX5" fmla="*/ 708025 w 822325"/>
                <a:gd name="connsiteY5" fmla="*/ 1092200 h 1397000"/>
                <a:gd name="connsiteX6" fmla="*/ 822325 w 822325"/>
                <a:gd name="connsiteY6" fmla="*/ 1181100 h 1397000"/>
                <a:gd name="connsiteX7" fmla="*/ 711200 w 822325"/>
                <a:gd name="connsiteY7" fmla="*/ 1365250 h 1397000"/>
                <a:gd name="connsiteX8" fmla="*/ 466725 w 822325"/>
                <a:gd name="connsiteY8" fmla="*/ 1276350 h 1397000"/>
                <a:gd name="connsiteX9" fmla="*/ 301625 w 822325"/>
                <a:gd name="connsiteY9" fmla="*/ 1397000 h 1397000"/>
                <a:gd name="connsiteX10" fmla="*/ 161925 w 822325"/>
                <a:gd name="connsiteY10" fmla="*/ 1333500 h 1397000"/>
                <a:gd name="connsiteX11" fmla="*/ 0 w 822325"/>
                <a:gd name="connsiteY11" fmla="*/ 1101725 h 1397000"/>
                <a:gd name="connsiteX12" fmla="*/ 66675 w 822325"/>
                <a:gd name="connsiteY12" fmla="*/ 622300 h 1397000"/>
                <a:gd name="connsiteX13" fmla="*/ 273050 w 822325"/>
                <a:gd name="connsiteY13" fmla="*/ 542925 h 1397000"/>
                <a:gd name="connsiteX14" fmla="*/ 314325 w 822325"/>
                <a:gd name="connsiteY14" fmla="*/ 288925 h 1397000"/>
                <a:gd name="connsiteX15" fmla="*/ 492125 w 822325"/>
                <a:gd name="connsiteY15" fmla="*/ 0 h 1397000"/>
                <a:gd name="connsiteX16" fmla="*/ 758825 w 822325"/>
                <a:gd name="connsiteY16" fmla="*/ 279400 h 1397000"/>
                <a:gd name="connsiteX0" fmla="*/ 758825 w 822325"/>
                <a:gd name="connsiteY0" fmla="*/ 279400 h 1397000"/>
                <a:gd name="connsiteX1" fmla="*/ 415925 w 822325"/>
                <a:gd name="connsiteY1" fmla="*/ 558800 h 1397000"/>
                <a:gd name="connsiteX2" fmla="*/ 466725 w 822325"/>
                <a:gd name="connsiteY2" fmla="*/ 631825 h 1397000"/>
                <a:gd name="connsiteX3" fmla="*/ 568325 w 822325"/>
                <a:gd name="connsiteY3" fmla="*/ 676275 h 1397000"/>
                <a:gd name="connsiteX4" fmla="*/ 666750 w 822325"/>
                <a:gd name="connsiteY4" fmla="*/ 762000 h 1397000"/>
                <a:gd name="connsiteX5" fmla="*/ 708025 w 822325"/>
                <a:gd name="connsiteY5" fmla="*/ 1092200 h 1397000"/>
                <a:gd name="connsiteX6" fmla="*/ 822325 w 822325"/>
                <a:gd name="connsiteY6" fmla="*/ 1181100 h 1397000"/>
                <a:gd name="connsiteX7" fmla="*/ 711200 w 822325"/>
                <a:gd name="connsiteY7" fmla="*/ 1381919 h 1397000"/>
                <a:gd name="connsiteX8" fmla="*/ 466725 w 822325"/>
                <a:gd name="connsiteY8" fmla="*/ 1276350 h 1397000"/>
                <a:gd name="connsiteX9" fmla="*/ 301625 w 822325"/>
                <a:gd name="connsiteY9" fmla="*/ 1397000 h 1397000"/>
                <a:gd name="connsiteX10" fmla="*/ 161925 w 822325"/>
                <a:gd name="connsiteY10" fmla="*/ 1333500 h 1397000"/>
                <a:gd name="connsiteX11" fmla="*/ 0 w 822325"/>
                <a:gd name="connsiteY11" fmla="*/ 1101725 h 1397000"/>
                <a:gd name="connsiteX12" fmla="*/ 66675 w 822325"/>
                <a:gd name="connsiteY12" fmla="*/ 622300 h 1397000"/>
                <a:gd name="connsiteX13" fmla="*/ 273050 w 822325"/>
                <a:gd name="connsiteY13" fmla="*/ 542925 h 1397000"/>
                <a:gd name="connsiteX14" fmla="*/ 314325 w 822325"/>
                <a:gd name="connsiteY14" fmla="*/ 288925 h 1397000"/>
                <a:gd name="connsiteX15" fmla="*/ 492125 w 822325"/>
                <a:gd name="connsiteY15" fmla="*/ 0 h 1397000"/>
                <a:gd name="connsiteX16" fmla="*/ 758825 w 822325"/>
                <a:gd name="connsiteY16" fmla="*/ 279400 h 1397000"/>
                <a:gd name="connsiteX0" fmla="*/ 758825 w 827088"/>
                <a:gd name="connsiteY0" fmla="*/ 279400 h 1397000"/>
                <a:gd name="connsiteX1" fmla="*/ 415925 w 827088"/>
                <a:gd name="connsiteY1" fmla="*/ 558800 h 1397000"/>
                <a:gd name="connsiteX2" fmla="*/ 466725 w 827088"/>
                <a:gd name="connsiteY2" fmla="*/ 631825 h 1397000"/>
                <a:gd name="connsiteX3" fmla="*/ 568325 w 827088"/>
                <a:gd name="connsiteY3" fmla="*/ 676275 h 1397000"/>
                <a:gd name="connsiteX4" fmla="*/ 666750 w 827088"/>
                <a:gd name="connsiteY4" fmla="*/ 762000 h 1397000"/>
                <a:gd name="connsiteX5" fmla="*/ 708025 w 827088"/>
                <a:gd name="connsiteY5" fmla="*/ 1092200 h 1397000"/>
                <a:gd name="connsiteX6" fmla="*/ 827088 w 827088"/>
                <a:gd name="connsiteY6" fmla="*/ 1181100 h 1397000"/>
                <a:gd name="connsiteX7" fmla="*/ 711200 w 827088"/>
                <a:gd name="connsiteY7" fmla="*/ 1381919 h 1397000"/>
                <a:gd name="connsiteX8" fmla="*/ 466725 w 827088"/>
                <a:gd name="connsiteY8" fmla="*/ 1276350 h 1397000"/>
                <a:gd name="connsiteX9" fmla="*/ 301625 w 827088"/>
                <a:gd name="connsiteY9" fmla="*/ 1397000 h 1397000"/>
                <a:gd name="connsiteX10" fmla="*/ 161925 w 827088"/>
                <a:gd name="connsiteY10" fmla="*/ 1333500 h 1397000"/>
                <a:gd name="connsiteX11" fmla="*/ 0 w 827088"/>
                <a:gd name="connsiteY11" fmla="*/ 1101725 h 1397000"/>
                <a:gd name="connsiteX12" fmla="*/ 66675 w 827088"/>
                <a:gd name="connsiteY12" fmla="*/ 622300 h 1397000"/>
                <a:gd name="connsiteX13" fmla="*/ 273050 w 827088"/>
                <a:gd name="connsiteY13" fmla="*/ 542925 h 1397000"/>
                <a:gd name="connsiteX14" fmla="*/ 314325 w 827088"/>
                <a:gd name="connsiteY14" fmla="*/ 288925 h 1397000"/>
                <a:gd name="connsiteX15" fmla="*/ 492125 w 827088"/>
                <a:gd name="connsiteY15" fmla="*/ 0 h 1397000"/>
                <a:gd name="connsiteX16" fmla="*/ 758825 w 827088"/>
                <a:gd name="connsiteY16" fmla="*/ 279400 h 1397000"/>
                <a:gd name="connsiteX0" fmla="*/ 758825 w 827088"/>
                <a:gd name="connsiteY0" fmla="*/ 279400 h 1397000"/>
                <a:gd name="connsiteX1" fmla="*/ 415925 w 827088"/>
                <a:gd name="connsiteY1" fmla="*/ 558800 h 1397000"/>
                <a:gd name="connsiteX2" fmla="*/ 466725 w 827088"/>
                <a:gd name="connsiteY2" fmla="*/ 631825 h 1397000"/>
                <a:gd name="connsiteX3" fmla="*/ 568325 w 827088"/>
                <a:gd name="connsiteY3" fmla="*/ 676275 h 1397000"/>
                <a:gd name="connsiteX4" fmla="*/ 666750 w 827088"/>
                <a:gd name="connsiteY4" fmla="*/ 762000 h 1397000"/>
                <a:gd name="connsiteX5" fmla="*/ 708025 w 827088"/>
                <a:gd name="connsiteY5" fmla="*/ 1092200 h 1397000"/>
                <a:gd name="connsiteX6" fmla="*/ 827088 w 827088"/>
                <a:gd name="connsiteY6" fmla="*/ 1181100 h 1397000"/>
                <a:gd name="connsiteX7" fmla="*/ 711200 w 827088"/>
                <a:gd name="connsiteY7" fmla="*/ 1381919 h 1397000"/>
                <a:gd name="connsiteX8" fmla="*/ 466725 w 827088"/>
                <a:gd name="connsiteY8" fmla="*/ 1276350 h 1397000"/>
                <a:gd name="connsiteX9" fmla="*/ 301625 w 827088"/>
                <a:gd name="connsiteY9" fmla="*/ 1397000 h 1397000"/>
                <a:gd name="connsiteX10" fmla="*/ 161925 w 827088"/>
                <a:gd name="connsiteY10" fmla="*/ 1347787 h 1397000"/>
                <a:gd name="connsiteX11" fmla="*/ 0 w 827088"/>
                <a:gd name="connsiteY11" fmla="*/ 1101725 h 1397000"/>
                <a:gd name="connsiteX12" fmla="*/ 66675 w 827088"/>
                <a:gd name="connsiteY12" fmla="*/ 622300 h 1397000"/>
                <a:gd name="connsiteX13" fmla="*/ 273050 w 827088"/>
                <a:gd name="connsiteY13" fmla="*/ 542925 h 1397000"/>
                <a:gd name="connsiteX14" fmla="*/ 314325 w 827088"/>
                <a:gd name="connsiteY14" fmla="*/ 288925 h 1397000"/>
                <a:gd name="connsiteX15" fmla="*/ 492125 w 827088"/>
                <a:gd name="connsiteY15" fmla="*/ 0 h 1397000"/>
                <a:gd name="connsiteX16" fmla="*/ 758825 w 827088"/>
                <a:gd name="connsiteY16" fmla="*/ 279400 h 1397000"/>
                <a:gd name="connsiteX0" fmla="*/ 758825 w 827088"/>
                <a:gd name="connsiteY0" fmla="*/ 279400 h 1408632"/>
                <a:gd name="connsiteX1" fmla="*/ 415925 w 827088"/>
                <a:gd name="connsiteY1" fmla="*/ 558800 h 1408632"/>
                <a:gd name="connsiteX2" fmla="*/ 466725 w 827088"/>
                <a:gd name="connsiteY2" fmla="*/ 631825 h 1408632"/>
                <a:gd name="connsiteX3" fmla="*/ 568325 w 827088"/>
                <a:gd name="connsiteY3" fmla="*/ 676275 h 1408632"/>
                <a:gd name="connsiteX4" fmla="*/ 666750 w 827088"/>
                <a:gd name="connsiteY4" fmla="*/ 762000 h 1408632"/>
                <a:gd name="connsiteX5" fmla="*/ 708025 w 827088"/>
                <a:gd name="connsiteY5" fmla="*/ 1092200 h 1408632"/>
                <a:gd name="connsiteX6" fmla="*/ 827088 w 827088"/>
                <a:gd name="connsiteY6" fmla="*/ 1181100 h 1408632"/>
                <a:gd name="connsiteX7" fmla="*/ 711200 w 827088"/>
                <a:gd name="connsiteY7" fmla="*/ 1381919 h 1408632"/>
                <a:gd name="connsiteX8" fmla="*/ 466725 w 827088"/>
                <a:gd name="connsiteY8" fmla="*/ 1276350 h 1408632"/>
                <a:gd name="connsiteX9" fmla="*/ 301624 w 827088"/>
                <a:gd name="connsiteY9" fmla="*/ 1398588 h 1408632"/>
                <a:gd name="connsiteX10" fmla="*/ 301625 w 827088"/>
                <a:gd name="connsiteY10" fmla="*/ 1397000 h 1408632"/>
                <a:gd name="connsiteX11" fmla="*/ 161925 w 827088"/>
                <a:gd name="connsiteY11" fmla="*/ 1347787 h 1408632"/>
                <a:gd name="connsiteX12" fmla="*/ 0 w 827088"/>
                <a:gd name="connsiteY12" fmla="*/ 1101725 h 1408632"/>
                <a:gd name="connsiteX13" fmla="*/ 66675 w 827088"/>
                <a:gd name="connsiteY13" fmla="*/ 622300 h 1408632"/>
                <a:gd name="connsiteX14" fmla="*/ 273050 w 827088"/>
                <a:gd name="connsiteY14" fmla="*/ 542925 h 1408632"/>
                <a:gd name="connsiteX15" fmla="*/ 314325 w 827088"/>
                <a:gd name="connsiteY15" fmla="*/ 288925 h 1408632"/>
                <a:gd name="connsiteX16" fmla="*/ 492125 w 827088"/>
                <a:gd name="connsiteY16" fmla="*/ 0 h 1408632"/>
                <a:gd name="connsiteX17" fmla="*/ 758825 w 827088"/>
                <a:gd name="connsiteY17" fmla="*/ 279400 h 1408632"/>
                <a:gd name="connsiteX0" fmla="*/ 758825 w 827088"/>
                <a:gd name="connsiteY0" fmla="*/ 279400 h 1408632"/>
                <a:gd name="connsiteX1" fmla="*/ 415925 w 827088"/>
                <a:gd name="connsiteY1" fmla="*/ 558800 h 1408632"/>
                <a:gd name="connsiteX2" fmla="*/ 466725 w 827088"/>
                <a:gd name="connsiteY2" fmla="*/ 631825 h 1408632"/>
                <a:gd name="connsiteX3" fmla="*/ 568325 w 827088"/>
                <a:gd name="connsiteY3" fmla="*/ 676275 h 1408632"/>
                <a:gd name="connsiteX4" fmla="*/ 666750 w 827088"/>
                <a:gd name="connsiteY4" fmla="*/ 762000 h 1408632"/>
                <a:gd name="connsiteX5" fmla="*/ 708025 w 827088"/>
                <a:gd name="connsiteY5" fmla="*/ 1092200 h 1408632"/>
                <a:gd name="connsiteX6" fmla="*/ 827088 w 827088"/>
                <a:gd name="connsiteY6" fmla="*/ 1181100 h 1408632"/>
                <a:gd name="connsiteX7" fmla="*/ 711200 w 827088"/>
                <a:gd name="connsiteY7" fmla="*/ 1381919 h 1408632"/>
                <a:gd name="connsiteX8" fmla="*/ 466725 w 827088"/>
                <a:gd name="connsiteY8" fmla="*/ 1276350 h 1408632"/>
                <a:gd name="connsiteX9" fmla="*/ 301624 w 827088"/>
                <a:gd name="connsiteY9" fmla="*/ 1398588 h 1408632"/>
                <a:gd name="connsiteX10" fmla="*/ 301625 w 827088"/>
                <a:gd name="connsiteY10" fmla="*/ 1397000 h 1408632"/>
                <a:gd name="connsiteX11" fmla="*/ 161925 w 827088"/>
                <a:gd name="connsiteY11" fmla="*/ 1347787 h 1408632"/>
                <a:gd name="connsiteX12" fmla="*/ 0 w 827088"/>
                <a:gd name="connsiteY12" fmla="*/ 1101725 h 1408632"/>
                <a:gd name="connsiteX13" fmla="*/ 66675 w 827088"/>
                <a:gd name="connsiteY13" fmla="*/ 622300 h 1408632"/>
                <a:gd name="connsiteX14" fmla="*/ 273050 w 827088"/>
                <a:gd name="connsiteY14" fmla="*/ 542925 h 1408632"/>
                <a:gd name="connsiteX15" fmla="*/ 314325 w 827088"/>
                <a:gd name="connsiteY15" fmla="*/ 288925 h 1408632"/>
                <a:gd name="connsiteX16" fmla="*/ 492125 w 827088"/>
                <a:gd name="connsiteY16" fmla="*/ 0 h 1408632"/>
                <a:gd name="connsiteX17" fmla="*/ 758825 w 827088"/>
                <a:gd name="connsiteY17" fmla="*/ 279400 h 1408632"/>
                <a:gd name="connsiteX0" fmla="*/ 758825 w 827088"/>
                <a:gd name="connsiteY0" fmla="*/ 279400 h 1408632"/>
                <a:gd name="connsiteX1" fmla="*/ 415925 w 827088"/>
                <a:gd name="connsiteY1" fmla="*/ 558800 h 1408632"/>
                <a:gd name="connsiteX2" fmla="*/ 466725 w 827088"/>
                <a:gd name="connsiteY2" fmla="*/ 631825 h 1408632"/>
                <a:gd name="connsiteX3" fmla="*/ 568325 w 827088"/>
                <a:gd name="connsiteY3" fmla="*/ 676275 h 1408632"/>
                <a:gd name="connsiteX4" fmla="*/ 666750 w 827088"/>
                <a:gd name="connsiteY4" fmla="*/ 762000 h 1408632"/>
                <a:gd name="connsiteX5" fmla="*/ 708025 w 827088"/>
                <a:gd name="connsiteY5" fmla="*/ 1092200 h 1408632"/>
                <a:gd name="connsiteX6" fmla="*/ 827088 w 827088"/>
                <a:gd name="connsiteY6" fmla="*/ 1181100 h 1408632"/>
                <a:gd name="connsiteX7" fmla="*/ 711200 w 827088"/>
                <a:gd name="connsiteY7" fmla="*/ 1381919 h 1408632"/>
                <a:gd name="connsiteX8" fmla="*/ 466725 w 827088"/>
                <a:gd name="connsiteY8" fmla="*/ 1276350 h 1408632"/>
                <a:gd name="connsiteX9" fmla="*/ 301624 w 827088"/>
                <a:gd name="connsiteY9" fmla="*/ 1398588 h 1408632"/>
                <a:gd name="connsiteX10" fmla="*/ 301625 w 827088"/>
                <a:gd name="connsiteY10" fmla="*/ 1397000 h 1408632"/>
                <a:gd name="connsiteX11" fmla="*/ 161925 w 827088"/>
                <a:gd name="connsiteY11" fmla="*/ 1347787 h 1408632"/>
                <a:gd name="connsiteX12" fmla="*/ 0 w 827088"/>
                <a:gd name="connsiteY12" fmla="*/ 1101725 h 1408632"/>
                <a:gd name="connsiteX13" fmla="*/ 66675 w 827088"/>
                <a:gd name="connsiteY13" fmla="*/ 622300 h 1408632"/>
                <a:gd name="connsiteX14" fmla="*/ 273050 w 827088"/>
                <a:gd name="connsiteY14" fmla="*/ 542925 h 1408632"/>
                <a:gd name="connsiteX15" fmla="*/ 314325 w 827088"/>
                <a:gd name="connsiteY15" fmla="*/ 288925 h 1408632"/>
                <a:gd name="connsiteX16" fmla="*/ 492125 w 827088"/>
                <a:gd name="connsiteY16" fmla="*/ 0 h 1408632"/>
                <a:gd name="connsiteX17" fmla="*/ 758825 w 827088"/>
                <a:gd name="connsiteY17" fmla="*/ 279400 h 1408632"/>
                <a:gd name="connsiteX0" fmla="*/ 744538 w 827088"/>
                <a:gd name="connsiteY0" fmla="*/ 300831 h 1408632"/>
                <a:gd name="connsiteX1" fmla="*/ 415925 w 827088"/>
                <a:gd name="connsiteY1" fmla="*/ 558800 h 1408632"/>
                <a:gd name="connsiteX2" fmla="*/ 466725 w 827088"/>
                <a:gd name="connsiteY2" fmla="*/ 631825 h 1408632"/>
                <a:gd name="connsiteX3" fmla="*/ 568325 w 827088"/>
                <a:gd name="connsiteY3" fmla="*/ 676275 h 1408632"/>
                <a:gd name="connsiteX4" fmla="*/ 666750 w 827088"/>
                <a:gd name="connsiteY4" fmla="*/ 762000 h 1408632"/>
                <a:gd name="connsiteX5" fmla="*/ 708025 w 827088"/>
                <a:gd name="connsiteY5" fmla="*/ 1092200 h 1408632"/>
                <a:gd name="connsiteX6" fmla="*/ 827088 w 827088"/>
                <a:gd name="connsiteY6" fmla="*/ 1181100 h 1408632"/>
                <a:gd name="connsiteX7" fmla="*/ 711200 w 827088"/>
                <a:gd name="connsiteY7" fmla="*/ 1381919 h 1408632"/>
                <a:gd name="connsiteX8" fmla="*/ 466725 w 827088"/>
                <a:gd name="connsiteY8" fmla="*/ 1276350 h 1408632"/>
                <a:gd name="connsiteX9" fmla="*/ 301624 w 827088"/>
                <a:gd name="connsiteY9" fmla="*/ 1398588 h 1408632"/>
                <a:gd name="connsiteX10" fmla="*/ 301625 w 827088"/>
                <a:gd name="connsiteY10" fmla="*/ 1397000 h 1408632"/>
                <a:gd name="connsiteX11" fmla="*/ 161925 w 827088"/>
                <a:gd name="connsiteY11" fmla="*/ 1347787 h 1408632"/>
                <a:gd name="connsiteX12" fmla="*/ 0 w 827088"/>
                <a:gd name="connsiteY12" fmla="*/ 1101725 h 1408632"/>
                <a:gd name="connsiteX13" fmla="*/ 66675 w 827088"/>
                <a:gd name="connsiteY13" fmla="*/ 622300 h 1408632"/>
                <a:gd name="connsiteX14" fmla="*/ 273050 w 827088"/>
                <a:gd name="connsiteY14" fmla="*/ 542925 h 1408632"/>
                <a:gd name="connsiteX15" fmla="*/ 314325 w 827088"/>
                <a:gd name="connsiteY15" fmla="*/ 288925 h 1408632"/>
                <a:gd name="connsiteX16" fmla="*/ 492125 w 827088"/>
                <a:gd name="connsiteY16" fmla="*/ 0 h 1408632"/>
                <a:gd name="connsiteX17" fmla="*/ 744538 w 827088"/>
                <a:gd name="connsiteY17" fmla="*/ 300831 h 1408632"/>
                <a:gd name="connsiteX0" fmla="*/ 751682 w 827088"/>
                <a:gd name="connsiteY0" fmla="*/ 298449 h 1408632"/>
                <a:gd name="connsiteX1" fmla="*/ 415925 w 827088"/>
                <a:gd name="connsiteY1" fmla="*/ 558800 h 1408632"/>
                <a:gd name="connsiteX2" fmla="*/ 466725 w 827088"/>
                <a:gd name="connsiteY2" fmla="*/ 631825 h 1408632"/>
                <a:gd name="connsiteX3" fmla="*/ 568325 w 827088"/>
                <a:gd name="connsiteY3" fmla="*/ 676275 h 1408632"/>
                <a:gd name="connsiteX4" fmla="*/ 666750 w 827088"/>
                <a:gd name="connsiteY4" fmla="*/ 762000 h 1408632"/>
                <a:gd name="connsiteX5" fmla="*/ 708025 w 827088"/>
                <a:gd name="connsiteY5" fmla="*/ 1092200 h 1408632"/>
                <a:gd name="connsiteX6" fmla="*/ 827088 w 827088"/>
                <a:gd name="connsiteY6" fmla="*/ 1181100 h 1408632"/>
                <a:gd name="connsiteX7" fmla="*/ 711200 w 827088"/>
                <a:gd name="connsiteY7" fmla="*/ 1381919 h 1408632"/>
                <a:gd name="connsiteX8" fmla="*/ 466725 w 827088"/>
                <a:gd name="connsiteY8" fmla="*/ 1276350 h 1408632"/>
                <a:gd name="connsiteX9" fmla="*/ 301624 w 827088"/>
                <a:gd name="connsiteY9" fmla="*/ 1398588 h 1408632"/>
                <a:gd name="connsiteX10" fmla="*/ 301625 w 827088"/>
                <a:gd name="connsiteY10" fmla="*/ 1397000 h 1408632"/>
                <a:gd name="connsiteX11" fmla="*/ 161925 w 827088"/>
                <a:gd name="connsiteY11" fmla="*/ 1347787 h 1408632"/>
                <a:gd name="connsiteX12" fmla="*/ 0 w 827088"/>
                <a:gd name="connsiteY12" fmla="*/ 1101725 h 1408632"/>
                <a:gd name="connsiteX13" fmla="*/ 66675 w 827088"/>
                <a:gd name="connsiteY13" fmla="*/ 622300 h 1408632"/>
                <a:gd name="connsiteX14" fmla="*/ 273050 w 827088"/>
                <a:gd name="connsiteY14" fmla="*/ 542925 h 1408632"/>
                <a:gd name="connsiteX15" fmla="*/ 314325 w 827088"/>
                <a:gd name="connsiteY15" fmla="*/ 288925 h 1408632"/>
                <a:gd name="connsiteX16" fmla="*/ 492125 w 827088"/>
                <a:gd name="connsiteY16" fmla="*/ 0 h 1408632"/>
                <a:gd name="connsiteX17" fmla="*/ 751682 w 827088"/>
                <a:gd name="connsiteY17" fmla="*/ 298449 h 1408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827088" h="1408632">
                  <a:moveTo>
                    <a:pt x="751682" y="298449"/>
                  </a:moveTo>
                  <a:lnTo>
                    <a:pt x="415925" y="558800"/>
                  </a:lnTo>
                  <a:lnTo>
                    <a:pt x="466725" y="631825"/>
                  </a:lnTo>
                  <a:cubicBezTo>
                    <a:pt x="494242" y="646642"/>
                    <a:pt x="540808" y="661458"/>
                    <a:pt x="568325" y="676275"/>
                  </a:cubicBezTo>
                  <a:lnTo>
                    <a:pt x="666750" y="762000"/>
                  </a:lnTo>
                  <a:lnTo>
                    <a:pt x="708025" y="1092200"/>
                  </a:lnTo>
                  <a:lnTo>
                    <a:pt x="827088" y="1181100"/>
                  </a:lnTo>
                  <a:lnTo>
                    <a:pt x="711200" y="1381919"/>
                  </a:lnTo>
                  <a:cubicBezTo>
                    <a:pt x="629708" y="1345936"/>
                    <a:pt x="554567" y="1302808"/>
                    <a:pt x="466725" y="1276350"/>
                  </a:cubicBezTo>
                  <a:cubicBezTo>
                    <a:pt x="396080" y="1260475"/>
                    <a:pt x="300566" y="1309424"/>
                    <a:pt x="301624" y="1398588"/>
                  </a:cubicBezTo>
                  <a:cubicBezTo>
                    <a:pt x="274107" y="1418696"/>
                    <a:pt x="324908" y="1403482"/>
                    <a:pt x="301625" y="1397000"/>
                  </a:cubicBezTo>
                  <a:lnTo>
                    <a:pt x="161925" y="1347787"/>
                  </a:lnTo>
                  <a:cubicBezTo>
                    <a:pt x="177800" y="1257829"/>
                    <a:pt x="127000" y="1163108"/>
                    <a:pt x="0" y="1101725"/>
                  </a:cubicBezTo>
                  <a:lnTo>
                    <a:pt x="66675" y="622300"/>
                  </a:lnTo>
                  <a:lnTo>
                    <a:pt x="273050" y="542925"/>
                  </a:lnTo>
                  <a:cubicBezTo>
                    <a:pt x="376238" y="352955"/>
                    <a:pt x="368300" y="401108"/>
                    <a:pt x="314325" y="288925"/>
                  </a:cubicBezTo>
                  <a:cubicBezTo>
                    <a:pt x="297392" y="141817"/>
                    <a:pt x="432858" y="96308"/>
                    <a:pt x="492125" y="0"/>
                  </a:cubicBezTo>
                  <a:lnTo>
                    <a:pt x="751682" y="298449"/>
                  </a:lnTo>
                  <a:close/>
                </a:path>
              </a:pathLst>
            </a:custGeom>
            <a:grpFill/>
            <a:ln>
              <a:solidFill>
                <a:srgbClr val="00152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Century Gothic" panose="020B0502020202020204" pitchFamily="34" charset="0"/>
              </a:endParaRPr>
            </a:p>
          </p:txBody>
        </p:sp>
        <p:sp>
          <p:nvSpPr>
            <p:cNvPr id="15" name="Полилиния 43">
              <a:extLst>
                <a:ext uri="{FF2B5EF4-FFF2-40B4-BE49-F238E27FC236}">
                  <a16:creationId xmlns:a16="http://schemas.microsoft.com/office/drawing/2014/main" id="{EE53FDD9-6A1C-050F-1B49-919BE9604FDE}"/>
                </a:ext>
              </a:extLst>
            </p:cNvPr>
            <p:cNvSpPr/>
            <p:nvPr/>
          </p:nvSpPr>
          <p:spPr>
            <a:xfrm>
              <a:off x="2731829" y="4172015"/>
              <a:ext cx="2702414" cy="1510441"/>
            </a:xfrm>
            <a:custGeom>
              <a:avLst/>
              <a:gdLst>
                <a:gd name="connsiteX0" fmla="*/ 0 w 717550"/>
                <a:gd name="connsiteY0" fmla="*/ 50800 h 603250"/>
                <a:gd name="connsiteX1" fmla="*/ 111125 w 717550"/>
                <a:gd name="connsiteY1" fmla="*/ 142875 h 603250"/>
                <a:gd name="connsiteX2" fmla="*/ 196850 w 717550"/>
                <a:gd name="connsiteY2" fmla="*/ 149225 h 603250"/>
                <a:gd name="connsiteX3" fmla="*/ 282575 w 717550"/>
                <a:gd name="connsiteY3" fmla="*/ 41275 h 603250"/>
                <a:gd name="connsiteX4" fmla="*/ 339725 w 717550"/>
                <a:gd name="connsiteY4" fmla="*/ 0 h 603250"/>
                <a:gd name="connsiteX5" fmla="*/ 403225 w 717550"/>
                <a:gd name="connsiteY5" fmla="*/ 25400 h 603250"/>
                <a:gd name="connsiteX6" fmla="*/ 444500 w 717550"/>
                <a:gd name="connsiteY6" fmla="*/ 3175 h 603250"/>
                <a:gd name="connsiteX7" fmla="*/ 581025 w 717550"/>
                <a:gd name="connsiteY7" fmla="*/ 22225 h 603250"/>
                <a:gd name="connsiteX8" fmla="*/ 571500 w 717550"/>
                <a:gd name="connsiteY8" fmla="*/ 63500 h 603250"/>
                <a:gd name="connsiteX9" fmla="*/ 692150 w 717550"/>
                <a:gd name="connsiteY9" fmla="*/ 123825 h 603250"/>
                <a:gd name="connsiteX10" fmla="*/ 673100 w 717550"/>
                <a:gd name="connsiteY10" fmla="*/ 180975 h 603250"/>
                <a:gd name="connsiteX11" fmla="*/ 717550 w 717550"/>
                <a:gd name="connsiteY11" fmla="*/ 247650 h 603250"/>
                <a:gd name="connsiteX12" fmla="*/ 669925 w 717550"/>
                <a:gd name="connsiteY12" fmla="*/ 603250 h 603250"/>
                <a:gd name="connsiteX0" fmla="*/ 0 w 717550"/>
                <a:gd name="connsiteY0" fmla="*/ 50800 h 629819"/>
                <a:gd name="connsiteX1" fmla="*/ 111125 w 717550"/>
                <a:gd name="connsiteY1" fmla="*/ 142875 h 629819"/>
                <a:gd name="connsiteX2" fmla="*/ 196850 w 717550"/>
                <a:gd name="connsiteY2" fmla="*/ 149225 h 629819"/>
                <a:gd name="connsiteX3" fmla="*/ 282575 w 717550"/>
                <a:gd name="connsiteY3" fmla="*/ 41275 h 629819"/>
                <a:gd name="connsiteX4" fmla="*/ 339725 w 717550"/>
                <a:gd name="connsiteY4" fmla="*/ 0 h 629819"/>
                <a:gd name="connsiteX5" fmla="*/ 403225 w 717550"/>
                <a:gd name="connsiteY5" fmla="*/ 25400 h 629819"/>
                <a:gd name="connsiteX6" fmla="*/ 444500 w 717550"/>
                <a:gd name="connsiteY6" fmla="*/ 3175 h 629819"/>
                <a:gd name="connsiteX7" fmla="*/ 581025 w 717550"/>
                <a:gd name="connsiteY7" fmla="*/ 22225 h 629819"/>
                <a:gd name="connsiteX8" fmla="*/ 571500 w 717550"/>
                <a:gd name="connsiteY8" fmla="*/ 63500 h 629819"/>
                <a:gd name="connsiteX9" fmla="*/ 692150 w 717550"/>
                <a:gd name="connsiteY9" fmla="*/ 123825 h 629819"/>
                <a:gd name="connsiteX10" fmla="*/ 673100 w 717550"/>
                <a:gd name="connsiteY10" fmla="*/ 180975 h 629819"/>
                <a:gd name="connsiteX11" fmla="*/ 717550 w 717550"/>
                <a:gd name="connsiteY11" fmla="*/ 247650 h 629819"/>
                <a:gd name="connsiteX12" fmla="*/ 669925 w 717550"/>
                <a:gd name="connsiteY12" fmla="*/ 603250 h 629819"/>
                <a:gd name="connsiteX13" fmla="*/ 665163 w 717550"/>
                <a:gd name="connsiteY13" fmla="*/ 604044 h 629819"/>
                <a:gd name="connsiteX0" fmla="*/ 0 w 717550"/>
                <a:gd name="connsiteY0" fmla="*/ 50800 h 882651"/>
                <a:gd name="connsiteX1" fmla="*/ 111125 w 717550"/>
                <a:gd name="connsiteY1" fmla="*/ 142875 h 882651"/>
                <a:gd name="connsiteX2" fmla="*/ 196850 w 717550"/>
                <a:gd name="connsiteY2" fmla="*/ 149225 h 882651"/>
                <a:gd name="connsiteX3" fmla="*/ 282575 w 717550"/>
                <a:gd name="connsiteY3" fmla="*/ 41275 h 882651"/>
                <a:gd name="connsiteX4" fmla="*/ 339725 w 717550"/>
                <a:gd name="connsiteY4" fmla="*/ 0 h 882651"/>
                <a:gd name="connsiteX5" fmla="*/ 403225 w 717550"/>
                <a:gd name="connsiteY5" fmla="*/ 25400 h 882651"/>
                <a:gd name="connsiteX6" fmla="*/ 444500 w 717550"/>
                <a:gd name="connsiteY6" fmla="*/ 3175 h 882651"/>
                <a:gd name="connsiteX7" fmla="*/ 581025 w 717550"/>
                <a:gd name="connsiteY7" fmla="*/ 22225 h 882651"/>
                <a:gd name="connsiteX8" fmla="*/ 571500 w 717550"/>
                <a:gd name="connsiteY8" fmla="*/ 63500 h 882651"/>
                <a:gd name="connsiteX9" fmla="*/ 692150 w 717550"/>
                <a:gd name="connsiteY9" fmla="*/ 123825 h 882651"/>
                <a:gd name="connsiteX10" fmla="*/ 673100 w 717550"/>
                <a:gd name="connsiteY10" fmla="*/ 180975 h 882651"/>
                <a:gd name="connsiteX11" fmla="*/ 717550 w 717550"/>
                <a:gd name="connsiteY11" fmla="*/ 247650 h 882651"/>
                <a:gd name="connsiteX12" fmla="*/ 669925 w 717550"/>
                <a:gd name="connsiteY12" fmla="*/ 603250 h 882651"/>
                <a:gd name="connsiteX13" fmla="*/ 627063 w 717550"/>
                <a:gd name="connsiteY13" fmla="*/ 882651 h 882651"/>
                <a:gd name="connsiteX0" fmla="*/ 0 w 717550"/>
                <a:gd name="connsiteY0" fmla="*/ 50800 h 904767"/>
                <a:gd name="connsiteX1" fmla="*/ 111125 w 717550"/>
                <a:gd name="connsiteY1" fmla="*/ 142875 h 904767"/>
                <a:gd name="connsiteX2" fmla="*/ 196850 w 717550"/>
                <a:gd name="connsiteY2" fmla="*/ 149225 h 904767"/>
                <a:gd name="connsiteX3" fmla="*/ 282575 w 717550"/>
                <a:gd name="connsiteY3" fmla="*/ 41275 h 904767"/>
                <a:gd name="connsiteX4" fmla="*/ 339725 w 717550"/>
                <a:gd name="connsiteY4" fmla="*/ 0 h 904767"/>
                <a:gd name="connsiteX5" fmla="*/ 403225 w 717550"/>
                <a:gd name="connsiteY5" fmla="*/ 25400 h 904767"/>
                <a:gd name="connsiteX6" fmla="*/ 444500 w 717550"/>
                <a:gd name="connsiteY6" fmla="*/ 3175 h 904767"/>
                <a:gd name="connsiteX7" fmla="*/ 581025 w 717550"/>
                <a:gd name="connsiteY7" fmla="*/ 22225 h 904767"/>
                <a:gd name="connsiteX8" fmla="*/ 571500 w 717550"/>
                <a:gd name="connsiteY8" fmla="*/ 63500 h 904767"/>
                <a:gd name="connsiteX9" fmla="*/ 692150 w 717550"/>
                <a:gd name="connsiteY9" fmla="*/ 123825 h 904767"/>
                <a:gd name="connsiteX10" fmla="*/ 673100 w 717550"/>
                <a:gd name="connsiteY10" fmla="*/ 180975 h 904767"/>
                <a:gd name="connsiteX11" fmla="*/ 717550 w 717550"/>
                <a:gd name="connsiteY11" fmla="*/ 247650 h 904767"/>
                <a:gd name="connsiteX12" fmla="*/ 669925 w 717550"/>
                <a:gd name="connsiteY12" fmla="*/ 603250 h 904767"/>
                <a:gd name="connsiteX13" fmla="*/ 627063 w 717550"/>
                <a:gd name="connsiteY13" fmla="*/ 882651 h 904767"/>
                <a:gd name="connsiteX14" fmla="*/ 627063 w 717550"/>
                <a:gd name="connsiteY14" fmla="*/ 887413 h 904767"/>
                <a:gd name="connsiteX0" fmla="*/ 0 w 717550"/>
                <a:gd name="connsiteY0" fmla="*/ 50800 h 1142207"/>
                <a:gd name="connsiteX1" fmla="*/ 111125 w 717550"/>
                <a:gd name="connsiteY1" fmla="*/ 142875 h 1142207"/>
                <a:gd name="connsiteX2" fmla="*/ 196850 w 717550"/>
                <a:gd name="connsiteY2" fmla="*/ 149225 h 1142207"/>
                <a:gd name="connsiteX3" fmla="*/ 282575 w 717550"/>
                <a:gd name="connsiteY3" fmla="*/ 41275 h 1142207"/>
                <a:gd name="connsiteX4" fmla="*/ 339725 w 717550"/>
                <a:gd name="connsiteY4" fmla="*/ 0 h 1142207"/>
                <a:gd name="connsiteX5" fmla="*/ 403225 w 717550"/>
                <a:gd name="connsiteY5" fmla="*/ 25400 h 1142207"/>
                <a:gd name="connsiteX6" fmla="*/ 444500 w 717550"/>
                <a:gd name="connsiteY6" fmla="*/ 3175 h 1142207"/>
                <a:gd name="connsiteX7" fmla="*/ 581025 w 717550"/>
                <a:gd name="connsiteY7" fmla="*/ 22225 h 1142207"/>
                <a:gd name="connsiteX8" fmla="*/ 571500 w 717550"/>
                <a:gd name="connsiteY8" fmla="*/ 63500 h 1142207"/>
                <a:gd name="connsiteX9" fmla="*/ 692150 w 717550"/>
                <a:gd name="connsiteY9" fmla="*/ 123825 h 1142207"/>
                <a:gd name="connsiteX10" fmla="*/ 673100 w 717550"/>
                <a:gd name="connsiteY10" fmla="*/ 180975 h 1142207"/>
                <a:gd name="connsiteX11" fmla="*/ 717550 w 717550"/>
                <a:gd name="connsiteY11" fmla="*/ 247650 h 1142207"/>
                <a:gd name="connsiteX12" fmla="*/ 669925 w 717550"/>
                <a:gd name="connsiteY12" fmla="*/ 603250 h 1142207"/>
                <a:gd name="connsiteX13" fmla="*/ 627063 w 717550"/>
                <a:gd name="connsiteY13" fmla="*/ 882651 h 1142207"/>
                <a:gd name="connsiteX14" fmla="*/ 574675 w 717550"/>
                <a:gd name="connsiteY14" fmla="*/ 1142207 h 1142207"/>
                <a:gd name="connsiteX0" fmla="*/ 0 w 717550"/>
                <a:gd name="connsiteY0" fmla="*/ 50800 h 1159500"/>
                <a:gd name="connsiteX1" fmla="*/ 111125 w 717550"/>
                <a:gd name="connsiteY1" fmla="*/ 142875 h 1159500"/>
                <a:gd name="connsiteX2" fmla="*/ 196850 w 717550"/>
                <a:gd name="connsiteY2" fmla="*/ 149225 h 1159500"/>
                <a:gd name="connsiteX3" fmla="*/ 282575 w 717550"/>
                <a:gd name="connsiteY3" fmla="*/ 41275 h 1159500"/>
                <a:gd name="connsiteX4" fmla="*/ 339725 w 717550"/>
                <a:gd name="connsiteY4" fmla="*/ 0 h 1159500"/>
                <a:gd name="connsiteX5" fmla="*/ 403225 w 717550"/>
                <a:gd name="connsiteY5" fmla="*/ 25400 h 1159500"/>
                <a:gd name="connsiteX6" fmla="*/ 444500 w 717550"/>
                <a:gd name="connsiteY6" fmla="*/ 3175 h 1159500"/>
                <a:gd name="connsiteX7" fmla="*/ 581025 w 717550"/>
                <a:gd name="connsiteY7" fmla="*/ 22225 h 1159500"/>
                <a:gd name="connsiteX8" fmla="*/ 571500 w 717550"/>
                <a:gd name="connsiteY8" fmla="*/ 63500 h 1159500"/>
                <a:gd name="connsiteX9" fmla="*/ 692150 w 717550"/>
                <a:gd name="connsiteY9" fmla="*/ 123825 h 1159500"/>
                <a:gd name="connsiteX10" fmla="*/ 673100 w 717550"/>
                <a:gd name="connsiteY10" fmla="*/ 180975 h 1159500"/>
                <a:gd name="connsiteX11" fmla="*/ 717550 w 717550"/>
                <a:gd name="connsiteY11" fmla="*/ 247650 h 1159500"/>
                <a:gd name="connsiteX12" fmla="*/ 669925 w 717550"/>
                <a:gd name="connsiteY12" fmla="*/ 603250 h 1159500"/>
                <a:gd name="connsiteX13" fmla="*/ 627063 w 717550"/>
                <a:gd name="connsiteY13" fmla="*/ 882651 h 1159500"/>
                <a:gd name="connsiteX14" fmla="*/ 574675 w 717550"/>
                <a:gd name="connsiteY14" fmla="*/ 1142207 h 1159500"/>
                <a:gd name="connsiteX15" fmla="*/ 567531 w 717550"/>
                <a:gd name="connsiteY15" fmla="*/ 1135063 h 1159500"/>
                <a:gd name="connsiteX0" fmla="*/ 0 w 717550"/>
                <a:gd name="connsiteY0" fmla="*/ 50800 h 1150916"/>
                <a:gd name="connsiteX1" fmla="*/ 111125 w 717550"/>
                <a:gd name="connsiteY1" fmla="*/ 142875 h 1150916"/>
                <a:gd name="connsiteX2" fmla="*/ 196850 w 717550"/>
                <a:gd name="connsiteY2" fmla="*/ 149225 h 1150916"/>
                <a:gd name="connsiteX3" fmla="*/ 282575 w 717550"/>
                <a:gd name="connsiteY3" fmla="*/ 41275 h 1150916"/>
                <a:gd name="connsiteX4" fmla="*/ 339725 w 717550"/>
                <a:gd name="connsiteY4" fmla="*/ 0 h 1150916"/>
                <a:gd name="connsiteX5" fmla="*/ 403225 w 717550"/>
                <a:gd name="connsiteY5" fmla="*/ 25400 h 1150916"/>
                <a:gd name="connsiteX6" fmla="*/ 444500 w 717550"/>
                <a:gd name="connsiteY6" fmla="*/ 3175 h 1150916"/>
                <a:gd name="connsiteX7" fmla="*/ 581025 w 717550"/>
                <a:gd name="connsiteY7" fmla="*/ 22225 h 1150916"/>
                <a:gd name="connsiteX8" fmla="*/ 571500 w 717550"/>
                <a:gd name="connsiteY8" fmla="*/ 63500 h 1150916"/>
                <a:gd name="connsiteX9" fmla="*/ 692150 w 717550"/>
                <a:gd name="connsiteY9" fmla="*/ 123825 h 1150916"/>
                <a:gd name="connsiteX10" fmla="*/ 673100 w 717550"/>
                <a:gd name="connsiteY10" fmla="*/ 180975 h 1150916"/>
                <a:gd name="connsiteX11" fmla="*/ 717550 w 717550"/>
                <a:gd name="connsiteY11" fmla="*/ 247650 h 1150916"/>
                <a:gd name="connsiteX12" fmla="*/ 669925 w 717550"/>
                <a:gd name="connsiteY12" fmla="*/ 603250 h 1150916"/>
                <a:gd name="connsiteX13" fmla="*/ 627063 w 717550"/>
                <a:gd name="connsiteY13" fmla="*/ 882651 h 1150916"/>
                <a:gd name="connsiteX14" fmla="*/ 574675 w 717550"/>
                <a:gd name="connsiteY14" fmla="*/ 1142207 h 1150916"/>
                <a:gd name="connsiteX15" fmla="*/ 74612 w 717550"/>
                <a:gd name="connsiteY15" fmla="*/ 1058863 h 1150916"/>
                <a:gd name="connsiteX0" fmla="*/ 0 w 717550"/>
                <a:gd name="connsiteY0" fmla="*/ 50800 h 1146433"/>
                <a:gd name="connsiteX1" fmla="*/ 111125 w 717550"/>
                <a:gd name="connsiteY1" fmla="*/ 142875 h 1146433"/>
                <a:gd name="connsiteX2" fmla="*/ 196850 w 717550"/>
                <a:gd name="connsiteY2" fmla="*/ 149225 h 1146433"/>
                <a:gd name="connsiteX3" fmla="*/ 282575 w 717550"/>
                <a:gd name="connsiteY3" fmla="*/ 41275 h 1146433"/>
                <a:gd name="connsiteX4" fmla="*/ 339725 w 717550"/>
                <a:gd name="connsiteY4" fmla="*/ 0 h 1146433"/>
                <a:gd name="connsiteX5" fmla="*/ 403225 w 717550"/>
                <a:gd name="connsiteY5" fmla="*/ 25400 h 1146433"/>
                <a:gd name="connsiteX6" fmla="*/ 444500 w 717550"/>
                <a:gd name="connsiteY6" fmla="*/ 3175 h 1146433"/>
                <a:gd name="connsiteX7" fmla="*/ 581025 w 717550"/>
                <a:gd name="connsiteY7" fmla="*/ 22225 h 1146433"/>
                <a:gd name="connsiteX8" fmla="*/ 571500 w 717550"/>
                <a:gd name="connsiteY8" fmla="*/ 63500 h 1146433"/>
                <a:gd name="connsiteX9" fmla="*/ 692150 w 717550"/>
                <a:gd name="connsiteY9" fmla="*/ 123825 h 1146433"/>
                <a:gd name="connsiteX10" fmla="*/ 673100 w 717550"/>
                <a:gd name="connsiteY10" fmla="*/ 180975 h 1146433"/>
                <a:gd name="connsiteX11" fmla="*/ 717550 w 717550"/>
                <a:gd name="connsiteY11" fmla="*/ 247650 h 1146433"/>
                <a:gd name="connsiteX12" fmla="*/ 669925 w 717550"/>
                <a:gd name="connsiteY12" fmla="*/ 603250 h 1146433"/>
                <a:gd name="connsiteX13" fmla="*/ 627063 w 717550"/>
                <a:gd name="connsiteY13" fmla="*/ 882651 h 1146433"/>
                <a:gd name="connsiteX14" fmla="*/ 579437 w 717550"/>
                <a:gd name="connsiteY14" fmla="*/ 1137444 h 1146433"/>
                <a:gd name="connsiteX15" fmla="*/ 74612 w 717550"/>
                <a:gd name="connsiteY15" fmla="*/ 1058863 h 1146433"/>
                <a:gd name="connsiteX0" fmla="*/ 0 w 717550"/>
                <a:gd name="connsiteY0" fmla="*/ 50800 h 1137444"/>
                <a:gd name="connsiteX1" fmla="*/ 111125 w 717550"/>
                <a:gd name="connsiteY1" fmla="*/ 142875 h 1137444"/>
                <a:gd name="connsiteX2" fmla="*/ 196850 w 717550"/>
                <a:gd name="connsiteY2" fmla="*/ 149225 h 1137444"/>
                <a:gd name="connsiteX3" fmla="*/ 282575 w 717550"/>
                <a:gd name="connsiteY3" fmla="*/ 41275 h 1137444"/>
                <a:gd name="connsiteX4" fmla="*/ 339725 w 717550"/>
                <a:gd name="connsiteY4" fmla="*/ 0 h 1137444"/>
                <a:gd name="connsiteX5" fmla="*/ 403225 w 717550"/>
                <a:gd name="connsiteY5" fmla="*/ 25400 h 1137444"/>
                <a:gd name="connsiteX6" fmla="*/ 444500 w 717550"/>
                <a:gd name="connsiteY6" fmla="*/ 3175 h 1137444"/>
                <a:gd name="connsiteX7" fmla="*/ 581025 w 717550"/>
                <a:gd name="connsiteY7" fmla="*/ 22225 h 1137444"/>
                <a:gd name="connsiteX8" fmla="*/ 571500 w 717550"/>
                <a:gd name="connsiteY8" fmla="*/ 63500 h 1137444"/>
                <a:gd name="connsiteX9" fmla="*/ 692150 w 717550"/>
                <a:gd name="connsiteY9" fmla="*/ 123825 h 1137444"/>
                <a:gd name="connsiteX10" fmla="*/ 673100 w 717550"/>
                <a:gd name="connsiteY10" fmla="*/ 180975 h 1137444"/>
                <a:gd name="connsiteX11" fmla="*/ 717550 w 717550"/>
                <a:gd name="connsiteY11" fmla="*/ 247650 h 1137444"/>
                <a:gd name="connsiteX12" fmla="*/ 669925 w 717550"/>
                <a:gd name="connsiteY12" fmla="*/ 603250 h 1137444"/>
                <a:gd name="connsiteX13" fmla="*/ 627063 w 717550"/>
                <a:gd name="connsiteY13" fmla="*/ 882651 h 1137444"/>
                <a:gd name="connsiteX14" fmla="*/ 579437 w 717550"/>
                <a:gd name="connsiteY14" fmla="*/ 1137444 h 1137444"/>
                <a:gd name="connsiteX15" fmla="*/ 74612 w 717550"/>
                <a:gd name="connsiteY15" fmla="*/ 1058863 h 1137444"/>
                <a:gd name="connsiteX0" fmla="*/ 0 w 717550"/>
                <a:gd name="connsiteY0" fmla="*/ 50800 h 1137444"/>
                <a:gd name="connsiteX1" fmla="*/ 111125 w 717550"/>
                <a:gd name="connsiteY1" fmla="*/ 142875 h 1137444"/>
                <a:gd name="connsiteX2" fmla="*/ 196850 w 717550"/>
                <a:gd name="connsiteY2" fmla="*/ 149225 h 1137444"/>
                <a:gd name="connsiteX3" fmla="*/ 282575 w 717550"/>
                <a:gd name="connsiteY3" fmla="*/ 41275 h 1137444"/>
                <a:gd name="connsiteX4" fmla="*/ 339725 w 717550"/>
                <a:gd name="connsiteY4" fmla="*/ 0 h 1137444"/>
                <a:gd name="connsiteX5" fmla="*/ 403225 w 717550"/>
                <a:gd name="connsiteY5" fmla="*/ 25400 h 1137444"/>
                <a:gd name="connsiteX6" fmla="*/ 444500 w 717550"/>
                <a:gd name="connsiteY6" fmla="*/ 3175 h 1137444"/>
                <a:gd name="connsiteX7" fmla="*/ 581025 w 717550"/>
                <a:gd name="connsiteY7" fmla="*/ 22225 h 1137444"/>
                <a:gd name="connsiteX8" fmla="*/ 571500 w 717550"/>
                <a:gd name="connsiteY8" fmla="*/ 63500 h 1137444"/>
                <a:gd name="connsiteX9" fmla="*/ 692150 w 717550"/>
                <a:gd name="connsiteY9" fmla="*/ 123825 h 1137444"/>
                <a:gd name="connsiteX10" fmla="*/ 673100 w 717550"/>
                <a:gd name="connsiteY10" fmla="*/ 180975 h 1137444"/>
                <a:gd name="connsiteX11" fmla="*/ 717550 w 717550"/>
                <a:gd name="connsiteY11" fmla="*/ 247650 h 1137444"/>
                <a:gd name="connsiteX12" fmla="*/ 669925 w 717550"/>
                <a:gd name="connsiteY12" fmla="*/ 603250 h 1137444"/>
                <a:gd name="connsiteX13" fmla="*/ 627063 w 717550"/>
                <a:gd name="connsiteY13" fmla="*/ 882651 h 1137444"/>
                <a:gd name="connsiteX14" fmla="*/ 579437 w 717550"/>
                <a:gd name="connsiteY14" fmla="*/ 1137444 h 1137444"/>
                <a:gd name="connsiteX15" fmla="*/ 74612 w 717550"/>
                <a:gd name="connsiteY15" fmla="*/ 1058863 h 1137444"/>
                <a:gd name="connsiteX16" fmla="*/ 72231 w 717550"/>
                <a:gd name="connsiteY16" fmla="*/ 1054100 h 1137444"/>
                <a:gd name="connsiteX0" fmla="*/ 587375 w 1304925"/>
                <a:gd name="connsiteY0" fmla="*/ 50800 h 1137444"/>
                <a:gd name="connsiteX1" fmla="*/ 698500 w 1304925"/>
                <a:gd name="connsiteY1" fmla="*/ 142875 h 1137444"/>
                <a:gd name="connsiteX2" fmla="*/ 784225 w 1304925"/>
                <a:gd name="connsiteY2" fmla="*/ 149225 h 1137444"/>
                <a:gd name="connsiteX3" fmla="*/ 869950 w 1304925"/>
                <a:gd name="connsiteY3" fmla="*/ 41275 h 1137444"/>
                <a:gd name="connsiteX4" fmla="*/ 927100 w 1304925"/>
                <a:gd name="connsiteY4" fmla="*/ 0 h 1137444"/>
                <a:gd name="connsiteX5" fmla="*/ 990600 w 1304925"/>
                <a:gd name="connsiteY5" fmla="*/ 25400 h 1137444"/>
                <a:gd name="connsiteX6" fmla="*/ 1031875 w 1304925"/>
                <a:gd name="connsiteY6" fmla="*/ 3175 h 1137444"/>
                <a:gd name="connsiteX7" fmla="*/ 1168400 w 1304925"/>
                <a:gd name="connsiteY7" fmla="*/ 22225 h 1137444"/>
                <a:gd name="connsiteX8" fmla="*/ 1158875 w 1304925"/>
                <a:gd name="connsiteY8" fmla="*/ 63500 h 1137444"/>
                <a:gd name="connsiteX9" fmla="*/ 1279525 w 1304925"/>
                <a:gd name="connsiteY9" fmla="*/ 123825 h 1137444"/>
                <a:gd name="connsiteX10" fmla="*/ 1260475 w 1304925"/>
                <a:gd name="connsiteY10" fmla="*/ 180975 h 1137444"/>
                <a:gd name="connsiteX11" fmla="*/ 1304925 w 1304925"/>
                <a:gd name="connsiteY11" fmla="*/ 247650 h 1137444"/>
                <a:gd name="connsiteX12" fmla="*/ 1257300 w 1304925"/>
                <a:gd name="connsiteY12" fmla="*/ 603250 h 1137444"/>
                <a:gd name="connsiteX13" fmla="*/ 1214438 w 1304925"/>
                <a:gd name="connsiteY13" fmla="*/ 882651 h 1137444"/>
                <a:gd name="connsiteX14" fmla="*/ 1166812 w 1304925"/>
                <a:gd name="connsiteY14" fmla="*/ 1137444 h 1137444"/>
                <a:gd name="connsiteX15" fmla="*/ 661987 w 1304925"/>
                <a:gd name="connsiteY15" fmla="*/ 1058863 h 1137444"/>
                <a:gd name="connsiteX16" fmla="*/ 0 w 1304925"/>
                <a:gd name="connsiteY16" fmla="*/ 980281 h 1137444"/>
                <a:gd name="connsiteX0" fmla="*/ 635732 w 1353282"/>
                <a:gd name="connsiteY0" fmla="*/ 50800 h 1137444"/>
                <a:gd name="connsiteX1" fmla="*/ 746857 w 1353282"/>
                <a:gd name="connsiteY1" fmla="*/ 142875 h 1137444"/>
                <a:gd name="connsiteX2" fmla="*/ 832582 w 1353282"/>
                <a:gd name="connsiteY2" fmla="*/ 149225 h 1137444"/>
                <a:gd name="connsiteX3" fmla="*/ 918307 w 1353282"/>
                <a:gd name="connsiteY3" fmla="*/ 41275 h 1137444"/>
                <a:gd name="connsiteX4" fmla="*/ 975457 w 1353282"/>
                <a:gd name="connsiteY4" fmla="*/ 0 h 1137444"/>
                <a:gd name="connsiteX5" fmla="*/ 1038957 w 1353282"/>
                <a:gd name="connsiteY5" fmla="*/ 25400 h 1137444"/>
                <a:gd name="connsiteX6" fmla="*/ 1080232 w 1353282"/>
                <a:gd name="connsiteY6" fmla="*/ 3175 h 1137444"/>
                <a:gd name="connsiteX7" fmla="*/ 1216757 w 1353282"/>
                <a:gd name="connsiteY7" fmla="*/ 22225 h 1137444"/>
                <a:gd name="connsiteX8" fmla="*/ 1207232 w 1353282"/>
                <a:gd name="connsiteY8" fmla="*/ 63500 h 1137444"/>
                <a:gd name="connsiteX9" fmla="*/ 1327882 w 1353282"/>
                <a:gd name="connsiteY9" fmla="*/ 123825 h 1137444"/>
                <a:gd name="connsiteX10" fmla="*/ 1308832 w 1353282"/>
                <a:gd name="connsiteY10" fmla="*/ 180975 h 1137444"/>
                <a:gd name="connsiteX11" fmla="*/ 1353282 w 1353282"/>
                <a:gd name="connsiteY11" fmla="*/ 247650 h 1137444"/>
                <a:gd name="connsiteX12" fmla="*/ 1305657 w 1353282"/>
                <a:gd name="connsiteY12" fmla="*/ 603250 h 1137444"/>
                <a:gd name="connsiteX13" fmla="*/ 1262795 w 1353282"/>
                <a:gd name="connsiteY13" fmla="*/ 882651 h 1137444"/>
                <a:gd name="connsiteX14" fmla="*/ 1215169 w 1353282"/>
                <a:gd name="connsiteY14" fmla="*/ 1137444 h 1137444"/>
                <a:gd name="connsiteX15" fmla="*/ 710344 w 1353282"/>
                <a:gd name="connsiteY15" fmla="*/ 1058863 h 1137444"/>
                <a:gd name="connsiteX16" fmla="*/ 48357 w 1353282"/>
                <a:gd name="connsiteY16" fmla="*/ 980281 h 1137444"/>
                <a:gd name="connsiteX17" fmla="*/ 50739 w 1353282"/>
                <a:gd name="connsiteY17" fmla="*/ 980281 h 1137444"/>
                <a:gd name="connsiteX0" fmla="*/ 987424 w 1704974"/>
                <a:gd name="connsiteY0" fmla="*/ 50800 h 1137444"/>
                <a:gd name="connsiteX1" fmla="*/ 1098549 w 1704974"/>
                <a:gd name="connsiteY1" fmla="*/ 142875 h 1137444"/>
                <a:gd name="connsiteX2" fmla="*/ 1184274 w 1704974"/>
                <a:gd name="connsiteY2" fmla="*/ 149225 h 1137444"/>
                <a:gd name="connsiteX3" fmla="*/ 1269999 w 1704974"/>
                <a:gd name="connsiteY3" fmla="*/ 41275 h 1137444"/>
                <a:gd name="connsiteX4" fmla="*/ 1327149 w 1704974"/>
                <a:gd name="connsiteY4" fmla="*/ 0 h 1137444"/>
                <a:gd name="connsiteX5" fmla="*/ 1390649 w 1704974"/>
                <a:gd name="connsiteY5" fmla="*/ 25400 h 1137444"/>
                <a:gd name="connsiteX6" fmla="*/ 1431924 w 1704974"/>
                <a:gd name="connsiteY6" fmla="*/ 3175 h 1137444"/>
                <a:gd name="connsiteX7" fmla="*/ 1568449 w 1704974"/>
                <a:gd name="connsiteY7" fmla="*/ 22225 h 1137444"/>
                <a:gd name="connsiteX8" fmla="*/ 1558924 w 1704974"/>
                <a:gd name="connsiteY8" fmla="*/ 63500 h 1137444"/>
                <a:gd name="connsiteX9" fmla="*/ 1679574 w 1704974"/>
                <a:gd name="connsiteY9" fmla="*/ 123825 h 1137444"/>
                <a:gd name="connsiteX10" fmla="*/ 1660524 w 1704974"/>
                <a:gd name="connsiteY10" fmla="*/ 180975 h 1137444"/>
                <a:gd name="connsiteX11" fmla="*/ 1704974 w 1704974"/>
                <a:gd name="connsiteY11" fmla="*/ 247650 h 1137444"/>
                <a:gd name="connsiteX12" fmla="*/ 1657349 w 1704974"/>
                <a:gd name="connsiteY12" fmla="*/ 603250 h 1137444"/>
                <a:gd name="connsiteX13" fmla="*/ 1614487 w 1704974"/>
                <a:gd name="connsiteY13" fmla="*/ 882651 h 1137444"/>
                <a:gd name="connsiteX14" fmla="*/ 1566861 w 1704974"/>
                <a:gd name="connsiteY14" fmla="*/ 1137444 h 1137444"/>
                <a:gd name="connsiteX15" fmla="*/ 1062036 w 1704974"/>
                <a:gd name="connsiteY15" fmla="*/ 1058863 h 1137444"/>
                <a:gd name="connsiteX16" fmla="*/ 400049 w 1704974"/>
                <a:gd name="connsiteY16" fmla="*/ 980281 h 1137444"/>
                <a:gd name="connsiteX17" fmla="*/ 0 w 1704974"/>
                <a:gd name="connsiteY17" fmla="*/ 794543 h 1137444"/>
                <a:gd name="connsiteX0" fmla="*/ 987424 w 1704974"/>
                <a:gd name="connsiteY0" fmla="*/ 50800 h 1137444"/>
                <a:gd name="connsiteX1" fmla="*/ 1098549 w 1704974"/>
                <a:gd name="connsiteY1" fmla="*/ 142875 h 1137444"/>
                <a:gd name="connsiteX2" fmla="*/ 1184274 w 1704974"/>
                <a:gd name="connsiteY2" fmla="*/ 149225 h 1137444"/>
                <a:gd name="connsiteX3" fmla="*/ 1269999 w 1704974"/>
                <a:gd name="connsiteY3" fmla="*/ 41275 h 1137444"/>
                <a:gd name="connsiteX4" fmla="*/ 1327149 w 1704974"/>
                <a:gd name="connsiteY4" fmla="*/ 0 h 1137444"/>
                <a:gd name="connsiteX5" fmla="*/ 1390649 w 1704974"/>
                <a:gd name="connsiteY5" fmla="*/ 25400 h 1137444"/>
                <a:gd name="connsiteX6" fmla="*/ 1431924 w 1704974"/>
                <a:gd name="connsiteY6" fmla="*/ 3175 h 1137444"/>
                <a:gd name="connsiteX7" fmla="*/ 1568449 w 1704974"/>
                <a:gd name="connsiteY7" fmla="*/ 22225 h 1137444"/>
                <a:gd name="connsiteX8" fmla="*/ 1558924 w 1704974"/>
                <a:gd name="connsiteY8" fmla="*/ 63500 h 1137444"/>
                <a:gd name="connsiteX9" fmla="*/ 1679574 w 1704974"/>
                <a:gd name="connsiteY9" fmla="*/ 123825 h 1137444"/>
                <a:gd name="connsiteX10" fmla="*/ 1660524 w 1704974"/>
                <a:gd name="connsiteY10" fmla="*/ 180975 h 1137444"/>
                <a:gd name="connsiteX11" fmla="*/ 1704974 w 1704974"/>
                <a:gd name="connsiteY11" fmla="*/ 247650 h 1137444"/>
                <a:gd name="connsiteX12" fmla="*/ 1657349 w 1704974"/>
                <a:gd name="connsiteY12" fmla="*/ 603250 h 1137444"/>
                <a:gd name="connsiteX13" fmla="*/ 1614487 w 1704974"/>
                <a:gd name="connsiteY13" fmla="*/ 882651 h 1137444"/>
                <a:gd name="connsiteX14" fmla="*/ 1566861 w 1704974"/>
                <a:gd name="connsiteY14" fmla="*/ 1137444 h 1137444"/>
                <a:gd name="connsiteX15" fmla="*/ 1062036 w 1704974"/>
                <a:gd name="connsiteY15" fmla="*/ 1058863 h 1137444"/>
                <a:gd name="connsiteX16" fmla="*/ 400049 w 1704974"/>
                <a:gd name="connsiteY16" fmla="*/ 980281 h 1137444"/>
                <a:gd name="connsiteX17" fmla="*/ 0 w 1704974"/>
                <a:gd name="connsiteY17" fmla="*/ 794543 h 1137444"/>
                <a:gd name="connsiteX0" fmla="*/ 1017057 w 1734607"/>
                <a:gd name="connsiteY0" fmla="*/ 50800 h 1137444"/>
                <a:gd name="connsiteX1" fmla="*/ 1128182 w 1734607"/>
                <a:gd name="connsiteY1" fmla="*/ 142875 h 1137444"/>
                <a:gd name="connsiteX2" fmla="*/ 1213907 w 1734607"/>
                <a:gd name="connsiteY2" fmla="*/ 149225 h 1137444"/>
                <a:gd name="connsiteX3" fmla="*/ 1299632 w 1734607"/>
                <a:gd name="connsiteY3" fmla="*/ 41275 h 1137444"/>
                <a:gd name="connsiteX4" fmla="*/ 1356782 w 1734607"/>
                <a:gd name="connsiteY4" fmla="*/ 0 h 1137444"/>
                <a:gd name="connsiteX5" fmla="*/ 1420282 w 1734607"/>
                <a:gd name="connsiteY5" fmla="*/ 25400 h 1137444"/>
                <a:gd name="connsiteX6" fmla="*/ 1461557 w 1734607"/>
                <a:gd name="connsiteY6" fmla="*/ 3175 h 1137444"/>
                <a:gd name="connsiteX7" fmla="*/ 1598082 w 1734607"/>
                <a:gd name="connsiteY7" fmla="*/ 22225 h 1137444"/>
                <a:gd name="connsiteX8" fmla="*/ 1588557 w 1734607"/>
                <a:gd name="connsiteY8" fmla="*/ 63500 h 1137444"/>
                <a:gd name="connsiteX9" fmla="*/ 1709207 w 1734607"/>
                <a:gd name="connsiteY9" fmla="*/ 123825 h 1137444"/>
                <a:gd name="connsiteX10" fmla="*/ 1690157 w 1734607"/>
                <a:gd name="connsiteY10" fmla="*/ 180975 h 1137444"/>
                <a:gd name="connsiteX11" fmla="*/ 1734607 w 1734607"/>
                <a:gd name="connsiteY11" fmla="*/ 247650 h 1137444"/>
                <a:gd name="connsiteX12" fmla="*/ 1686982 w 1734607"/>
                <a:gd name="connsiteY12" fmla="*/ 603250 h 1137444"/>
                <a:gd name="connsiteX13" fmla="*/ 1644120 w 1734607"/>
                <a:gd name="connsiteY13" fmla="*/ 882651 h 1137444"/>
                <a:gd name="connsiteX14" fmla="*/ 1596494 w 1734607"/>
                <a:gd name="connsiteY14" fmla="*/ 1137444 h 1137444"/>
                <a:gd name="connsiteX15" fmla="*/ 1091669 w 1734607"/>
                <a:gd name="connsiteY15" fmla="*/ 1058863 h 1137444"/>
                <a:gd name="connsiteX16" fmla="*/ 429682 w 1734607"/>
                <a:gd name="connsiteY16" fmla="*/ 980281 h 1137444"/>
                <a:gd name="connsiteX17" fmla="*/ 29633 w 1734607"/>
                <a:gd name="connsiteY17" fmla="*/ 794543 h 1137444"/>
                <a:gd name="connsiteX18" fmla="*/ 29633 w 1734607"/>
                <a:gd name="connsiteY18" fmla="*/ 796925 h 1137444"/>
                <a:gd name="connsiteX0" fmla="*/ 998821 w 1716371"/>
                <a:gd name="connsiteY0" fmla="*/ 50800 h 1137444"/>
                <a:gd name="connsiteX1" fmla="*/ 1109946 w 1716371"/>
                <a:gd name="connsiteY1" fmla="*/ 142875 h 1137444"/>
                <a:gd name="connsiteX2" fmla="*/ 1195671 w 1716371"/>
                <a:gd name="connsiteY2" fmla="*/ 149225 h 1137444"/>
                <a:gd name="connsiteX3" fmla="*/ 1281396 w 1716371"/>
                <a:gd name="connsiteY3" fmla="*/ 41275 h 1137444"/>
                <a:gd name="connsiteX4" fmla="*/ 1338546 w 1716371"/>
                <a:gd name="connsiteY4" fmla="*/ 0 h 1137444"/>
                <a:gd name="connsiteX5" fmla="*/ 1402046 w 1716371"/>
                <a:gd name="connsiteY5" fmla="*/ 25400 h 1137444"/>
                <a:gd name="connsiteX6" fmla="*/ 1443321 w 1716371"/>
                <a:gd name="connsiteY6" fmla="*/ 3175 h 1137444"/>
                <a:gd name="connsiteX7" fmla="*/ 1579846 w 1716371"/>
                <a:gd name="connsiteY7" fmla="*/ 22225 h 1137444"/>
                <a:gd name="connsiteX8" fmla="*/ 1570321 w 1716371"/>
                <a:gd name="connsiteY8" fmla="*/ 63500 h 1137444"/>
                <a:gd name="connsiteX9" fmla="*/ 1690971 w 1716371"/>
                <a:gd name="connsiteY9" fmla="*/ 123825 h 1137444"/>
                <a:gd name="connsiteX10" fmla="*/ 1671921 w 1716371"/>
                <a:gd name="connsiteY10" fmla="*/ 180975 h 1137444"/>
                <a:gd name="connsiteX11" fmla="*/ 1716371 w 1716371"/>
                <a:gd name="connsiteY11" fmla="*/ 247650 h 1137444"/>
                <a:gd name="connsiteX12" fmla="*/ 1668746 w 1716371"/>
                <a:gd name="connsiteY12" fmla="*/ 603250 h 1137444"/>
                <a:gd name="connsiteX13" fmla="*/ 1625884 w 1716371"/>
                <a:gd name="connsiteY13" fmla="*/ 882651 h 1137444"/>
                <a:gd name="connsiteX14" fmla="*/ 1578258 w 1716371"/>
                <a:gd name="connsiteY14" fmla="*/ 1137444 h 1137444"/>
                <a:gd name="connsiteX15" fmla="*/ 1073433 w 1716371"/>
                <a:gd name="connsiteY15" fmla="*/ 1058863 h 1137444"/>
                <a:gd name="connsiteX16" fmla="*/ 411446 w 1716371"/>
                <a:gd name="connsiteY16" fmla="*/ 980281 h 1137444"/>
                <a:gd name="connsiteX17" fmla="*/ 11397 w 1716371"/>
                <a:gd name="connsiteY17" fmla="*/ 794543 h 1137444"/>
                <a:gd name="connsiteX18" fmla="*/ 192372 w 1716371"/>
                <a:gd name="connsiteY18" fmla="*/ 325438 h 1137444"/>
                <a:gd name="connsiteX0" fmla="*/ 987425 w 1704975"/>
                <a:gd name="connsiteY0" fmla="*/ 50800 h 1137444"/>
                <a:gd name="connsiteX1" fmla="*/ 1098550 w 1704975"/>
                <a:gd name="connsiteY1" fmla="*/ 142875 h 1137444"/>
                <a:gd name="connsiteX2" fmla="*/ 1184275 w 1704975"/>
                <a:gd name="connsiteY2" fmla="*/ 149225 h 1137444"/>
                <a:gd name="connsiteX3" fmla="*/ 1270000 w 1704975"/>
                <a:gd name="connsiteY3" fmla="*/ 41275 h 1137444"/>
                <a:gd name="connsiteX4" fmla="*/ 1327150 w 1704975"/>
                <a:gd name="connsiteY4" fmla="*/ 0 h 1137444"/>
                <a:gd name="connsiteX5" fmla="*/ 1390650 w 1704975"/>
                <a:gd name="connsiteY5" fmla="*/ 25400 h 1137444"/>
                <a:gd name="connsiteX6" fmla="*/ 1431925 w 1704975"/>
                <a:gd name="connsiteY6" fmla="*/ 3175 h 1137444"/>
                <a:gd name="connsiteX7" fmla="*/ 1568450 w 1704975"/>
                <a:gd name="connsiteY7" fmla="*/ 22225 h 1137444"/>
                <a:gd name="connsiteX8" fmla="*/ 1558925 w 1704975"/>
                <a:gd name="connsiteY8" fmla="*/ 63500 h 1137444"/>
                <a:gd name="connsiteX9" fmla="*/ 1679575 w 1704975"/>
                <a:gd name="connsiteY9" fmla="*/ 123825 h 1137444"/>
                <a:gd name="connsiteX10" fmla="*/ 1660525 w 1704975"/>
                <a:gd name="connsiteY10" fmla="*/ 180975 h 1137444"/>
                <a:gd name="connsiteX11" fmla="*/ 1704975 w 1704975"/>
                <a:gd name="connsiteY11" fmla="*/ 247650 h 1137444"/>
                <a:gd name="connsiteX12" fmla="*/ 1657350 w 1704975"/>
                <a:gd name="connsiteY12" fmla="*/ 603250 h 1137444"/>
                <a:gd name="connsiteX13" fmla="*/ 1614488 w 1704975"/>
                <a:gd name="connsiteY13" fmla="*/ 882651 h 1137444"/>
                <a:gd name="connsiteX14" fmla="*/ 1566862 w 1704975"/>
                <a:gd name="connsiteY14" fmla="*/ 1137444 h 1137444"/>
                <a:gd name="connsiteX15" fmla="*/ 1062037 w 1704975"/>
                <a:gd name="connsiteY15" fmla="*/ 1058863 h 1137444"/>
                <a:gd name="connsiteX16" fmla="*/ 400050 w 1704975"/>
                <a:gd name="connsiteY16" fmla="*/ 980281 h 1137444"/>
                <a:gd name="connsiteX17" fmla="*/ 1 w 1704975"/>
                <a:gd name="connsiteY17" fmla="*/ 794543 h 1137444"/>
                <a:gd name="connsiteX18" fmla="*/ 180976 w 1704975"/>
                <a:gd name="connsiteY18" fmla="*/ 325438 h 1137444"/>
                <a:gd name="connsiteX0" fmla="*/ 987425 w 1704975"/>
                <a:gd name="connsiteY0" fmla="*/ 50800 h 1137444"/>
                <a:gd name="connsiteX1" fmla="*/ 1098550 w 1704975"/>
                <a:gd name="connsiteY1" fmla="*/ 142875 h 1137444"/>
                <a:gd name="connsiteX2" fmla="*/ 1184275 w 1704975"/>
                <a:gd name="connsiteY2" fmla="*/ 149225 h 1137444"/>
                <a:gd name="connsiteX3" fmla="*/ 1270000 w 1704975"/>
                <a:gd name="connsiteY3" fmla="*/ 41275 h 1137444"/>
                <a:gd name="connsiteX4" fmla="*/ 1327150 w 1704975"/>
                <a:gd name="connsiteY4" fmla="*/ 0 h 1137444"/>
                <a:gd name="connsiteX5" fmla="*/ 1390650 w 1704975"/>
                <a:gd name="connsiteY5" fmla="*/ 25400 h 1137444"/>
                <a:gd name="connsiteX6" fmla="*/ 1431925 w 1704975"/>
                <a:gd name="connsiteY6" fmla="*/ 3175 h 1137444"/>
                <a:gd name="connsiteX7" fmla="*/ 1568450 w 1704975"/>
                <a:gd name="connsiteY7" fmla="*/ 22225 h 1137444"/>
                <a:gd name="connsiteX8" fmla="*/ 1558925 w 1704975"/>
                <a:gd name="connsiteY8" fmla="*/ 63500 h 1137444"/>
                <a:gd name="connsiteX9" fmla="*/ 1679575 w 1704975"/>
                <a:gd name="connsiteY9" fmla="*/ 123825 h 1137444"/>
                <a:gd name="connsiteX10" fmla="*/ 1660525 w 1704975"/>
                <a:gd name="connsiteY10" fmla="*/ 180975 h 1137444"/>
                <a:gd name="connsiteX11" fmla="*/ 1704975 w 1704975"/>
                <a:gd name="connsiteY11" fmla="*/ 247650 h 1137444"/>
                <a:gd name="connsiteX12" fmla="*/ 1657350 w 1704975"/>
                <a:gd name="connsiteY12" fmla="*/ 603250 h 1137444"/>
                <a:gd name="connsiteX13" fmla="*/ 1614488 w 1704975"/>
                <a:gd name="connsiteY13" fmla="*/ 882651 h 1137444"/>
                <a:gd name="connsiteX14" fmla="*/ 1566862 w 1704975"/>
                <a:gd name="connsiteY14" fmla="*/ 1137444 h 1137444"/>
                <a:gd name="connsiteX15" fmla="*/ 1062037 w 1704975"/>
                <a:gd name="connsiteY15" fmla="*/ 1058863 h 1137444"/>
                <a:gd name="connsiteX16" fmla="*/ 400050 w 1704975"/>
                <a:gd name="connsiteY16" fmla="*/ 980281 h 1137444"/>
                <a:gd name="connsiteX17" fmla="*/ 1 w 1704975"/>
                <a:gd name="connsiteY17" fmla="*/ 794543 h 1137444"/>
                <a:gd name="connsiteX18" fmla="*/ 180976 w 1704975"/>
                <a:gd name="connsiteY18" fmla="*/ 325438 h 1137444"/>
                <a:gd name="connsiteX19" fmla="*/ 185740 w 1704975"/>
                <a:gd name="connsiteY19" fmla="*/ 325438 h 1137444"/>
                <a:gd name="connsiteX0" fmla="*/ 987425 w 1704975"/>
                <a:gd name="connsiteY0" fmla="*/ 50800 h 1137444"/>
                <a:gd name="connsiteX1" fmla="*/ 1098550 w 1704975"/>
                <a:gd name="connsiteY1" fmla="*/ 142875 h 1137444"/>
                <a:gd name="connsiteX2" fmla="*/ 1184275 w 1704975"/>
                <a:gd name="connsiteY2" fmla="*/ 149225 h 1137444"/>
                <a:gd name="connsiteX3" fmla="*/ 1270000 w 1704975"/>
                <a:gd name="connsiteY3" fmla="*/ 41275 h 1137444"/>
                <a:gd name="connsiteX4" fmla="*/ 1327150 w 1704975"/>
                <a:gd name="connsiteY4" fmla="*/ 0 h 1137444"/>
                <a:gd name="connsiteX5" fmla="*/ 1390650 w 1704975"/>
                <a:gd name="connsiteY5" fmla="*/ 25400 h 1137444"/>
                <a:gd name="connsiteX6" fmla="*/ 1431925 w 1704975"/>
                <a:gd name="connsiteY6" fmla="*/ 3175 h 1137444"/>
                <a:gd name="connsiteX7" fmla="*/ 1568450 w 1704975"/>
                <a:gd name="connsiteY7" fmla="*/ 22225 h 1137444"/>
                <a:gd name="connsiteX8" fmla="*/ 1558925 w 1704975"/>
                <a:gd name="connsiteY8" fmla="*/ 63500 h 1137444"/>
                <a:gd name="connsiteX9" fmla="*/ 1679575 w 1704975"/>
                <a:gd name="connsiteY9" fmla="*/ 123825 h 1137444"/>
                <a:gd name="connsiteX10" fmla="*/ 1660525 w 1704975"/>
                <a:gd name="connsiteY10" fmla="*/ 180975 h 1137444"/>
                <a:gd name="connsiteX11" fmla="*/ 1704975 w 1704975"/>
                <a:gd name="connsiteY11" fmla="*/ 247650 h 1137444"/>
                <a:gd name="connsiteX12" fmla="*/ 1657350 w 1704975"/>
                <a:gd name="connsiteY12" fmla="*/ 603250 h 1137444"/>
                <a:gd name="connsiteX13" fmla="*/ 1614488 w 1704975"/>
                <a:gd name="connsiteY13" fmla="*/ 882651 h 1137444"/>
                <a:gd name="connsiteX14" fmla="*/ 1566862 w 1704975"/>
                <a:gd name="connsiteY14" fmla="*/ 1137444 h 1137444"/>
                <a:gd name="connsiteX15" fmla="*/ 1062037 w 1704975"/>
                <a:gd name="connsiteY15" fmla="*/ 1058863 h 1137444"/>
                <a:gd name="connsiteX16" fmla="*/ 400050 w 1704975"/>
                <a:gd name="connsiteY16" fmla="*/ 980281 h 1137444"/>
                <a:gd name="connsiteX17" fmla="*/ 1 w 1704975"/>
                <a:gd name="connsiteY17" fmla="*/ 794543 h 1137444"/>
                <a:gd name="connsiteX18" fmla="*/ 180976 w 1704975"/>
                <a:gd name="connsiteY18" fmla="*/ 325438 h 1137444"/>
                <a:gd name="connsiteX19" fmla="*/ 352427 w 1704975"/>
                <a:gd name="connsiteY19" fmla="*/ 173038 h 1137444"/>
                <a:gd name="connsiteX0" fmla="*/ 987425 w 1704975"/>
                <a:gd name="connsiteY0" fmla="*/ 50800 h 1137444"/>
                <a:gd name="connsiteX1" fmla="*/ 1098550 w 1704975"/>
                <a:gd name="connsiteY1" fmla="*/ 142875 h 1137444"/>
                <a:gd name="connsiteX2" fmla="*/ 1184275 w 1704975"/>
                <a:gd name="connsiteY2" fmla="*/ 149225 h 1137444"/>
                <a:gd name="connsiteX3" fmla="*/ 1270000 w 1704975"/>
                <a:gd name="connsiteY3" fmla="*/ 41275 h 1137444"/>
                <a:gd name="connsiteX4" fmla="*/ 1327150 w 1704975"/>
                <a:gd name="connsiteY4" fmla="*/ 0 h 1137444"/>
                <a:gd name="connsiteX5" fmla="*/ 1390650 w 1704975"/>
                <a:gd name="connsiteY5" fmla="*/ 25400 h 1137444"/>
                <a:gd name="connsiteX6" fmla="*/ 1431925 w 1704975"/>
                <a:gd name="connsiteY6" fmla="*/ 3175 h 1137444"/>
                <a:gd name="connsiteX7" fmla="*/ 1568450 w 1704975"/>
                <a:gd name="connsiteY7" fmla="*/ 22225 h 1137444"/>
                <a:gd name="connsiteX8" fmla="*/ 1558925 w 1704975"/>
                <a:gd name="connsiteY8" fmla="*/ 63500 h 1137444"/>
                <a:gd name="connsiteX9" fmla="*/ 1679575 w 1704975"/>
                <a:gd name="connsiteY9" fmla="*/ 123825 h 1137444"/>
                <a:gd name="connsiteX10" fmla="*/ 1660525 w 1704975"/>
                <a:gd name="connsiteY10" fmla="*/ 180975 h 1137444"/>
                <a:gd name="connsiteX11" fmla="*/ 1704975 w 1704975"/>
                <a:gd name="connsiteY11" fmla="*/ 247650 h 1137444"/>
                <a:gd name="connsiteX12" fmla="*/ 1657350 w 1704975"/>
                <a:gd name="connsiteY12" fmla="*/ 603250 h 1137444"/>
                <a:gd name="connsiteX13" fmla="*/ 1614488 w 1704975"/>
                <a:gd name="connsiteY13" fmla="*/ 882651 h 1137444"/>
                <a:gd name="connsiteX14" fmla="*/ 1566862 w 1704975"/>
                <a:gd name="connsiteY14" fmla="*/ 1137444 h 1137444"/>
                <a:gd name="connsiteX15" fmla="*/ 1062037 w 1704975"/>
                <a:gd name="connsiteY15" fmla="*/ 1058863 h 1137444"/>
                <a:gd name="connsiteX16" fmla="*/ 400050 w 1704975"/>
                <a:gd name="connsiteY16" fmla="*/ 980281 h 1137444"/>
                <a:gd name="connsiteX17" fmla="*/ 1 w 1704975"/>
                <a:gd name="connsiteY17" fmla="*/ 794543 h 1137444"/>
                <a:gd name="connsiteX18" fmla="*/ 180976 w 1704975"/>
                <a:gd name="connsiteY18" fmla="*/ 325438 h 1137444"/>
                <a:gd name="connsiteX19" fmla="*/ 352427 w 1704975"/>
                <a:gd name="connsiteY19" fmla="*/ 173038 h 1137444"/>
                <a:gd name="connsiteX0" fmla="*/ 987425 w 1704975"/>
                <a:gd name="connsiteY0" fmla="*/ 50800 h 1137444"/>
                <a:gd name="connsiteX1" fmla="*/ 1098550 w 1704975"/>
                <a:gd name="connsiteY1" fmla="*/ 142875 h 1137444"/>
                <a:gd name="connsiteX2" fmla="*/ 1184275 w 1704975"/>
                <a:gd name="connsiteY2" fmla="*/ 149225 h 1137444"/>
                <a:gd name="connsiteX3" fmla="*/ 1270000 w 1704975"/>
                <a:gd name="connsiteY3" fmla="*/ 41275 h 1137444"/>
                <a:gd name="connsiteX4" fmla="*/ 1327150 w 1704975"/>
                <a:gd name="connsiteY4" fmla="*/ 0 h 1137444"/>
                <a:gd name="connsiteX5" fmla="*/ 1390650 w 1704975"/>
                <a:gd name="connsiteY5" fmla="*/ 25400 h 1137444"/>
                <a:gd name="connsiteX6" fmla="*/ 1431925 w 1704975"/>
                <a:gd name="connsiteY6" fmla="*/ 3175 h 1137444"/>
                <a:gd name="connsiteX7" fmla="*/ 1568450 w 1704975"/>
                <a:gd name="connsiteY7" fmla="*/ 22225 h 1137444"/>
                <a:gd name="connsiteX8" fmla="*/ 1558925 w 1704975"/>
                <a:gd name="connsiteY8" fmla="*/ 63500 h 1137444"/>
                <a:gd name="connsiteX9" fmla="*/ 1679575 w 1704975"/>
                <a:gd name="connsiteY9" fmla="*/ 123825 h 1137444"/>
                <a:gd name="connsiteX10" fmla="*/ 1660525 w 1704975"/>
                <a:gd name="connsiteY10" fmla="*/ 180975 h 1137444"/>
                <a:gd name="connsiteX11" fmla="*/ 1704975 w 1704975"/>
                <a:gd name="connsiteY11" fmla="*/ 247650 h 1137444"/>
                <a:gd name="connsiteX12" fmla="*/ 1657350 w 1704975"/>
                <a:gd name="connsiteY12" fmla="*/ 603250 h 1137444"/>
                <a:gd name="connsiteX13" fmla="*/ 1614488 w 1704975"/>
                <a:gd name="connsiteY13" fmla="*/ 882651 h 1137444"/>
                <a:gd name="connsiteX14" fmla="*/ 1566862 w 1704975"/>
                <a:gd name="connsiteY14" fmla="*/ 1137444 h 1137444"/>
                <a:gd name="connsiteX15" fmla="*/ 1062037 w 1704975"/>
                <a:gd name="connsiteY15" fmla="*/ 1058863 h 1137444"/>
                <a:gd name="connsiteX16" fmla="*/ 400050 w 1704975"/>
                <a:gd name="connsiteY16" fmla="*/ 980281 h 1137444"/>
                <a:gd name="connsiteX17" fmla="*/ 1 w 1704975"/>
                <a:gd name="connsiteY17" fmla="*/ 794543 h 1137444"/>
                <a:gd name="connsiteX18" fmla="*/ 180976 w 1704975"/>
                <a:gd name="connsiteY18" fmla="*/ 325438 h 1137444"/>
                <a:gd name="connsiteX19" fmla="*/ 352427 w 1704975"/>
                <a:gd name="connsiteY19" fmla="*/ 173038 h 1137444"/>
                <a:gd name="connsiteX20" fmla="*/ 350046 w 1704975"/>
                <a:gd name="connsiteY20" fmla="*/ 173038 h 1137444"/>
                <a:gd name="connsiteX0" fmla="*/ 987425 w 1704975"/>
                <a:gd name="connsiteY0" fmla="*/ 50800 h 1137444"/>
                <a:gd name="connsiteX1" fmla="*/ 1098550 w 1704975"/>
                <a:gd name="connsiteY1" fmla="*/ 142875 h 1137444"/>
                <a:gd name="connsiteX2" fmla="*/ 1184275 w 1704975"/>
                <a:gd name="connsiteY2" fmla="*/ 149225 h 1137444"/>
                <a:gd name="connsiteX3" fmla="*/ 1270000 w 1704975"/>
                <a:gd name="connsiteY3" fmla="*/ 41275 h 1137444"/>
                <a:gd name="connsiteX4" fmla="*/ 1327150 w 1704975"/>
                <a:gd name="connsiteY4" fmla="*/ 0 h 1137444"/>
                <a:gd name="connsiteX5" fmla="*/ 1390650 w 1704975"/>
                <a:gd name="connsiteY5" fmla="*/ 25400 h 1137444"/>
                <a:gd name="connsiteX6" fmla="*/ 1431925 w 1704975"/>
                <a:gd name="connsiteY6" fmla="*/ 3175 h 1137444"/>
                <a:gd name="connsiteX7" fmla="*/ 1568450 w 1704975"/>
                <a:gd name="connsiteY7" fmla="*/ 22225 h 1137444"/>
                <a:gd name="connsiteX8" fmla="*/ 1558925 w 1704975"/>
                <a:gd name="connsiteY8" fmla="*/ 63500 h 1137444"/>
                <a:gd name="connsiteX9" fmla="*/ 1679575 w 1704975"/>
                <a:gd name="connsiteY9" fmla="*/ 123825 h 1137444"/>
                <a:gd name="connsiteX10" fmla="*/ 1660525 w 1704975"/>
                <a:gd name="connsiteY10" fmla="*/ 180975 h 1137444"/>
                <a:gd name="connsiteX11" fmla="*/ 1704975 w 1704975"/>
                <a:gd name="connsiteY11" fmla="*/ 247650 h 1137444"/>
                <a:gd name="connsiteX12" fmla="*/ 1657350 w 1704975"/>
                <a:gd name="connsiteY12" fmla="*/ 603250 h 1137444"/>
                <a:gd name="connsiteX13" fmla="*/ 1614488 w 1704975"/>
                <a:gd name="connsiteY13" fmla="*/ 882651 h 1137444"/>
                <a:gd name="connsiteX14" fmla="*/ 1566862 w 1704975"/>
                <a:gd name="connsiteY14" fmla="*/ 1137444 h 1137444"/>
                <a:gd name="connsiteX15" fmla="*/ 1062037 w 1704975"/>
                <a:gd name="connsiteY15" fmla="*/ 1058863 h 1137444"/>
                <a:gd name="connsiteX16" fmla="*/ 400050 w 1704975"/>
                <a:gd name="connsiteY16" fmla="*/ 980281 h 1137444"/>
                <a:gd name="connsiteX17" fmla="*/ 1 w 1704975"/>
                <a:gd name="connsiteY17" fmla="*/ 794543 h 1137444"/>
                <a:gd name="connsiteX18" fmla="*/ 180976 w 1704975"/>
                <a:gd name="connsiteY18" fmla="*/ 325438 h 1137444"/>
                <a:gd name="connsiteX19" fmla="*/ 352427 w 1704975"/>
                <a:gd name="connsiteY19" fmla="*/ 173038 h 1137444"/>
                <a:gd name="connsiteX20" fmla="*/ 350046 w 1704975"/>
                <a:gd name="connsiteY20" fmla="*/ 173038 h 1137444"/>
                <a:gd name="connsiteX0" fmla="*/ 987425 w 1704975"/>
                <a:gd name="connsiteY0" fmla="*/ 50800 h 1137444"/>
                <a:gd name="connsiteX1" fmla="*/ 1098550 w 1704975"/>
                <a:gd name="connsiteY1" fmla="*/ 142875 h 1137444"/>
                <a:gd name="connsiteX2" fmla="*/ 1184275 w 1704975"/>
                <a:gd name="connsiteY2" fmla="*/ 149225 h 1137444"/>
                <a:gd name="connsiteX3" fmla="*/ 1270000 w 1704975"/>
                <a:gd name="connsiteY3" fmla="*/ 41275 h 1137444"/>
                <a:gd name="connsiteX4" fmla="*/ 1327150 w 1704975"/>
                <a:gd name="connsiteY4" fmla="*/ 0 h 1137444"/>
                <a:gd name="connsiteX5" fmla="*/ 1390650 w 1704975"/>
                <a:gd name="connsiteY5" fmla="*/ 25400 h 1137444"/>
                <a:gd name="connsiteX6" fmla="*/ 1431925 w 1704975"/>
                <a:gd name="connsiteY6" fmla="*/ 3175 h 1137444"/>
                <a:gd name="connsiteX7" fmla="*/ 1568450 w 1704975"/>
                <a:gd name="connsiteY7" fmla="*/ 22225 h 1137444"/>
                <a:gd name="connsiteX8" fmla="*/ 1558925 w 1704975"/>
                <a:gd name="connsiteY8" fmla="*/ 63500 h 1137444"/>
                <a:gd name="connsiteX9" fmla="*/ 1679575 w 1704975"/>
                <a:gd name="connsiteY9" fmla="*/ 123825 h 1137444"/>
                <a:gd name="connsiteX10" fmla="*/ 1660525 w 1704975"/>
                <a:gd name="connsiteY10" fmla="*/ 180975 h 1137444"/>
                <a:gd name="connsiteX11" fmla="*/ 1704975 w 1704975"/>
                <a:gd name="connsiteY11" fmla="*/ 247650 h 1137444"/>
                <a:gd name="connsiteX12" fmla="*/ 1657350 w 1704975"/>
                <a:gd name="connsiteY12" fmla="*/ 603250 h 1137444"/>
                <a:gd name="connsiteX13" fmla="*/ 1614488 w 1704975"/>
                <a:gd name="connsiteY13" fmla="*/ 882651 h 1137444"/>
                <a:gd name="connsiteX14" fmla="*/ 1566862 w 1704975"/>
                <a:gd name="connsiteY14" fmla="*/ 1137444 h 1137444"/>
                <a:gd name="connsiteX15" fmla="*/ 1062037 w 1704975"/>
                <a:gd name="connsiteY15" fmla="*/ 1058863 h 1137444"/>
                <a:gd name="connsiteX16" fmla="*/ 400050 w 1704975"/>
                <a:gd name="connsiteY16" fmla="*/ 980281 h 1137444"/>
                <a:gd name="connsiteX17" fmla="*/ 1 w 1704975"/>
                <a:gd name="connsiteY17" fmla="*/ 794543 h 1137444"/>
                <a:gd name="connsiteX18" fmla="*/ 180976 w 1704975"/>
                <a:gd name="connsiteY18" fmla="*/ 325438 h 1137444"/>
                <a:gd name="connsiteX19" fmla="*/ 352427 w 1704975"/>
                <a:gd name="connsiteY19" fmla="*/ 173038 h 1137444"/>
                <a:gd name="connsiteX20" fmla="*/ 485777 w 1704975"/>
                <a:gd name="connsiteY20" fmla="*/ 230188 h 1137444"/>
                <a:gd name="connsiteX0" fmla="*/ 987425 w 1704975"/>
                <a:gd name="connsiteY0" fmla="*/ 50800 h 1137444"/>
                <a:gd name="connsiteX1" fmla="*/ 1098550 w 1704975"/>
                <a:gd name="connsiteY1" fmla="*/ 142875 h 1137444"/>
                <a:gd name="connsiteX2" fmla="*/ 1184275 w 1704975"/>
                <a:gd name="connsiteY2" fmla="*/ 149225 h 1137444"/>
                <a:gd name="connsiteX3" fmla="*/ 1270000 w 1704975"/>
                <a:gd name="connsiteY3" fmla="*/ 41275 h 1137444"/>
                <a:gd name="connsiteX4" fmla="*/ 1327150 w 1704975"/>
                <a:gd name="connsiteY4" fmla="*/ 0 h 1137444"/>
                <a:gd name="connsiteX5" fmla="*/ 1390650 w 1704975"/>
                <a:gd name="connsiteY5" fmla="*/ 25400 h 1137444"/>
                <a:gd name="connsiteX6" fmla="*/ 1431925 w 1704975"/>
                <a:gd name="connsiteY6" fmla="*/ 3175 h 1137444"/>
                <a:gd name="connsiteX7" fmla="*/ 1568450 w 1704975"/>
                <a:gd name="connsiteY7" fmla="*/ 22225 h 1137444"/>
                <a:gd name="connsiteX8" fmla="*/ 1558925 w 1704975"/>
                <a:gd name="connsiteY8" fmla="*/ 63500 h 1137444"/>
                <a:gd name="connsiteX9" fmla="*/ 1679575 w 1704975"/>
                <a:gd name="connsiteY9" fmla="*/ 123825 h 1137444"/>
                <a:gd name="connsiteX10" fmla="*/ 1660525 w 1704975"/>
                <a:gd name="connsiteY10" fmla="*/ 180975 h 1137444"/>
                <a:gd name="connsiteX11" fmla="*/ 1704975 w 1704975"/>
                <a:gd name="connsiteY11" fmla="*/ 247650 h 1137444"/>
                <a:gd name="connsiteX12" fmla="*/ 1657350 w 1704975"/>
                <a:gd name="connsiteY12" fmla="*/ 603250 h 1137444"/>
                <a:gd name="connsiteX13" fmla="*/ 1614488 w 1704975"/>
                <a:gd name="connsiteY13" fmla="*/ 882651 h 1137444"/>
                <a:gd name="connsiteX14" fmla="*/ 1566862 w 1704975"/>
                <a:gd name="connsiteY14" fmla="*/ 1137444 h 1137444"/>
                <a:gd name="connsiteX15" fmla="*/ 1062037 w 1704975"/>
                <a:gd name="connsiteY15" fmla="*/ 1058863 h 1137444"/>
                <a:gd name="connsiteX16" fmla="*/ 400050 w 1704975"/>
                <a:gd name="connsiteY16" fmla="*/ 980281 h 1137444"/>
                <a:gd name="connsiteX17" fmla="*/ 1 w 1704975"/>
                <a:gd name="connsiteY17" fmla="*/ 794543 h 1137444"/>
                <a:gd name="connsiteX18" fmla="*/ 180976 w 1704975"/>
                <a:gd name="connsiteY18" fmla="*/ 325438 h 1137444"/>
                <a:gd name="connsiteX19" fmla="*/ 352427 w 1704975"/>
                <a:gd name="connsiteY19" fmla="*/ 173038 h 1137444"/>
                <a:gd name="connsiteX20" fmla="*/ 485777 w 1704975"/>
                <a:gd name="connsiteY20" fmla="*/ 230188 h 1137444"/>
                <a:gd name="connsiteX0" fmla="*/ 987425 w 1704975"/>
                <a:gd name="connsiteY0" fmla="*/ 50800 h 1137444"/>
                <a:gd name="connsiteX1" fmla="*/ 1098550 w 1704975"/>
                <a:gd name="connsiteY1" fmla="*/ 142875 h 1137444"/>
                <a:gd name="connsiteX2" fmla="*/ 1184275 w 1704975"/>
                <a:gd name="connsiteY2" fmla="*/ 149225 h 1137444"/>
                <a:gd name="connsiteX3" fmla="*/ 1270000 w 1704975"/>
                <a:gd name="connsiteY3" fmla="*/ 41275 h 1137444"/>
                <a:gd name="connsiteX4" fmla="*/ 1327150 w 1704975"/>
                <a:gd name="connsiteY4" fmla="*/ 0 h 1137444"/>
                <a:gd name="connsiteX5" fmla="*/ 1390650 w 1704975"/>
                <a:gd name="connsiteY5" fmla="*/ 25400 h 1137444"/>
                <a:gd name="connsiteX6" fmla="*/ 1431925 w 1704975"/>
                <a:gd name="connsiteY6" fmla="*/ 3175 h 1137444"/>
                <a:gd name="connsiteX7" fmla="*/ 1568450 w 1704975"/>
                <a:gd name="connsiteY7" fmla="*/ 22225 h 1137444"/>
                <a:gd name="connsiteX8" fmla="*/ 1558925 w 1704975"/>
                <a:gd name="connsiteY8" fmla="*/ 63500 h 1137444"/>
                <a:gd name="connsiteX9" fmla="*/ 1679575 w 1704975"/>
                <a:gd name="connsiteY9" fmla="*/ 123825 h 1137444"/>
                <a:gd name="connsiteX10" fmla="*/ 1660525 w 1704975"/>
                <a:gd name="connsiteY10" fmla="*/ 180975 h 1137444"/>
                <a:gd name="connsiteX11" fmla="*/ 1704975 w 1704975"/>
                <a:gd name="connsiteY11" fmla="*/ 247650 h 1137444"/>
                <a:gd name="connsiteX12" fmla="*/ 1657350 w 1704975"/>
                <a:gd name="connsiteY12" fmla="*/ 603250 h 1137444"/>
                <a:gd name="connsiteX13" fmla="*/ 1614488 w 1704975"/>
                <a:gd name="connsiteY13" fmla="*/ 882651 h 1137444"/>
                <a:gd name="connsiteX14" fmla="*/ 1566862 w 1704975"/>
                <a:gd name="connsiteY14" fmla="*/ 1137444 h 1137444"/>
                <a:gd name="connsiteX15" fmla="*/ 1062037 w 1704975"/>
                <a:gd name="connsiteY15" fmla="*/ 1058863 h 1137444"/>
                <a:gd name="connsiteX16" fmla="*/ 400050 w 1704975"/>
                <a:gd name="connsiteY16" fmla="*/ 980281 h 1137444"/>
                <a:gd name="connsiteX17" fmla="*/ 1 w 1704975"/>
                <a:gd name="connsiteY17" fmla="*/ 794543 h 1137444"/>
                <a:gd name="connsiteX18" fmla="*/ 180976 w 1704975"/>
                <a:gd name="connsiteY18" fmla="*/ 325438 h 1137444"/>
                <a:gd name="connsiteX19" fmla="*/ 80965 w 1704975"/>
                <a:gd name="connsiteY19" fmla="*/ 192088 h 1137444"/>
                <a:gd name="connsiteX20" fmla="*/ 485777 w 1704975"/>
                <a:gd name="connsiteY20" fmla="*/ 230188 h 1137444"/>
                <a:gd name="connsiteX0" fmla="*/ 987425 w 1704975"/>
                <a:gd name="connsiteY0" fmla="*/ 50800 h 1137444"/>
                <a:gd name="connsiteX1" fmla="*/ 1098550 w 1704975"/>
                <a:gd name="connsiteY1" fmla="*/ 142875 h 1137444"/>
                <a:gd name="connsiteX2" fmla="*/ 1184275 w 1704975"/>
                <a:gd name="connsiteY2" fmla="*/ 149225 h 1137444"/>
                <a:gd name="connsiteX3" fmla="*/ 1270000 w 1704975"/>
                <a:gd name="connsiteY3" fmla="*/ 41275 h 1137444"/>
                <a:gd name="connsiteX4" fmla="*/ 1327150 w 1704975"/>
                <a:gd name="connsiteY4" fmla="*/ 0 h 1137444"/>
                <a:gd name="connsiteX5" fmla="*/ 1390650 w 1704975"/>
                <a:gd name="connsiteY5" fmla="*/ 25400 h 1137444"/>
                <a:gd name="connsiteX6" fmla="*/ 1431925 w 1704975"/>
                <a:gd name="connsiteY6" fmla="*/ 3175 h 1137444"/>
                <a:gd name="connsiteX7" fmla="*/ 1568450 w 1704975"/>
                <a:gd name="connsiteY7" fmla="*/ 22225 h 1137444"/>
                <a:gd name="connsiteX8" fmla="*/ 1558925 w 1704975"/>
                <a:gd name="connsiteY8" fmla="*/ 63500 h 1137444"/>
                <a:gd name="connsiteX9" fmla="*/ 1679575 w 1704975"/>
                <a:gd name="connsiteY9" fmla="*/ 123825 h 1137444"/>
                <a:gd name="connsiteX10" fmla="*/ 1660525 w 1704975"/>
                <a:gd name="connsiteY10" fmla="*/ 180975 h 1137444"/>
                <a:gd name="connsiteX11" fmla="*/ 1704975 w 1704975"/>
                <a:gd name="connsiteY11" fmla="*/ 247650 h 1137444"/>
                <a:gd name="connsiteX12" fmla="*/ 1657350 w 1704975"/>
                <a:gd name="connsiteY12" fmla="*/ 603250 h 1137444"/>
                <a:gd name="connsiteX13" fmla="*/ 1614488 w 1704975"/>
                <a:gd name="connsiteY13" fmla="*/ 882651 h 1137444"/>
                <a:gd name="connsiteX14" fmla="*/ 1566862 w 1704975"/>
                <a:gd name="connsiteY14" fmla="*/ 1137444 h 1137444"/>
                <a:gd name="connsiteX15" fmla="*/ 1062037 w 1704975"/>
                <a:gd name="connsiteY15" fmla="*/ 1058863 h 1137444"/>
                <a:gd name="connsiteX16" fmla="*/ 400050 w 1704975"/>
                <a:gd name="connsiteY16" fmla="*/ 980281 h 1137444"/>
                <a:gd name="connsiteX17" fmla="*/ 1 w 1704975"/>
                <a:gd name="connsiteY17" fmla="*/ 794543 h 1137444"/>
                <a:gd name="connsiteX18" fmla="*/ 180976 w 1704975"/>
                <a:gd name="connsiteY18" fmla="*/ 325438 h 1137444"/>
                <a:gd name="connsiteX19" fmla="*/ 340521 w 1704975"/>
                <a:gd name="connsiteY19" fmla="*/ 182563 h 1137444"/>
                <a:gd name="connsiteX20" fmla="*/ 485777 w 1704975"/>
                <a:gd name="connsiteY20" fmla="*/ 230188 h 1137444"/>
                <a:gd name="connsiteX0" fmla="*/ 987425 w 1704975"/>
                <a:gd name="connsiteY0" fmla="*/ 50800 h 1137444"/>
                <a:gd name="connsiteX1" fmla="*/ 1098550 w 1704975"/>
                <a:gd name="connsiteY1" fmla="*/ 142875 h 1137444"/>
                <a:gd name="connsiteX2" fmla="*/ 1184275 w 1704975"/>
                <a:gd name="connsiteY2" fmla="*/ 149225 h 1137444"/>
                <a:gd name="connsiteX3" fmla="*/ 1270000 w 1704975"/>
                <a:gd name="connsiteY3" fmla="*/ 41275 h 1137444"/>
                <a:gd name="connsiteX4" fmla="*/ 1327150 w 1704975"/>
                <a:gd name="connsiteY4" fmla="*/ 0 h 1137444"/>
                <a:gd name="connsiteX5" fmla="*/ 1390650 w 1704975"/>
                <a:gd name="connsiteY5" fmla="*/ 25400 h 1137444"/>
                <a:gd name="connsiteX6" fmla="*/ 1431925 w 1704975"/>
                <a:gd name="connsiteY6" fmla="*/ 3175 h 1137444"/>
                <a:gd name="connsiteX7" fmla="*/ 1568450 w 1704975"/>
                <a:gd name="connsiteY7" fmla="*/ 22225 h 1137444"/>
                <a:gd name="connsiteX8" fmla="*/ 1558925 w 1704975"/>
                <a:gd name="connsiteY8" fmla="*/ 63500 h 1137444"/>
                <a:gd name="connsiteX9" fmla="*/ 1679575 w 1704975"/>
                <a:gd name="connsiteY9" fmla="*/ 123825 h 1137444"/>
                <a:gd name="connsiteX10" fmla="*/ 1660525 w 1704975"/>
                <a:gd name="connsiteY10" fmla="*/ 180975 h 1137444"/>
                <a:gd name="connsiteX11" fmla="*/ 1704975 w 1704975"/>
                <a:gd name="connsiteY11" fmla="*/ 247650 h 1137444"/>
                <a:gd name="connsiteX12" fmla="*/ 1657350 w 1704975"/>
                <a:gd name="connsiteY12" fmla="*/ 603250 h 1137444"/>
                <a:gd name="connsiteX13" fmla="*/ 1614488 w 1704975"/>
                <a:gd name="connsiteY13" fmla="*/ 882651 h 1137444"/>
                <a:gd name="connsiteX14" fmla="*/ 1566862 w 1704975"/>
                <a:gd name="connsiteY14" fmla="*/ 1137444 h 1137444"/>
                <a:gd name="connsiteX15" fmla="*/ 1062037 w 1704975"/>
                <a:gd name="connsiteY15" fmla="*/ 1058863 h 1137444"/>
                <a:gd name="connsiteX16" fmla="*/ 400050 w 1704975"/>
                <a:gd name="connsiteY16" fmla="*/ 980281 h 1137444"/>
                <a:gd name="connsiteX17" fmla="*/ 1 w 1704975"/>
                <a:gd name="connsiteY17" fmla="*/ 794543 h 1137444"/>
                <a:gd name="connsiteX18" fmla="*/ 180976 w 1704975"/>
                <a:gd name="connsiteY18" fmla="*/ 325438 h 1137444"/>
                <a:gd name="connsiteX19" fmla="*/ 340521 w 1704975"/>
                <a:gd name="connsiteY19" fmla="*/ 182563 h 1137444"/>
                <a:gd name="connsiteX20" fmla="*/ 485777 w 1704975"/>
                <a:gd name="connsiteY20" fmla="*/ 230188 h 1137444"/>
                <a:gd name="connsiteX0" fmla="*/ 987425 w 1704975"/>
                <a:gd name="connsiteY0" fmla="*/ 50800 h 1137444"/>
                <a:gd name="connsiteX1" fmla="*/ 1098550 w 1704975"/>
                <a:gd name="connsiteY1" fmla="*/ 142875 h 1137444"/>
                <a:gd name="connsiteX2" fmla="*/ 1184275 w 1704975"/>
                <a:gd name="connsiteY2" fmla="*/ 149225 h 1137444"/>
                <a:gd name="connsiteX3" fmla="*/ 1270000 w 1704975"/>
                <a:gd name="connsiteY3" fmla="*/ 41275 h 1137444"/>
                <a:gd name="connsiteX4" fmla="*/ 1327150 w 1704975"/>
                <a:gd name="connsiteY4" fmla="*/ 0 h 1137444"/>
                <a:gd name="connsiteX5" fmla="*/ 1390650 w 1704975"/>
                <a:gd name="connsiteY5" fmla="*/ 25400 h 1137444"/>
                <a:gd name="connsiteX6" fmla="*/ 1431925 w 1704975"/>
                <a:gd name="connsiteY6" fmla="*/ 3175 h 1137444"/>
                <a:gd name="connsiteX7" fmla="*/ 1568450 w 1704975"/>
                <a:gd name="connsiteY7" fmla="*/ 22225 h 1137444"/>
                <a:gd name="connsiteX8" fmla="*/ 1558925 w 1704975"/>
                <a:gd name="connsiteY8" fmla="*/ 63500 h 1137444"/>
                <a:gd name="connsiteX9" fmla="*/ 1679575 w 1704975"/>
                <a:gd name="connsiteY9" fmla="*/ 123825 h 1137444"/>
                <a:gd name="connsiteX10" fmla="*/ 1660525 w 1704975"/>
                <a:gd name="connsiteY10" fmla="*/ 180975 h 1137444"/>
                <a:gd name="connsiteX11" fmla="*/ 1704975 w 1704975"/>
                <a:gd name="connsiteY11" fmla="*/ 247650 h 1137444"/>
                <a:gd name="connsiteX12" fmla="*/ 1657350 w 1704975"/>
                <a:gd name="connsiteY12" fmla="*/ 603250 h 1137444"/>
                <a:gd name="connsiteX13" fmla="*/ 1614488 w 1704975"/>
                <a:gd name="connsiteY13" fmla="*/ 882651 h 1137444"/>
                <a:gd name="connsiteX14" fmla="*/ 1566862 w 1704975"/>
                <a:gd name="connsiteY14" fmla="*/ 1137444 h 1137444"/>
                <a:gd name="connsiteX15" fmla="*/ 1062037 w 1704975"/>
                <a:gd name="connsiteY15" fmla="*/ 1058863 h 1137444"/>
                <a:gd name="connsiteX16" fmla="*/ 400050 w 1704975"/>
                <a:gd name="connsiteY16" fmla="*/ 980281 h 1137444"/>
                <a:gd name="connsiteX17" fmla="*/ 1 w 1704975"/>
                <a:gd name="connsiteY17" fmla="*/ 794543 h 1137444"/>
                <a:gd name="connsiteX18" fmla="*/ 180976 w 1704975"/>
                <a:gd name="connsiteY18" fmla="*/ 325438 h 1137444"/>
                <a:gd name="connsiteX19" fmla="*/ 345284 w 1704975"/>
                <a:gd name="connsiteY19" fmla="*/ 165894 h 1137444"/>
                <a:gd name="connsiteX20" fmla="*/ 485777 w 1704975"/>
                <a:gd name="connsiteY20" fmla="*/ 230188 h 1137444"/>
                <a:gd name="connsiteX0" fmla="*/ 987425 w 1704975"/>
                <a:gd name="connsiteY0" fmla="*/ 50800 h 1137444"/>
                <a:gd name="connsiteX1" fmla="*/ 1098550 w 1704975"/>
                <a:gd name="connsiteY1" fmla="*/ 142875 h 1137444"/>
                <a:gd name="connsiteX2" fmla="*/ 1184275 w 1704975"/>
                <a:gd name="connsiteY2" fmla="*/ 149225 h 1137444"/>
                <a:gd name="connsiteX3" fmla="*/ 1270000 w 1704975"/>
                <a:gd name="connsiteY3" fmla="*/ 41275 h 1137444"/>
                <a:gd name="connsiteX4" fmla="*/ 1327150 w 1704975"/>
                <a:gd name="connsiteY4" fmla="*/ 0 h 1137444"/>
                <a:gd name="connsiteX5" fmla="*/ 1390650 w 1704975"/>
                <a:gd name="connsiteY5" fmla="*/ 25400 h 1137444"/>
                <a:gd name="connsiteX6" fmla="*/ 1431925 w 1704975"/>
                <a:gd name="connsiteY6" fmla="*/ 3175 h 1137444"/>
                <a:gd name="connsiteX7" fmla="*/ 1568450 w 1704975"/>
                <a:gd name="connsiteY7" fmla="*/ 22225 h 1137444"/>
                <a:gd name="connsiteX8" fmla="*/ 1558925 w 1704975"/>
                <a:gd name="connsiteY8" fmla="*/ 63500 h 1137444"/>
                <a:gd name="connsiteX9" fmla="*/ 1679575 w 1704975"/>
                <a:gd name="connsiteY9" fmla="*/ 123825 h 1137444"/>
                <a:gd name="connsiteX10" fmla="*/ 1660525 w 1704975"/>
                <a:gd name="connsiteY10" fmla="*/ 180975 h 1137444"/>
                <a:gd name="connsiteX11" fmla="*/ 1704975 w 1704975"/>
                <a:gd name="connsiteY11" fmla="*/ 247650 h 1137444"/>
                <a:gd name="connsiteX12" fmla="*/ 1657350 w 1704975"/>
                <a:gd name="connsiteY12" fmla="*/ 603250 h 1137444"/>
                <a:gd name="connsiteX13" fmla="*/ 1614488 w 1704975"/>
                <a:gd name="connsiteY13" fmla="*/ 882651 h 1137444"/>
                <a:gd name="connsiteX14" fmla="*/ 1566862 w 1704975"/>
                <a:gd name="connsiteY14" fmla="*/ 1137444 h 1137444"/>
                <a:gd name="connsiteX15" fmla="*/ 1062037 w 1704975"/>
                <a:gd name="connsiteY15" fmla="*/ 1058863 h 1137444"/>
                <a:gd name="connsiteX16" fmla="*/ 400050 w 1704975"/>
                <a:gd name="connsiteY16" fmla="*/ 980281 h 1137444"/>
                <a:gd name="connsiteX17" fmla="*/ 1 w 1704975"/>
                <a:gd name="connsiteY17" fmla="*/ 794543 h 1137444"/>
                <a:gd name="connsiteX18" fmla="*/ 180976 w 1704975"/>
                <a:gd name="connsiteY18" fmla="*/ 325438 h 1137444"/>
                <a:gd name="connsiteX19" fmla="*/ 345284 w 1704975"/>
                <a:gd name="connsiteY19" fmla="*/ 165894 h 1137444"/>
                <a:gd name="connsiteX20" fmla="*/ 485777 w 1704975"/>
                <a:gd name="connsiteY20" fmla="*/ 230188 h 1137444"/>
                <a:gd name="connsiteX0" fmla="*/ 987425 w 1704975"/>
                <a:gd name="connsiteY0" fmla="*/ 50800 h 1137444"/>
                <a:gd name="connsiteX1" fmla="*/ 1098550 w 1704975"/>
                <a:gd name="connsiteY1" fmla="*/ 142875 h 1137444"/>
                <a:gd name="connsiteX2" fmla="*/ 1184275 w 1704975"/>
                <a:gd name="connsiteY2" fmla="*/ 149225 h 1137444"/>
                <a:gd name="connsiteX3" fmla="*/ 1270000 w 1704975"/>
                <a:gd name="connsiteY3" fmla="*/ 41275 h 1137444"/>
                <a:gd name="connsiteX4" fmla="*/ 1327150 w 1704975"/>
                <a:gd name="connsiteY4" fmla="*/ 0 h 1137444"/>
                <a:gd name="connsiteX5" fmla="*/ 1390650 w 1704975"/>
                <a:gd name="connsiteY5" fmla="*/ 25400 h 1137444"/>
                <a:gd name="connsiteX6" fmla="*/ 1431925 w 1704975"/>
                <a:gd name="connsiteY6" fmla="*/ 3175 h 1137444"/>
                <a:gd name="connsiteX7" fmla="*/ 1568450 w 1704975"/>
                <a:gd name="connsiteY7" fmla="*/ 22225 h 1137444"/>
                <a:gd name="connsiteX8" fmla="*/ 1558925 w 1704975"/>
                <a:gd name="connsiteY8" fmla="*/ 63500 h 1137444"/>
                <a:gd name="connsiteX9" fmla="*/ 1679575 w 1704975"/>
                <a:gd name="connsiteY9" fmla="*/ 123825 h 1137444"/>
                <a:gd name="connsiteX10" fmla="*/ 1660525 w 1704975"/>
                <a:gd name="connsiteY10" fmla="*/ 180975 h 1137444"/>
                <a:gd name="connsiteX11" fmla="*/ 1704975 w 1704975"/>
                <a:gd name="connsiteY11" fmla="*/ 247650 h 1137444"/>
                <a:gd name="connsiteX12" fmla="*/ 1657350 w 1704975"/>
                <a:gd name="connsiteY12" fmla="*/ 603250 h 1137444"/>
                <a:gd name="connsiteX13" fmla="*/ 1614488 w 1704975"/>
                <a:gd name="connsiteY13" fmla="*/ 882651 h 1137444"/>
                <a:gd name="connsiteX14" fmla="*/ 1566862 w 1704975"/>
                <a:gd name="connsiteY14" fmla="*/ 1137444 h 1137444"/>
                <a:gd name="connsiteX15" fmla="*/ 1062037 w 1704975"/>
                <a:gd name="connsiteY15" fmla="*/ 1058863 h 1137444"/>
                <a:gd name="connsiteX16" fmla="*/ 400050 w 1704975"/>
                <a:gd name="connsiteY16" fmla="*/ 980281 h 1137444"/>
                <a:gd name="connsiteX17" fmla="*/ 1 w 1704975"/>
                <a:gd name="connsiteY17" fmla="*/ 794543 h 1137444"/>
                <a:gd name="connsiteX18" fmla="*/ 180976 w 1704975"/>
                <a:gd name="connsiteY18" fmla="*/ 325438 h 1137444"/>
                <a:gd name="connsiteX19" fmla="*/ 345284 w 1704975"/>
                <a:gd name="connsiteY19" fmla="*/ 165894 h 1137444"/>
                <a:gd name="connsiteX20" fmla="*/ 485777 w 1704975"/>
                <a:gd name="connsiteY20" fmla="*/ 230188 h 1137444"/>
                <a:gd name="connsiteX21" fmla="*/ 490540 w 1704975"/>
                <a:gd name="connsiteY21" fmla="*/ 227806 h 1137444"/>
                <a:gd name="connsiteX0" fmla="*/ 987425 w 1704975"/>
                <a:gd name="connsiteY0" fmla="*/ 50800 h 1137444"/>
                <a:gd name="connsiteX1" fmla="*/ 1098550 w 1704975"/>
                <a:gd name="connsiteY1" fmla="*/ 142875 h 1137444"/>
                <a:gd name="connsiteX2" fmla="*/ 1184275 w 1704975"/>
                <a:gd name="connsiteY2" fmla="*/ 149225 h 1137444"/>
                <a:gd name="connsiteX3" fmla="*/ 1270000 w 1704975"/>
                <a:gd name="connsiteY3" fmla="*/ 41275 h 1137444"/>
                <a:gd name="connsiteX4" fmla="*/ 1327150 w 1704975"/>
                <a:gd name="connsiteY4" fmla="*/ 0 h 1137444"/>
                <a:gd name="connsiteX5" fmla="*/ 1390650 w 1704975"/>
                <a:gd name="connsiteY5" fmla="*/ 25400 h 1137444"/>
                <a:gd name="connsiteX6" fmla="*/ 1431925 w 1704975"/>
                <a:gd name="connsiteY6" fmla="*/ 3175 h 1137444"/>
                <a:gd name="connsiteX7" fmla="*/ 1568450 w 1704975"/>
                <a:gd name="connsiteY7" fmla="*/ 22225 h 1137444"/>
                <a:gd name="connsiteX8" fmla="*/ 1558925 w 1704975"/>
                <a:gd name="connsiteY8" fmla="*/ 63500 h 1137444"/>
                <a:gd name="connsiteX9" fmla="*/ 1679575 w 1704975"/>
                <a:gd name="connsiteY9" fmla="*/ 123825 h 1137444"/>
                <a:gd name="connsiteX10" fmla="*/ 1660525 w 1704975"/>
                <a:gd name="connsiteY10" fmla="*/ 180975 h 1137444"/>
                <a:gd name="connsiteX11" fmla="*/ 1704975 w 1704975"/>
                <a:gd name="connsiteY11" fmla="*/ 247650 h 1137444"/>
                <a:gd name="connsiteX12" fmla="*/ 1657350 w 1704975"/>
                <a:gd name="connsiteY12" fmla="*/ 603250 h 1137444"/>
                <a:gd name="connsiteX13" fmla="*/ 1614488 w 1704975"/>
                <a:gd name="connsiteY13" fmla="*/ 882651 h 1137444"/>
                <a:gd name="connsiteX14" fmla="*/ 1566862 w 1704975"/>
                <a:gd name="connsiteY14" fmla="*/ 1137444 h 1137444"/>
                <a:gd name="connsiteX15" fmla="*/ 1062037 w 1704975"/>
                <a:gd name="connsiteY15" fmla="*/ 1058863 h 1137444"/>
                <a:gd name="connsiteX16" fmla="*/ 400050 w 1704975"/>
                <a:gd name="connsiteY16" fmla="*/ 980281 h 1137444"/>
                <a:gd name="connsiteX17" fmla="*/ 1 w 1704975"/>
                <a:gd name="connsiteY17" fmla="*/ 794543 h 1137444"/>
                <a:gd name="connsiteX18" fmla="*/ 180976 w 1704975"/>
                <a:gd name="connsiteY18" fmla="*/ 325438 h 1137444"/>
                <a:gd name="connsiteX19" fmla="*/ 345284 w 1704975"/>
                <a:gd name="connsiteY19" fmla="*/ 165894 h 1137444"/>
                <a:gd name="connsiteX20" fmla="*/ 485777 w 1704975"/>
                <a:gd name="connsiteY20" fmla="*/ 230188 h 1137444"/>
                <a:gd name="connsiteX21" fmla="*/ 721522 w 1704975"/>
                <a:gd name="connsiteY21" fmla="*/ 208756 h 1137444"/>
                <a:gd name="connsiteX0" fmla="*/ 987425 w 1704975"/>
                <a:gd name="connsiteY0" fmla="*/ 50800 h 1137444"/>
                <a:gd name="connsiteX1" fmla="*/ 1098550 w 1704975"/>
                <a:gd name="connsiteY1" fmla="*/ 142875 h 1137444"/>
                <a:gd name="connsiteX2" fmla="*/ 1184275 w 1704975"/>
                <a:gd name="connsiteY2" fmla="*/ 149225 h 1137444"/>
                <a:gd name="connsiteX3" fmla="*/ 1270000 w 1704975"/>
                <a:gd name="connsiteY3" fmla="*/ 41275 h 1137444"/>
                <a:gd name="connsiteX4" fmla="*/ 1327150 w 1704975"/>
                <a:gd name="connsiteY4" fmla="*/ 0 h 1137444"/>
                <a:gd name="connsiteX5" fmla="*/ 1390650 w 1704975"/>
                <a:gd name="connsiteY5" fmla="*/ 25400 h 1137444"/>
                <a:gd name="connsiteX6" fmla="*/ 1431925 w 1704975"/>
                <a:gd name="connsiteY6" fmla="*/ 3175 h 1137444"/>
                <a:gd name="connsiteX7" fmla="*/ 1568450 w 1704975"/>
                <a:gd name="connsiteY7" fmla="*/ 22225 h 1137444"/>
                <a:gd name="connsiteX8" fmla="*/ 1558925 w 1704975"/>
                <a:gd name="connsiteY8" fmla="*/ 63500 h 1137444"/>
                <a:gd name="connsiteX9" fmla="*/ 1679575 w 1704975"/>
                <a:gd name="connsiteY9" fmla="*/ 123825 h 1137444"/>
                <a:gd name="connsiteX10" fmla="*/ 1660525 w 1704975"/>
                <a:gd name="connsiteY10" fmla="*/ 180975 h 1137444"/>
                <a:gd name="connsiteX11" fmla="*/ 1704975 w 1704975"/>
                <a:gd name="connsiteY11" fmla="*/ 247650 h 1137444"/>
                <a:gd name="connsiteX12" fmla="*/ 1657350 w 1704975"/>
                <a:gd name="connsiteY12" fmla="*/ 603250 h 1137444"/>
                <a:gd name="connsiteX13" fmla="*/ 1614488 w 1704975"/>
                <a:gd name="connsiteY13" fmla="*/ 882651 h 1137444"/>
                <a:gd name="connsiteX14" fmla="*/ 1566862 w 1704975"/>
                <a:gd name="connsiteY14" fmla="*/ 1137444 h 1137444"/>
                <a:gd name="connsiteX15" fmla="*/ 1062037 w 1704975"/>
                <a:gd name="connsiteY15" fmla="*/ 1058863 h 1137444"/>
                <a:gd name="connsiteX16" fmla="*/ 400050 w 1704975"/>
                <a:gd name="connsiteY16" fmla="*/ 980281 h 1137444"/>
                <a:gd name="connsiteX17" fmla="*/ 1 w 1704975"/>
                <a:gd name="connsiteY17" fmla="*/ 794543 h 1137444"/>
                <a:gd name="connsiteX18" fmla="*/ 180976 w 1704975"/>
                <a:gd name="connsiteY18" fmla="*/ 325438 h 1137444"/>
                <a:gd name="connsiteX19" fmla="*/ 345284 w 1704975"/>
                <a:gd name="connsiteY19" fmla="*/ 165894 h 1137444"/>
                <a:gd name="connsiteX20" fmla="*/ 485777 w 1704975"/>
                <a:gd name="connsiteY20" fmla="*/ 230188 h 1137444"/>
                <a:gd name="connsiteX21" fmla="*/ 621509 w 1704975"/>
                <a:gd name="connsiteY21" fmla="*/ 96837 h 1137444"/>
                <a:gd name="connsiteX0" fmla="*/ 987425 w 1704975"/>
                <a:gd name="connsiteY0" fmla="*/ 50800 h 1137444"/>
                <a:gd name="connsiteX1" fmla="*/ 1098550 w 1704975"/>
                <a:gd name="connsiteY1" fmla="*/ 142875 h 1137444"/>
                <a:gd name="connsiteX2" fmla="*/ 1184275 w 1704975"/>
                <a:gd name="connsiteY2" fmla="*/ 149225 h 1137444"/>
                <a:gd name="connsiteX3" fmla="*/ 1270000 w 1704975"/>
                <a:gd name="connsiteY3" fmla="*/ 41275 h 1137444"/>
                <a:gd name="connsiteX4" fmla="*/ 1327150 w 1704975"/>
                <a:gd name="connsiteY4" fmla="*/ 0 h 1137444"/>
                <a:gd name="connsiteX5" fmla="*/ 1390650 w 1704975"/>
                <a:gd name="connsiteY5" fmla="*/ 25400 h 1137444"/>
                <a:gd name="connsiteX6" fmla="*/ 1431925 w 1704975"/>
                <a:gd name="connsiteY6" fmla="*/ 3175 h 1137444"/>
                <a:gd name="connsiteX7" fmla="*/ 1568450 w 1704975"/>
                <a:gd name="connsiteY7" fmla="*/ 22225 h 1137444"/>
                <a:gd name="connsiteX8" fmla="*/ 1558925 w 1704975"/>
                <a:gd name="connsiteY8" fmla="*/ 63500 h 1137444"/>
                <a:gd name="connsiteX9" fmla="*/ 1679575 w 1704975"/>
                <a:gd name="connsiteY9" fmla="*/ 123825 h 1137444"/>
                <a:gd name="connsiteX10" fmla="*/ 1660525 w 1704975"/>
                <a:gd name="connsiteY10" fmla="*/ 180975 h 1137444"/>
                <a:gd name="connsiteX11" fmla="*/ 1704975 w 1704975"/>
                <a:gd name="connsiteY11" fmla="*/ 247650 h 1137444"/>
                <a:gd name="connsiteX12" fmla="*/ 1657350 w 1704975"/>
                <a:gd name="connsiteY12" fmla="*/ 603250 h 1137444"/>
                <a:gd name="connsiteX13" fmla="*/ 1614488 w 1704975"/>
                <a:gd name="connsiteY13" fmla="*/ 882651 h 1137444"/>
                <a:gd name="connsiteX14" fmla="*/ 1566862 w 1704975"/>
                <a:gd name="connsiteY14" fmla="*/ 1137444 h 1137444"/>
                <a:gd name="connsiteX15" fmla="*/ 1062037 w 1704975"/>
                <a:gd name="connsiteY15" fmla="*/ 1058863 h 1137444"/>
                <a:gd name="connsiteX16" fmla="*/ 400050 w 1704975"/>
                <a:gd name="connsiteY16" fmla="*/ 980281 h 1137444"/>
                <a:gd name="connsiteX17" fmla="*/ 1 w 1704975"/>
                <a:gd name="connsiteY17" fmla="*/ 794543 h 1137444"/>
                <a:gd name="connsiteX18" fmla="*/ 180976 w 1704975"/>
                <a:gd name="connsiteY18" fmla="*/ 325438 h 1137444"/>
                <a:gd name="connsiteX19" fmla="*/ 345284 w 1704975"/>
                <a:gd name="connsiteY19" fmla="*/ 165894 h 1137444"/>
                <a:gd name="connsiteX20" fmla="*/ 485777 w 1704975"/>
                <a:gd name="connsiteY20" fmla="*/ 230188 h 1137444"/>
                <a:gd name="connsiteX21" fmla="*/ 621509 w 1704975"/>
                <a:gd name="connsiteY21" fmla="*/ 96837 h 1137444"/>
                <a:gd name="connsiteX0" fmla="*/ 987425 w 1704975"/>
                <a:gd name="connsiteY0" fmla="*/ 50800 h 1137444"/>
                <a:gd name="connsiteX1" fmla="*/ 1098550 w 1704975"/>
                <a:gd name="connsiteY1" fmla="*/ 142875 h 1137444"/>
                <a:gd name="connsiteX2" fmla="*/ 1184275 w 1704975"/>
                <a:gd name="connsiteY2" fmla="*/ 149225 h 1137444"/>
                <a:gd name="connsiteX3" fmla="*/ 1270000 w 1704975"/>
                <a:gd name="connsiteY3" fmla="*/ 41275 h 1137444"/>
                <a:gd name="connsiteX4" fmla="*/ 1327150 w 1704975"/>
                <a:gd name="connsiteY4" fmla="*/ 0 h 1137444"/>
                <a:gd name="connsiteX5" fmla="*/ 1390650 w 1704975"/>
                <a:gd name="connsiteY5" fmla="*/ 25400 h 1137444"/>
                <a:gd name="connsiteX6" fmla="*/ 1431925 w 1704975"/>
                <a:gd name="connsiteY6" fmla="*/ 3175 h 1137444"/>
                <a:gd name="connsiteX7" fmla="*/ 1568450 w 1704975"/>
                <a:gd name="connsiteY7" fmla="*/ 22225 h 1137444"/>
                <a:gd name="connsiteX8" fmla="*/ 1558925 w 1704975"/>
                <a:gd name="connsiteY8" fmla="*/ 63500 h 1137444"/>
                <a:gd name="connsiteX9" fmla="*/ 1679575 w 1704975"/>
                <a:gd name="connsiteY9" fmla="*/ 123825 h 1137444"/>
                <a:gd name="connsiteX10" fmla="*/ 1660525 w 1704975"/>
                <a:gd name="connsiteY10" fmla="*/ 180975 h 1137444"/>
                <a:gd name="connsiteX11" fmla="*/ 1704975 w 1704975"/>
                <a:gd name="connsiteY11" fmla="*/ 247650 h 1137444"/>
                <a:gd name="connsiteX12" fmla="*/ 1657350 w 1704975"/>
                <a:gd name="connsiteY12" fmla="*/ 603250 h 1137444"/>
                <a:gd name="connsiteX13" fmla="*/ 1614488 w 1704975"/>
                <a:gd name="connsiteY13" fmla="*/ 882651 h 1137444"/>
                <a:gd name="connsiteX14" fmla="*/ 1566862 w 1704975"/>
                <a:gd name="connsiteY14" fmla="*/ 1137444 h 1137444"/>
                <a:gd name="connsiteX15" fmla="*/ 1062037 w 1704975"/>
                <a:gd name="connsiteY15" fmla="*/ 1058863 h 1137444"/>
                <a:gd name="connsiteX16" fmla="*/ 400050 w 1704975"/>
                <a:gd name="connsiteY16" fmla="*/ 980281 h 1137444"/>
                <a:gd name="connsiteX17" fmla="*/ 1 w 1704975"/>
                <a:gd name="connsiteY17" fmla="*/ 794543 h 1137444"/>
                <a:gd name="connsiteX18" fmla="*/ 180976 w 1704975"/>
                <a:gd name="connsiteY18" fmla="*/ 325438 h 1137444"/>
                <a:gd name="connsiteX19" fmla="*/ 345284 w 1704975"/>
                <a:gd name="connsiteY19" fmla="*/ 165894 h 1137444"/>
                <a:gd name="connsiteX20" fmla="*/ 485777 w 1704975"/>
                <a:gd name="connsiteY20" fmla="*/ 230188 h 1137444"/>
                <a:gd name="connsiteX21" fmla="*/ 621509 w 1704975"/>
                <a:gd name="connsiteY21" fmla="*/ 96837 h 1137444"/>
                <a:gd name="connsiteX22" fmla="*/ 619127 w 1704975"/>
                <a:gd name="connsiteY22" fmla="*/ 94456 h 1137444"/>
                <a:gd name="connsiteX0" fmla="*/ 987425 w 1704975"/>
                <a:gd name="connsiteY0" fmla="*/ 50800 h 1137444"/>
                <a:gd name="connsiteX1" fmla="*/ 1098550 w 1704975"/>
                <a:gd name="connsiteY1" fmla="*/ 142875 h 1137444"/>
                <a:gd name="connsiteX2" fmla="*/ 1184275 w 1704975"/>
                <a:gd name="connsiteY2" fmla="*/ 149225 h 1137444"/>
                <a:gd name="connsiteX3" fmla="*/ 1270000 w 1704975"/>
                <a:gd name="connsiteY3" fmla="*/ 41275 h 1137444"/>
                <a:gd name="connsiteX4" fmla="*/ 1327150 w 1704975"/>
                <a:gd name="connsiteY4" fmla="*/ 0 h 1137444"/>
                <a:gd name="connsiteX5" fmla="*/ 1390650 w 1704975"/>
                <a:gd name="connsiteY5" fmla="*/ 25400 h 1137444"/>
                <a:gd name="connsiteX6" fmla="*/ 1431925 w 1704975"/>
                <a:gd name="connsiteY6" fmla="*/ 3175 h 1137444"/>
                <a:gd name="connsiteX7" fmla="*/ 1568450 w 1704975"/>
                <a:gd name="connsiteY7" fmla="*/ 22225 h 1137444"/>
                <a:gd name="connsiteX8" fmla="*/ 1558925 w 1704975"/>
                <a:gd name="connsiteY8" fmla="*/ 63500 h 1137444"/>
                <a:gd name="connsiteX9" fmla="*/ 1679575 w 1704975"/>
                <a:gd name="connsiteY9" fmla="*/ 123825 h 1137444"/>
                <a:gd name="connsiteX10" fmla="*/ 1660525 w 1704975"/>
                <a:gd name="connsiteY10" fmla="*/ 180975 h 1137444"/>
                <a:gd name="connsiteX11" fmla="*/ 1704975 w 1704975"/>
                <a:gd name="connsiteY11" fmla="*/ 247650 h 1137444"/>
                <a:gd name="connsiteX12" fmla="*/ 1657350 w 1704975"/>
                <a:gd name="connsiteY12" fmla="*/ 603250 h 1137444"/>
                <a:gd name="connsiteX13" fmla="*/ 1614488 w 1704975"/>
                <a:gd name="connsiteY13" fmla="*/ 882651 h 1137444"/>
                <a:gd name="connsiteX14" fmla="*/ 1566862 w 1704975"/>
                <a:gd name="connsiteY14" fmla="*/ 1137444 h 1137444"/>
                <a:gd name="connsiteX15" fmla="*/ 1062037 w 1704975"/>
                <a:gd name="connsiteY15" fmla="*/ 1058863 h 1137444"/>
                <a:gd name="connsiteX16" fmla="*/ 400050 w 1704975"/>
                <a:gd name="connsiteY16" fmla="*/ 980281 h 1137444"/>
                <a:gd name="connsiteX17" fmla="*/ 1 w 1704975"/>
                <a:gd name="connsiteY17" fmla="*/ 794543 h 1137444"/>
                <a:gd name="connsiteX18" fmla="*/ 180976 w 1704975"/>
                <a:gd name="connsiteY18" fmla="*/ 325438 h 1137444"/>
                <a:gd name="connsiteX19" fmla="*/ 345284 w 1704975"/>
                <a:gd name="connsiteY19" fmla="*/ 165894 h 1137444"/>
                <a:gd name="connsiteX20" fmla="*/ 485777 w 1704975"/>
                <a:gd name="connsiteY20" fmla="*/ 230188 h 1137444"/>
                <a:gd name="connsiteX21" fmla="*/ 621509 w 1704975"/>
                <a:gd name="connsiteY21" fmla="*/ 96837 h 1137444"/>
                <a:gd name="connsiteX22" fmla="*/ 892971 w 1704975"/>
                <a:gd name="connsiteY22" fmla="*/ 203993 h 1137444"/>
                <a:gd name="connsiteX0" fmla="*/ 987425 w 1704975"/>
                <a:gd name="connsiteY0" fmla="*/ 50800 h 1137444"/>
                <a:gd name="connsiteX1" fmla="*/ 1098550 w 1704975"/>
                <a:gd name="connsiteY1" fmla="*/ 142875 h 1137444"/>
                <a:gd name="connsiteX2" fmla="*/ 1184275 w 1704975"/>
                <a:gd name="connsiteY2" fmla="*/ 149225 h 1137444"/>
                <a:gd name="connsiteX3" fmla="*/ 1270000 w 1704975"/>
                <a:gd name="connsiteY3" fmla="*/ 41275 h 1137444"/>
                <a:gd name="connsiteX4" fmla="*/ 1327150 w 1704975"/>
                <a:gd name="connsiteY4" fmla="*/ 0 h 1137444"/>
                <a:gd name="connsiteX5" fmla="*/ 1390650 w 1704975"/>
                <a:gd name="connsiteY5" fmla="*/ 25400 h 1137444"/>
                <a:gd name="connsiteX6" fmla="*/ 1431925 w 1704975"/>
                <a:gd name="connsiteY6" fmla="*/ 3175 h 1137444"/>
                <a:gd name="connsiteX7" fmla="*/ 1568450 w 1704975"/>
                <a:gd name="connsiteY7" fmla="*/ 22225 h 1137444"/>
                <a:gd name="connsiteX8" fmla="*/ 1558925 w 1704975"/>
                <a:gd name="connsiteY8" fmla="*/ 63500 h 1137444"/>
                <a:gd name="connsiteX9" fmla="*/ 1679575 w 1704975"/>
                <a:gd name="connsiteY9" fmla="*/ 123825 h 1137444"/>
                <a:gd name="connsiteX10" fmla="*/ 1660525 w 1704975"/>
                <a:gd name="connsiteY10" fmla="*/ 180975 h 1137444"/>
                <a:gd name="connsiteX11" fmla="*/ 1704975 w 1704975"/>
                <a:gd name="connsiteY11" fmla="*/ 247650 h 1137444"/>
                <a:gd name="connsiteX12" fmla="*/ 1657350 w 1704975"/>
                <a:gd name="connsiteY12" fmla="*/ 603250 h 1137444"/>
                <a:gd name="connsiteX13" fmla="*/ 1614488 w 1704975"/>
                <a:gd name="connsiteY13" fmla="*/ 882651 h 1137444"/>
                <a:gd name="connsiteX14" fmla="*/ 1566862 w 1704975"/>
                <a:gd name="connsiteY14" fmla="*/ 1137444 h 1137444"/>
                <a:gd name="connsiteX15" fmla="*/ 1062037 w 1704975"/>
                <a:gd name="connsiteY15" fmla="*/ 1058863 h 1137444"/>
                <a:gd name="connsiteX16" fmla="*/ 400050 w 1704975"/>
                <a:gd name="connsiteY16" fmla="*/ 980281 h 1137444"/>
                <a:gd name="connsiteX17" fmla="*/ 1 w 1704975"/>
                <a:gd name="connsiteY17" fmla="*/ 794543 h 1137444"/>
                <a:gd name="connsiteX18" fmla="*/ 180976 w 1704975"/>
                <a:gd name="connsiteY18" fmla="*/ 325438 h 1137444"/>
                <a:gd name="connsiteX19" fmla="*/ 345284 w 1704975"/>
                <a:gd name="connsiteY19" fmla="*/ 165894 h 1137444"/>
                <a:gd name="connsiteX20" fmla="*/ 485777 w 1704975"/>
                <a:gd name="connsiteY20" fmla="*/ 230188 h 1137444"/>
                <a:gd name="connsiteX21" fmla="*/ 621509 w 1704975"/>
                <a:gd name="connsiteY21" fmla="*/ 96837 h 1137444"/>
                <a:gd name="connsiteX22" fmla="*/ 892971 w 1704975"/>
                <a:gd name="connsiteY22" fmla="*/ 203993 h 1137444"/>
                <a:gd name="connsiteX23" fmla="*/ 890590 w 1704975"/>
                <a:gd name="connsiteY23" fmla="*/ 203994 h 1137444"/>
                <a:gd name="connsiteX0" fmla="*/ 987425 w 1704975"/>
                <a:gd name="connsiteY0" fmla="*/ 50800 h 1137444"/>
                <a:gd name="connsiteX1" fmla="*/ 1098550 w 1704975"/>
                <a:gd name="connsiteY1" fmla="*/ 142875 h 1137444"/>
                <a:gd name="connsiteX2" fmla="*/ 1184275 w 1704975"/>
                <a:gd name="connsiteY2" fmla="*/ 149225 h 1137444"/>
                <a:gd name="connsiteX3" fmla="*/ 1270000 w 1704975"/>
                <a:gd name="connsiteY3" fmla="*/ 41275 h 1137444"/>
                <a:gd name="connsiteX4" fmla="*/ 1327150 w 1704975"/>
                <a:gd name="connsiteY4" fmla="*/ 0 h 1137444"/>
                <a:gd name="connsiteX5" fmla="*/ 1390650 w 1704975"/>
                <a:gd name="connsiteY5" fmla="*/ 25400 h 1137444"/>
                <a:gd name="connsiteX6" fmla="*/ 1431925 w 1704975"/>
                <a:gd name="connsiteY6" fmla="*/ 3175 h 1137444"/>
                <a:gd name="connsiteX7" fmla="*/ 1568450 w 1704975"/>
                <a:gd name="connsiteY7" fmla="*/ 22225 h 1137444"/>
                <a:gd name="connsiteX8" fmla="*/ 1558925 w 1704975"/>
                <a:gd name="connsiteY8" fmla="*/ 63500 h 1137444"/>
                <a:gd name="connsiteX9" fmla="*/ 1679575 w 1704975"/>
                <a:gd name="connsiteY9" fmla="*/ 123825 h 1137444"/>
                <a:gd name="connsiteX10" fmla="*/ 1660525 w 1704975"/>
                <a:gd name="connsiteY10" fmla="*/ 180975 h 1137444"/>
                <a:gd name="connsiteX11" fmla="*/ 1704975 w 1704975"/>
                <a:gd name="connsiteY11" fmla="*/ 247650 h 1137444"/>
                <a:gd name="connsiteX12" fmla="*/ 1657350 w 1704975"/>
                <a:gd name="connsiteY12" fmla="*/ 603250 h 1137444"/>
                <a:gd name="connsiteX13" fmla="*/ 1614488 w 1704975"/>
                <a:gd name="connsiteY13" fmla="*/ 882651 h 1137444"/>
                <a:gd name="connsiteX14" fmla="*/ 1566862 w 1704975"/>
                <a:gd name="connsiteY14" fmla="*/ 1137444 h 1137444"/>
                <a:gd name="connsiteX15" fmla="*/ 1062037 w 1704975"/>
                <a:gd name="connsiteY15" fmla="*/ 1058863 h 1137444"/>
                <a:gd name="connsiteX16" fmla="*/ 400050 w 1704975"/>
                <a:gd name="connsiteY16" fmla="*/ 980281 h 1137444"/>
                <a:gd name="connsiteX17" fmla="*/ 1 w 1704975"/>
                <a:gd name="connsiteY17" fmla="*/ 794543 h 1137444"/>
                <a:gd name="connsiteX18" fmla="*/ 180976 w 1704975"/>
                <a:gd name="connsiteY18" fmla="*/ 325438 h 1137444"/>
                <a:gd name="connsiteX19" fmla="*/ 345284 w 1704975"/>
                <a:gd name="connsiteY19" fmla="*/ 165894 h 1137444"/>
                <a:gd name="connsiteX20" fmla="*/ 485777 w 1704975"/>
                <a:gd name="connsiteY20" fmla="*/ 230188 h 1137444"/>
                <a:gd name="connsiteX21" fmla="*/ 621509 w 1704975"/>
                <a:gd name="connsiteY21" fmla="*/ 96837 h 1137444"/>
                <a:gd name="connsiteX22" fmla="*/ 892971 w 1704975"/>
                <a:gd name="connsiteY22" fmla="*/ 203993 h 1137444"/>
                <a:gd name="connsiteX23" fmla="*/ 992983 w 1704975"/>
                <a:gd name="connsiteY23" fmla="*/ 44450 h 1137444"/>
                <a:gd name="connsiteX0" fmla="*/ 987425 w 1704975"/>
                <a:gd name="connsiteY0" fmla="*/ 50800 h 1137444"/>
                <a:gd name="connsiteX1" fmla="*/ 1098550 w 1704975"/>
                <a:gd name="connsiteY1" fmla="*/ 142875 h 1137444"/>
                <a:gd name="connsiteX2" fmla="*/ 1184275 w 1704975"/>
                <a:gd name="connsiteY2" fmla="*/ 149225 h 1137444"/>
                <a:gd name="connsiteX3" fmla="*/ 1270000 w 1704975"/>
                <a:gd name="connsiteY3" fmla="*/ 41275 h 1137444"/>
                <a:gd name="connsiteX4" fmla="*/ 1327150 w 1704975"/>
                <a:gd name="connsiteY4" fmla="*/ 0 h 1137444"/>
                <a:gd name="connsiteX5" fmla="*/ 1390650 w 1704975"/>
                <a:gd name="connsiteY5" fmla="*/ 25400 h 1137444"/>
                <a:gd name="connsiteX6" fmla="*/ 1431925 w 1704975"/>
                <a:gd name="connsiteY6" fmla="*/ 3175 h 1137444"/>
                <a:gd name="connsiteX7" fmla="*/ 1568450 w 1704975"/>
                <a:gd name="connsiteY7" fmla="*/ 22225 h 1137444"/>
                <a:gd name="connsiteX8" fmla="*/ 1558925 w 1704975"/>
                <a:gd name="connsiteY8" fmla="*/ 63500 h 1137444"/>
                <a:gd name="connsiteX9" fmla="*/ 1679575 w 1704975"/>
                <a:gd name="connsiteY9" fmla="*/ 123825 h 1137444"/>
                <a:gd name="connsiteX10" fmla="*/ 1660525 w 1704975"/>
                <a:gd name="connsiteY10" fmla="*/ 180975 h 1137444"/>
                <a:gd name="connsiteX11" fmla="*/ 1704975 w 1704975"/>
                <a:gd name="connsiteY11" fmla="*/ 247650 h 1137444"/>
                <a:gd name="connsiteX12" fmla="*/ 1657350 w 1704975"/>
                <a:gd name="connsiteY12" fmla="*/ 603250 h 1137444"/>
                <a:gd name="connsiteX13" fmla="*/ 1614488 w 1704975"/>
                <a:gd name="connsiteY13" fmla="*/ 882651 h 1137444"/>
                <a:gd name="connsiteX14" fmla="*/ 1566862 w 1704975"/>
                <a:gd name="connsiteY14" fmla="*/ 1137444 h 1137444"/>
                <a:gd name="connsiteX15" fmla="*/ 1062037 w 1704975"/>
                <a:gd name="connsiteY15" fmla="*/ 1058863 h 1137444"/>
                <a:gd name="connsiteX16" fmla="*/ 400050 w 1704975"/>
                <a:gd name="connsiteY16" fmla="*/ 980281 h 1137444"/>
                <a:gd name="connsiteX17" fmla="*/ 1 w 1704975"/>
                <a:gd name="connsiteY17" fmla="*/ 794543 h 1137444"/>
                <a:gd name="connsiteX18" fmla="*/ 180976 w 1704975"/>
                <a:gd name="connsiteY18" fmla="*/ 325438 h 1137444"/>
                <a:gd name="connsiteX19" fmla="*/ 345284 w 1704975"/>
                <a:gd name="connsiteY19" fmla="*/ 165894 h 1137444"/>
                <a:gd name="connsiteX20" fmla="*/ 485777 w 1704975"/>
                <a:gd name="connsiteY20" fmla="*/ 230188 h 1137444"/>
                <a:gd name="connsiteX21" fmla="*/ 621509 w 1704975"/>
                <a:gd name="connsiteY21" fmla="*/ 96837 h 1137444"/>
                <a:gd name="connsiteX22" fmla="*/ 892971 w 1704975"/>
                <a:gd name="connsiteY22" fmla="*/ 203993 h 1137444"/>
                <a:gd name="connsiteX23" fmla="*/ 992983 w 1704975"/>
                <a:gd name="connsiteY23" fmla="*/ 44450 h 1137444"/>
                <a:gd name="connsiteX0" fmla="*/ 987425 w 1704975"/>
                <a:gd name="connsiteY0" fmla="*/ 50800 h 1137444"/>
                <a:gd name="connsiteX1" fmla="*/ 1098550 w 1704975"/>
                <a:gd name="connsiteY1" fmla="*/ 142875 h 1137444"/>
                <a:gd name="connsiteX2" fmla="*/ 1184275 w 1704975"/>
                <a:gd name="connsiteY2" fmla="*/ 149225 h 1137444"/>
                <a:gd name="connsiteX3" fmla="*/ 1270000 w 1704975"/>
                <a:gd name="connsiteY3" fmla="*/ 41275 h 1137444"/>
                <a:gd name="connsiteX4" fmla="*/ 1327150 w 1704975"/>
                <a:gd name="connsiteY4" fmla="*/ 0 h 1137444"/>
                <a:gd name="connsiteX5" fmla="*/ 1390650 w 1704975"/>
                <a:gd name="connsiteY5" fmla="*/ 25400 h 1137444"/>
                <a:gd name="connsiteX6" fmla="*/ 1431925 w 1704975"/>
                <a:gd name="connsiteY6" fmla="*/ 3175 h 1137444"/>
                <a:gd name="connsiteX7" fmla="*/ 1568450 w 1704975"/>
                <a:gd name="connsiteY7" fmla="*/ 22225 h 1137444"/>
                <a:gd name="connsiteX8" fmla="*/ 1558925 w 1704975"/>
                <a:gd name="connsiteY8" fmla="*/ 63500 h 1137444"/>
                <a:gd name="connsiteX9" fmla="*/ 1679575 w 1704975"/>
                <a:gd name="connsiteY9" fmla="*/ 123825 h 1137444"/>
                <a:gd name="connsiteX10" fmla="*/ 1660525 w 1704975"/>
                <a:gd name="connsiteY10" fmla="*/ 180975 h 1137444"/>
                <a:gd name="connsiteX11" fmla="*/ 1704975 w 1704975"/>
                <a:gd name="connsiteY11" fmla="*/ 247650 h 1137444"/>
                <a:gd name="connsiteX12" fmla="*/ 1657350 w 1704975"/>
                <a:gd name="connsiteY12" fmla="*/ 603250 h 1137444"/>
                <a:gd name="connsiteX13" fmla="*/ 1614488 w 1704975"/>
                <a:gd name="connsiteY13" fmla="*/ 882651 h 1137444"/>
                <a:gd name="connsiteX14" fmla="*/ 1566862 w 1704975"/>
                <a:gd name="connsiteY14" fmla="*/ 1137444 h 1137444"/>
                <a:gd name="connsiteX15" fmla="*/ 1062037 w 1704975"/>
                <a:gd name="connsiteY15" fmla="*/ 1058863 h 1137444"/>
                <a:gd name="connsiteX16" fmla="*/ 400050 w 1704975"/>
                <a:gd name="connsiteY16" fmla="*/ 980281 h 1137444"/>
                <a:gd name="connsiteX17" fmla="*/ 1 w 1704975"/>
                <a:gd name="connsiteY17" fmla="*/ 794543 h 1137444"/>
                <a:gd name="connsiteX18" fmla="*/ 180976 w 1704975"/>
                <a:gd name="connsiteY18" fmla="*/ 325438 h 1137444"/>
                <a:gd name="connsiteX19" fmla="*/ 345284 w 1704975"/>
                <a:gd name="connsiteY19" fmla="*/ 165894 h 1137444"/>
                <a:gd name="connsiteX20" fmla="*/ 485777 w 1704975"/>
                <a:gd name="connsiteY20" fmla="*/ 230188 h 1137444"/>
                <a:gd name="connsiteX21" fmla="*/ 621509 w 1704975"/>
                <a:gd name="connsiteY21" fmla="*/ 96837 h 1137444"/>
                <a:gd name="connsiteX22" fmla="*/ 892971 w 1704975"/>
                <a:gd name="connsiteY22" fmla="*/ 203993 h 1137444"/>
                <a:gd name="connsiteX23" fmla="*/ 988221 w 1704975"/>
                <a:gd name="connsiteY23" fmla="*/ 56356 h 1137444"/>
                <a:gd name="connsiteX0" fmla="*/ 987425 w 1704975"/>
                <a:gd name="connsiteY0" fmla="*/ 50800 h 1137444"/>
                <a:gd name="connsiteX1" fmla="*/ 1098550 w 1704975"/>
                <a:gd name="connsiteY1" fmla="*/ 142875 h 1137444"/>
                <a:gd name="connsiteX2" fmla="*/ 1184275 w 1704975"/>
                <a:gd name="connsiteY2" fmla="*/ 149225 h 1137444"/>
                <a:gd name="connsiteX3" fmla="*/ 1270000 w 1704975"/>
                <a:gd name="connsiteY3" fmla="*/ 41275 h 1137444"/>
                <a:gd name="connsiteX4" fmla="*/ 1327150 w 1704975"/>
                <a:gd name="connsiteY4" fmla="*/ 0 h 1137444"/>
                <a:gd name="connsiteX5" fmla="*/ 1390650 w 1704975"/>
                <a:gd name="connsiteY5" fmla="*/ 25400 h 1137444"/>
                <a:gd name="connsiteX6" fmla="*/ 1431925 w 1704975"/>
                <a:gd name="connsiteY6" fmla="*/ 3175 h 1137444"/>
                <a:gd name="connsiteX7" fmla="*/ 1568450 w 1704975"/>
                <a:gd name="connsiteY7" fmla="*/ 22225 h 1137444"/>
                <a:gd name="connsiteX8" fmla="*/ 1558925 w 1704975"/>
                <a:gd name="connsiteY8" fmla="*/ 63500 h 1137444"/>
                <a:gd name="connsiteX9" fmla="*/ 1679575 w 1704975"/>
                <a:gd name="connsiteY9" fmla="*/ 123825 h 1137444"/>
                <a:gd name="connsiteX10" fmla="*/ 1660525 w 1704975"/>
                <a:gd name="connsiteY10" fmla="*/ 180975 h 1137444"/>
                <a:gd name="connsiteX11" fmla="*/ 1704975 w 1704975"/>
                <a:gd name="connsiteY11" fmla="*/ 247650 h 1137444"/>
                <a:gd name="connsiteX12" fmla="*/ 1657350 w 1704975"/>
                <a:gd name="connsiteY12" fmla="*/ 603250 h 1137444"/>
                <a:gd name="connsiteX13" fmla="*/ 1614488 w 1704975"/>
                <a:gd name="connsiteY13" fmla="*/ 882651 h 1137444"/>
                <a:gd name="connsiteX14" fmla="*/ 1566862 w 1704975"/>
                <a:gd name="connsiteY14" fmla="*/ 1137444 h 1137444"/>
                <a:gd name="connsiteX15" fmla="*/ 1062037 w 1704975"/>
                <a:gd name="connsiteY15" fmla="*/ 1058863 h 1137444"/>
                <a:gd name="connsiteX16" fmla="*/ 400050 w 1704975"/>
                <a:gd name="connsiteY16" fmla="*/ 980281 h 1137444"/>
                <a:gd name="connsiteX17" fmla="*/ 1 w 1704975"/>
                <a:gd name="connsiteY17" fmla="*/ 794543 h 1137444"/>
                <a:gd name="connsiteX18" fmla="*/ 180976 w 1704975"/>
                <a:gd name="connsiteY18" fmla="*/ 325438 h 1137444"/>
                <a:gd name="connsiteX19" fmla="*/ 345284 w 1704975"/>
                <a:gd name="connsiteY19" fmla="*/ 165894 h 1137444"/>
                <a:gd name="connsiteX20" fmla="*/ 485777 w 1704975"/>
                <a:gd name="connsiteY20" fmla="*/ 230188 h 1137444"/>
                <a:gd name="connsiteX21" fmla="*/ 621509 w 1704975"/>
                <a:gd name="connsiteY21" fmla="*/ 96837 h 1137444"/>
                <a:gd name="connsiteX22" fmla="*/ 892971 w 1704975"/>
                <a:gd name="connsiteY22" fmla="*/ 203993 h 1137444"/>
                <a:gd name="connsiteX23" fmla="*/ 988221 w 1704975"/>
                <a:gd name="connsiteY23" fmla="*/ 56356 h 1137444"/>
                <a:gd name="connsiteX24" fmla="*/ 987425 w 1704975"/>
                <a:gd name="connsiteY24" fmla="*/ 50800 h 1137444"/>
                <a:gd name="connsiteX0" fmla="*/ 987425 w 1704975"/>
                <a:gd name="connsiteY0" fmla="*/ 50800 h 1137444"/>
                <a:gd name="connsiteX1" fmla="*/ 1098550 w 1704975"/>
                <a:gd name="connsiteY1" fmla="*/ 142875 h 1137444"/>
                <a:gd name="connsiteX2" fmla="*/ 1184275 w 1704975"/>
                <a:gd name="connsiteY2" fmla="*/ 149225 h 1137444"/>
                <a:gd name="connsiteX3" fmla="*/ 1279525 w 1704975"/>
                <a:gd name="connsiteY3" fmla="*/ 46037 h 1137444"/>
                <a:gd name="connsiteX4" fmla="*/ 1327150 w 1704975"/>
                <a:gd name="connsiteY4" fmla="*/ 0 h 1137444"/>
                <a:gd name="connsiteX5" fmla="*/ 1390650 w 1704975"/>
                <a:gd name="connsiteY5" fmla="*/ 25400 h 1137444"/>
                <a:gd name="connsiteX6" fmla="*/ 1431925 w 1704975"/>
                <a:gd name="connsiteY6" fmla="*/ 3175 h 1137444"/>
                <a:gd name="connsiteX7" fmla="*/ 1568450 w 1704975"/>
                <a:gd name="connsiteY7" fmla="*/ 22225 h 1137444"/>
                <a:gd name="connsiteX8" fmla="*/ 1558925 w 1704975"/>
                <a:gd name="connsiteY8" fmla="*/ 63500 h 1137444"/>
                <a:gd name="connsiteX9" fmla="*/ 1679575 w 1704975"/>
                <a:gd name="connsiteY9" fmla="*/ 123825 h 1137444"/>
                <a:gd name="connsiteX10" fmla="*/ 1660525 w 1704975"/>
                <a:gd name="connsiteY10" fmla="*/ 180975 h 1137444"/>
                <a:gd name="connsiteX11" fmla="*/ 1704975 w 1704975"/>
                <a:gd name="connsiteY11" fmla="*/ 247650 h 1137444"/>
                <a:gd name="connsiteX12" fmla="*/ 1657350 w 1704975"/>
                <a:gd name="connsiteY12" fmla="*/ 603250 h 1137444"/>
                <a:gd name="connsiteX13" fmla="*/ 1614488 w 1704975"/>
                <a:gd name="connsiteY13" fmla="*/ 882651 h 1137444"/>
                <a:gd name="connsiteX14" fmla="*/ 1566862 w 1704975"/>
                <a:gd name="connsiteY14" fmla="*/ 1137444 h 1137444"/>
                <a:gd name="connsiteX15" fmla="*/ 1062037 w 1704975"/>
                <a:gd name="connsiteY15" fmla="*/ 1058863 h 1137444"/>
                <a:gd name="connsiteX16" fmla="*/ 400050 w 1704975"/>
                <a:gd name="connsiteY16" fmla="*/ 980281 h 1137444"/>
                <a:gd name="connsiteX17" fmla="*/ 1 w 1704975"/>
                <a:gd name="connsiteY17" fmla="*/ 794543 h 1137444"/>
                <a:gd name="connsiteX18" fmla="*/ 180976 w 1704975"/>
                <a:gd name="connsiteY18" fmla="*/ 325438 h 1137444"/>
                <a:gd name="connsiteX19" fmla="*/ 345284 w 1704975"/>
                <a:gd name="connsiteY19" fmla="*/ 165894 h 1137444"/>
                <a:gd name="connsiteX20" fmla="*/ 485777 w 1704975"/>
                <a:gd name="connsiteY20" fmla="*/ 230188 h 1137444"/>
                <a:gd name="connsiteX21" fmla="*/ 621509 w 1704975"/>
                <a:gd name="connsiteY21" fmla="*/ 96837 h 1137444"/>
                <a:gd name="connsiteX22" fmla="*/ 892971 w 1704975"/>
                <a:gd name="connsiteY22" fmla="*/ 203993 h 1137444"/>
                <a:gd name="connsiteX23" fmla="*/ 988221 w 1704975"/>
                <a:gd name="connsiteY23" fmla="*/ 56356 h 1137444"/>
                <a:gd name="connsiteX24" fmla="*/ 987425 w 1704975"/>
                <a:gd name="connsiteY24" fmla="*/ 50800 h 1137444"/>
                <a:gd name="connsiteX0" fmla="*/ 987425 w 1704975"/>
                <a:gd name="connsiteY0" fmla="*/ 57944 h 1144588"/>
                <a:gd name="connsiteX1" fmla="*/ 1098550 w 1704975"/>
                <a:gd name="connsiteY1" fmla="*/ 150019 h 1144588"/>
                <a:gd name="connsiteX2" fmla="*/ 1184275 w 1704975"/>
                <a:gd name="connsiteY2" fmla="*/ 156369 h 1144588"/>
                <a:gd name="connsiteX3" fmla="*/ 1279525 w 1704975"/>
                <a:gd name="connsiteY3" fmla="*/ 53181 h 1144588"/>
                <a:gd name="connsiteX4" fmla="*/ 1320006 w 1704975"/>
                <a:gd name="connsiteY4" fmla="*/ 0 h 1144588"/>
                <a:gd name="connsiteX5" fmla="*/ 1390650 w 1704975"/>
                <a:gd name="connsiteY5" fmla="*/ 32544 h 1144588"/>
                <a:gd name="connsiteX6" fmla="*/ 1431925 w 1704975"/>
                <a:gd name="connsiteY6" fmla="*/ 10319 h 1144588"/>
                <a:gd name="connsiteX7" fmla="*/ 1568450 w 1704975"/>
                <a:gd name="connsiteY7" fmla="*/ 29369 h 1144588"/>
                <a:gd name="connsiteX8" fmla="*/ 1558925 w 1704975"/>
                <a:gd name="connsiteY8" fmla="*/ 70644 h 1144588"/>
                <a:gd name="connsiteX9" fmla="*/ 1679575 w 1704975"/>
                <a:gd name="connsiteY9" fmla="*/ 130969 h 1144588"/>
                <a:gd name="connsiteX10" fmla="*/ 1660525 w 1704975"/>
                <a:gd name="connsiteY10" fmla="*/ 188119 h 1144588"/>
                <a:gd name="connsiteX11" fmla="*/ 1704975 w 1704975"/>
                <a:gd name="connsiteY11" fmla="*/ 254794 h 1144588"/>
                <a:gd name="connsiteX12" fmla="*/ 1657350 w 1704975"/>
                <a:gd name="connsiteY12" fmla="*/ 610394 h 1144588"/>
                <a:gd name="connsiteX13" fmla="*/ 1614488 w 1704975"/>
                <a:gd name="connsiteY13" fmla="*/ 889795 h 1144588"/>
                <a:gd name="connsiteX14" fmla="*/ 1566862 w 1704975"/>
                <a:gd name="connsiteY14" fmla="*/ 1144588 h 1144588"/>
                <a:gd name="connsiteX15" fmla="*/ 1062037 w 1704975"/>
                <a:gd name="connsiteY15" fmla="*/ 1066007 h 1144588"/>
                <a:gd name="connsiteX16" fmla="*/ 400050 w 1704975"/>
                <a:gd name="connsiteY16" fmla="*/ 987425 h 1144588"/>
                <a:gd name="connsiteX17" fmla="*/ 1 w 1704975"/>
                <a:gd name="connsiteY17" fmla="*/ 801687 h 1144588"/>
                <a:gd name="connsiteX18" fmla="*/ 180976 w 1704975"/>
                <a:gd name="connsiteY18" fmla="*/ 332582 h 1144588"/>
                <a:gd name="connsiteX19" fmla="*/ 345284 w 1704975"/>
                <a:gd name="connsiteY19" fmla="*/ 173038 h 1144588"/>
                <a:gd name="connsiteX20" fmla="*/ 485777 w 1704975"/>
                <a:gd name="connsiteY20" fmla="*/ 237332 h 1144588"/>
                <a:gd name="connsiteX21" fmla="*/ 621509 w 1704975"/>
                <a:gd name="connsiteY21" fmla="*/ 103981 h 1144588"/>
                <a:gd name="connsiteX22" fmla="*/ 892971 w 1704975"/>
                <a:gd name="connsiteY22" fmla="*/ 211137 h 1144588"/>
                <a:gd name="connsiteX23" fmla="*/ 988221 w 1704975"/>
                <a:gd name="connsiteY23" fmla="*/ 63500 h 1144588"/>
                <a:gd name="connsiteX24" fmla="*/ 987425 w 1704975"/>
                <a:gd name="connsiteY24" fmla="*/ 57944 h 1144588"/>
                <a:gd name="connsiteX0" fmla="*/ 987425 w 1704975"/>
                <a:gd name="connsiteY0" fmla="*/ 57944 h 1144588"/>
                <a:gd name="connsiteX1" fmla="*/ 1098550 w 1704975"/>
                <a:gd name="connsiteY1" fmla="*/ 150019 h 1144588"/>
                <a:gd name="connsiteX2" fmla="*/ 1184275 w 1704975"/>
                <a:gd name="connsiteY2" fmla="*/ 156369 h 1144588"/>
                <a:gd name="connsiteX3" fmla="*/ 1279525 w 1704975"/>
                <a:gd name="connsiteY3" fmla="*/ 53181 h 1144588"/>
                <a:gd name="connsiteX4" fmla="*/ 1320006 w 1704975"/>
                <a:gd name="connsiteY4" fmla="*/ 0 h 1144588"/>
                <a:gd name="connsiteX5" fmla="*/ 1383506 w 1704975"/>
                <a:gd name="connsiteY5" fmla="*/ 46831 h 1144588"/>
                <a:gd name="connsiteX6" fmla="*/ 1431925 w 1704975"/>
                <a:gd name="connsiteY6" fmla="*/ 10319 h 1144588"/>
                <a:gd name="connsiteX7" fmla="*/ 1568450 w 1704975"/>
                <a:gd name="connsiteY7" fmla="*/ 29369 h 1144588"/>
                <a:gd name="connsiteX8" fmla="*/ 1558925 w 1704975"/>
                <a:gd name="connsiteY8" fmla="*/ 70644 h 1144588"/>
                <a:gd name="connsiteX9" fmla="*/ 1679575 w 1704975"/>
                <a:gd name="connsiteY9" fmla="*/ 130969 h 1144588"/>
                <a:gd name="connsiteX10" fmla="*/ 1660525 w 1704975"/>
                <a:gd name="connsiteY10" fmla="*/ 188119 h 1144588"/>
                <a:gd name="connsiteX11" fmla="*/ 1704975 w 1704975"/>
                <a:gd name="connsiteY11" fmla="*/ 254794 h 1144588"/>
                <a:gd name="connsiteX12" fmla="*/ 1657350 w 1704975"/>
                <a:gd name="connsiteY12" fmla="*/ 610394 h 1144588"/>
                <a:gd name="connsiteX13" fmla="*/ 1614488 w 1704975"/>
                <a:gd name="connsiteY13" fmla="*/ 889795 h 1144588"/>
                <a:gd name="connsiteX14" fmla="*/ 1566862 w 1704975"/>
                <a:gd name="connsiteY14" fmla="*/ 1144588 h 1144588"/>
                <a:gd name="connsiteX15" fmla="*/ 1062037 w 1704975"/>
                <a:gd name="connsiteY15" fmla="*/ 1066007 h 1144588"/>
                <a:gd name="connsiteX16" fmla="*/ 400050 w 1704975"/>
                <a:gd name="connsiteY16" fmla="*/ 987425 h 1144588"/>
                <a:gd name="connsiteX17" fmla="*/ 1 w 1704975"/>
                <a:gd name="connsiteY17" fmla="*/ 801687 h 1144588"/>
                <a:gd name="connsiteX18" fmla="*/ 180976 w 1704975"/>
                <a:gd name="connsiteY18" fmla="*/ 332582 h 1144588"/>
                <a:gd name="connsiteX19" fmla="*/ 345284 w 1704975"/>
                <a:gd name="connsiteY19" fmla="*/ 173038 h 1144588"/>
                <a:gd name="connsiteX20" fmla="*/ 485777 w 1704975"/>
                <a:gd name="connsiteY20" fmla="*/ 237332 h 1144588"/>
                <a:gd name="connsiteX21" fmla="*/ 621509 w 1704975"/>
                <a:gd name="connsiteY21" fmla="*/ 103981 h 1144588"/>
                <a:gd name="connsiteX22" fmla="*/ 892971 w 1704975"/>
                <a:gd name="connsiteY22" fmla="*/ 211137 h 1144588"/>
                <a:gd name="connsiteX23" fmla="*/ 988221 w 1704975"/>
                <a:gd name="connsiteY23" fmla="*/ 63500 h 1144588"/>
                <a:gd name="connsiteX24" fmla="*/ 987425 w 1704975"/>
                <a:gd name="connsiteY24" fmla="*/ 57944 h 1144588"/>
                <a:gd name="connsiteX0" fmla="*/ 987425 w 1704975"/>
                <a:gd name="connsiteY0" fmla="*/ 57944 h 1144588"/>
                <a:gd name="connsiteX1" fmla="*/ 1098550 w 1704975"/>
                <a:gd name="connsiteY1" fmla="*/ 150019 h 1144588"/>
                <a:gd name="connsiteX2" fmla="*/ 1184275 w 1704975"/>
                <a:gd name="connsiteY2" fmla="*/ 156369 h 1144588"/>
                <a:gd name="connsiteX3" fmla="*/ 1279525 w 1704975"/>
                <a:gd name="connsiteY3" fmla="*/ 53181 h 1144588"/>
                <a:gd name="connsiteX4" fmla="*/ 1320006 w 1704975"/>
                <a:gd name="connsiteY4" fmla="*/ 0 h 1144588"/>
                <a:gd name="connsiteX5" fmla="*/ 1383506 w 1704975"/>
                <a:gd name="connsiteY5" fmla="*/ 46831 h 1144588"/>
                <a:gd name="connsiteX6" fmla="*/ 1439069 w 1704975"/>
                <a:gd name="connsiteY6" fmla="*/ 19844 h 1144588"/>
                <a:gd name="connsiteX7" fmla="*/ 1568450 w 1704975"/>
                <a:gd name="connsiteY7" fmla="*/ 29369 h 1144588"/>
                <a:gd name="connsiteX8" fmla="*/ 1558925 w 1704975"/>
                <a:gd name="connsiteY8" fmla="*/ 70644 h 1144588"/>
                <a:gd name="connsiteX9" fmla="*/ 1679575 w 1704975"/>
                <a:gd name="connsiteY9" fmla="*/ 130969 h 1144588"/>
                <a:gd name="connsiteX10" fmla="*/ 1660525 w 1704975"/>
                <a:gd name="connsiteY10" fmla="*/ 188119 h 1144588"/>
                <a:gd name="connsiteX11" fmla="*/ 1704975 w 1704975"/>
                <a:gd name="connsiteY11" fmla="*/ 254794 h 1144588"/>
                <a:gd name="connsiteX12" fmla="*/ 1657350 w 1704975"/>
                <a:gd name="connsiteY12" fmla="*/ 610394 h 1144588"/>
                <a:gd name="connsiteX13" fmla="*/ 1614488 w 1704975"/>
                <a:gd name="connsiteY13" fmla="*/ 889795 h 1144588"/>
                <a:gd name="connsiteX14" fmla="*/ 1566862 w 1704975"/>
                <a:gd name="connsiteY14" fmla="*/ 1144588 h 1144588"/>
                <a:gd name="connsiteX15" fmla="*/ 1062037 w 1704975"/>
                <a:gd name="connsiteY15" fmla="*/ 1066007 h 1144588"/>
                <a:gd name="connsiteX16" fmla="*/ 400050 w 1704975"/>
                <a:gd name="connsiteY16" fmla="*/ 987425 h 1144588"/>
                <a:gd name="connsiteX17" fmla="*/ 1 w 1704975"/>
                <a:gd name="connsiteY17" fmla="*/ 801687 h 1144588"/>
                <a:gd name="connsiteX18" fmla="*/ 180976 w 1704975"/>
                <a:gd name="connsiteY18" fmla="*/ 332582 h 1144588"/>
                <a:gd name="connsiteX19" fmla="*/ 345284 w 1704975"/>
                <a:gd name="connsiteY19" fmla="*/ 173038 h 1144588"/>
                <a:gd name="connsiteX20" fmla="*/ 485777 w 1704975"/>
                <a:gd name="connsiteY20" fmla="*/ 237332 h 1144588"/>
                <a:gd name="connsiteX21" fmla="*/ 621509 w 1704975"/>
                <a:gd name="connsiteY21" fmla="*/ 103981 h 1144588"/>
                <a:gd name="connsiteX22" fmla="*/ 892971 w 1704975"/>
                <a:gd name="connsiteY22" fmla="*/ 211137 h 1144588"/>
                <a:gd name="connsiteX23" fmla="*/ 988221 w 1704975"/>
                <a:gd name="connsiteY23" fmla="*/ 63500 h 1144588"/>
                <a:gd name="connsiteX24" fmla="*/ 987425 w 1704975"/>
                <a:gd name="connsiteY24" fmla="*/ 57944 h 1144588"/>
                <a:gd name="connsiteX0" fmla="*/ 987425 w 1704975"/>
                <a:gd name="connsiteY0" fmla="*/ 57944 h 1144588"/>
                <a:gd name="connsiteX1" fmla="*/ 1098550 w 1704975"/>
                <a:gd name="connsiteY1" fmla="*/ 150019 h 1144588"/>
                <a:gd name="connsiteX2" fmla="*/ 1184275 w 1704975"/>
                <a:gd name="connsiteY2" fmla="*/ 156369 h 1144588"/>
                <a:gd name="connsiteX3" fmla="*/ 1279525 w 1704975"/>
                <a:gd name="connsiteY3" fmla="*/ 53181 h 1144588"/>
                <a:gd name="connsiteX4" fmla="*/ 1320006 w 1704975"/>
                <a:gd name="connsiteY4" fmla="*/ 0 h 1144588"/>
                <a:gd name="connsiteX5" fmla="*/ 1383506 w 1704975"/>
                <a:gd name="connsiteY5" fmla="*/ 46831 h 1144588"/>
                <a:gd name="connsiteX6" fmla="*/ 1439069 w 1704975"/>
                <a:gd name="connsiteY6" fmla="*/ 19844 h 1144588"/>
                <a:gd name="connsiteX7" fmla="*/ 1573212 w 1704975"/>
                <a:gd name="connsiteY7" fmla="*/ 41275 h 1144588"/>
                <a:gd name="connsiteX8" fmla="*/ 1558925 w 1704975"/>
                <a:gd name="connsiteY8" fmla="*/ 70644 h 1144588"/>
                <a:gd name="connsiteX9" fmla="*/ 1679575 w 1704975"/>
                <a:gd name="connsiteY9" fmla="*/ 130969 h 1144588"/>
                <a:gd name="connsiteX10" fmla="*/ 1660525 w 1704975"/>
                <a:gd name="connsiteY10" fmla="*/ 188119 h 1144588"/>
                <a:gd name="connsiteX11" fmla="*/ 1704975 w 1704975"/>
                <a:gd name="connsiteY11" fmla="*/ 254794 h 1144588"/>
                <a:gd name="connsiteX12" fmla="*/ 1657350 w 1704975"/>
                <a:gd name="connsiteY12" fmla="*/ 610394 h 1144588"/>
                <a:gd name="connsiteX13" fmla="*/ 1614488 w 1704975"/>
                <a:gd name="connsiteY13" fmla="*/ 889795 h 1144588"/>
                <a:gd name="connsiteX14" fmla="*/ 1566862 w 1704975"/>
                <a:gd name="connsiteY14" fmla="*/ 1144588 h 1144588"/>
                <a:gd name="connsiteX15" fmla="*/ 1062037 w 1704975"/>
                <a:gd name="connsiteY15" fmla="*/ 1066007 h 1144588"/>
                <a:gd name="connsiteX16" fmla="*/ 400050 w 1704975"/>
                <a:gd name="connsiteY16" fmla="*/ 987425 h 1144588"/>
                <a:gd name="connsiteX17" fmla="*/ 1 w 1704975"/>
                <a:gd name="connsiteY17" fmla="*/ 801687 h 1144588"/>
                <a:gd name="connsiteX18" fmla="*/ 180976 w 1704975"/>
                <a:gd name="connsiteY18" fmla="*/ 332582 h 1144588"/>
                <a:gd name="connsiteX19" fmla="*/ 345284 w 1704975"/>
                <a:gd name="connsiteY19" fmla="*/ 173038 h 1144588"/>
                <a:gd name="connsiteX20" fmla="*/ 485777 w 1704975"/>
                <a:gd name="connsiteY20" fmla="*/ 237332 h 1144588"/>
                <a:gd name="connsiteX21" fmla="*/ 621509 w 1704975"/>
                <a:gd name="connsiteY21" fmla="*/ 103981 h 1144588"/>
                <a:gd name="connsiteX22" fmla="*/ 892971 w 1704975"/>
                <a:gd name="connsiteY22" fmla="*/ 211137 h 1144588"/>
                <a:gd name="connsiteX23" fmla="*/ 988221 w 1704975"/>
                <a:gd name="connsiteY23" fmla="*/ 63500 h 1144588"/>
                <a:gd name="connsiteX24" fmla="*/ 987425 w 1704975"/>
                <a:gd name="connsiteY24" fmla="*/ 57944 h 1144588"/>
                <a:gd name="connsiteX0" fmla="*/ 987425 w 1704975"/>
                <a:gd name="connsiteY0" fmla="*/ 57944 h 1144588"/>
                <a:gd name="connsiteX1" fmla="*/ 1098550 w 1704975"/>
                <a:gd name="connsiteY1" fmla="*/ 150019 h 1144588"/>
                <a:gd name="connsiteX2" fmla="*/ 1184275 w 1704975"/>
                <a:gd name="connsiteY2" fmla="*/ 156369 h 1144588"/>
                <a:gd name="connsiteX3" fmla="*/ 1279525 w 1704975"/>
                <a:gd name="connsiteY3" fmla="*/ 53181 h 1144588"/>
                <a:gd name="connsiteX4" fmla="*/ 1320006 w 1704975"/>
                <a:gd name="connsiteY4" fmla="*/ 0 h 1144588"/>
                <a:gd name="connsiteX5" fmla="*/ 1383506 w 1704975"/>
                <a:gd name="connsiteY5" fmla="*/ 46831 h 1144588"/>
                <a:gd name="connsiteX6" fmla="*/ 1439069 w 1704975"/>
                <a:gd name="connsiteY6" fmla="*/ 19844 h 1144588"/>
                <a:gd name="connsiteX7" fmla="*/ 1573212 w 1704975"/>
                <a:gd name="connsiteY7" fmla="*/ 41275 h 1144588"/>
                <a:gd name="connsiteX8" fmla="*/ 1558925 w 1704975"/>
                <a:gd name="connsiteY8" fmla="*/ 70644 h 1144588"/>
                <a:gd name="connsiteX9" fmla="*/ 1564484 w 1704975"/>
                <a:gd name="connsiteY9" fmla="*/ 87627 h 1144588"/>
                <a:gd name="connsiteX10" fmla="*/ 1679575 w 1704975"/>
                <a:gd name="connsiteY10" fmla="*/ 130969 h 1144588"/>
                <a:gd name="connsiteX11" fmla="*/ 1660525 w 1704975"/>
                <a:gd name="connsiteY11" fmla="*/ 188119 h 1144588"/>
                <a:gd name="connsiteX12" fmla="*/ 1704975 w 1704975"/>
                <a:gd name="connsiteY12" fmla="*/ 254794 h 1144588"/>
                <a:gd name="connsiteX13" fmla="*/ 1657350 w 1704975"/>
                <a:gd name="connsiteY13" fmla="*/ 610394 h 1144588"/>
                <a:gd name="connsiteX14" fmla="*/ 1614488 w 1704975"/>
                <a:gd name="connsiteY14" fmla="*/ 889795 h 1144588"/>
                <a:gd name="connsiteX15" fmla="*/ 1566862 w 1704975"/>
                <a:gd name="connsiteY15" fmla="*/ 1144588 h 1144588"/>
                <a:gd name="connsiteX16" fmla="*/ 1062037 w 1704975"/>
                <a:gd name="connsiteY16" fmla="*/ 1066007 h 1144588"/>
                <a:gd name="connsiteX17" fmla="*/ 400050 w 1704975"/>
                <a:gd name="connsiteY17" fmla="*/ 987425 h 1144588"/>
                <a:gd name="connsiteX18" fmla="*/ 1 w 1704975"/>
                <a:gd name="connsiteY18" fmla="*/ 801687 h 1144588"/>
                <a:gd name="connsiteX19" fmla="*/ 180976 w 1704975"/>
                <a:gd name="connsiteY19" fmla="*/ 332582 h 1144588"/>
                <a:gd name="connsiteX20" fmla="*/ 345284 w 1704975"/>
                <a:gd name="connsiteY20" fmla="*/ 173038 h 1144588"/>
                <a:gd name="connsiteX21" fmla="*/ 485777 w 1704975"/>
                <a:gd name="connsiteY21" fmla="*/ 237332 h 1144588"/>
                <a:gd name="connsiteX22" fmla="*/ 621509 w 1704975"/>
                <a:gd name="connsiteY22" fmla="*/ 103981 h 1144588"/>
                <a:gd name="connsiteX23" fmla="*/ 892971 w 1704975"/>
                <a:gd name="connsiteY23" fmla="*/ 211137 h 1144588"/>
                <a:gd name="connsiteX24" fmla="*/ 988221 w 1704975"/>
                <a:gd name="connsiteY24" fmla="*/ 63500 h 1144588"/>
                <a:gd name="connsiteX25" fmla="*/ 987425 w 1704975"/>
                <a:gd name="connsiteY25" fmla="*/ 57944 h 11445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704975" h="1144588">
                  <a:moveTo>
                    <a:pt x="987425" y="57944"/>
                  </a:moveTo>
                  <a:lnTo>
                    <a:pt x="1098550" y="150019"/>
                  </a:lnTo>
                  <a:lnTo>
                    <a:pt x="1184275" y="156369"/>
                  </a:lnTo>
                  <a:lnTo>
                    <a:pt x="1279525" y="53181"/>
                  </a:lnTo>
                  <a:lnTo>
                    <a:pt x="1320006" y="0"/>
                  </a:lnTo>
                  <a:lnTo>
                    <a:pt x="1383506" y="46831"/>
                  </a:lnTo>
                  <a:lnTo>
                    <a:pt x="1439069" y="19844"/>
                  </a:lnTo>
                  <a:lnTo>
                    <a:pt x="1573212" y="41275"/>
                  </a:lnTo>
                  <a:lnTo>
                    <a:pt x="1558925" y="70644"/>
                  </a:lnTo>
                  <a:cubicBezTo>
                    <a:pt x="1559984" y="73130"/>
                    <a:pt x="1563425" y="85141"/>
                    <a:pt x="1564484" y="87627"/>
                  </a:cubicBezTo>
                  <a:lnTo>
                    <a:pt x="1679575" y="130969"/>
                  </a:lnTo>
                  <a:lnTo>
                    <a:pt x="1660525" y="188119"/>
                  </a:lnTo>
                  <a:lnTo>
                    <a:pt x="1704975" y="254794"/>
                  </a:lnTo>
                  <a:lnTo>
                    <a:pt x="1657350" y="610394"/>
                  </a:lnTo>
                  <a:cubicBezTo>
                    <a:pt x="1648619" y="669793"/>
                    <a:pt x="1615480" y="889630"/>
                    <a:pt x="1614488" y="889795"/>
                  </a:cubicBezTo>
                  <a:cubicBezTo>
                    <a:pt x="1607344" y="937156"/>
                    <a:pt x="1566862" y="1143596"/>
                    <a:pt x="1566862" y="1144588"/>
                  </a:cubicBezTo>
                  <a:cubicBezTo>
                    <a:pt x="1516459" y="1131888"/>
                    <a:pt x="1063525" y="1067495"/>
                    <a:pt x="1062037" y="1066007"/>
                  </a:cubicBezTo>
                  <a:cubicBezTo>
                    <a:pt x="977503" y="1052116"/>
                    <a:pt x="400546" y="988417"/>
                    <a:pt x="400050" y="987425"/>
                  </a:cubicBezTo>
                  <a:cubicBezTo>
                    <a:pt x="378222" y="938610"/>
                    <a:pt x="-495" y="801687"/>
                    <a:pt x="1" y="801687"/>
                  </a:cubicBezTo>
                  <a:cubicBezTo>
                    <a:pt x="4763" y="768746"/>
                    <a:pt x="180976" y="332086"/>
                    <a:pt x="180976" y="332582"/>
                  </a:cubicBezTo>
                  <a:cubicBezTo>
                    <a:pt x="278607" y="282973"/>
                    <a:pt x="344292" y="173038"/>
                    <a:pt x="345284" y="173038"/>
                  </a:cubicBezTo>
                  <a:cubicBezTo>
                    <a:pt x="416325" y="204788"/>
                    <a:pt x="414835" y="203995"/>
                    <a:pt x="485777" y="237332"/>
                  </a:cubicBezTo>
                  <a:cubicBezTo>
                    <a:pt x="476648" y="116682"/>
                    <a:pt x="620517" y="104477"/>
                    <a:pt x="621509" y="103981"/>
                  </a:cubicBezTo>
                  <a:cubicBezTo>
                    <a:pt x="643734" y="81359"/>
                    <a:pt x="893467" y="211633"/>
                    <a:pt x="892971" y="211137"/>
                  </a:cubicBezTo>
                  <a:cubicBezTo>
                    <a:pt x="906862" y="171846"/>
                    <a:pt x="988717" y="63500"/>
                    <a:pt x="988221" y="63500"/>
                  </a:cubicBezTo>
                  <a:lnTo>
                    <a:pt x="987425" y="57944"/>
                  </a:lnTo>
                  <a:close/>
                </a:path>
              </a:pathLst>
            </a:custGeom>
            <a:grpFill/>
            <a:ln>
              <a:solidFill>
                <a:srgbClr val="00152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>
                <a:latin typeface="Century Gothic" panose="020B0502020202020204" pitchFamily="34" charset="0"/>
              </a:endParaRPr>
            </a:p>
          </p:txBody>
        </p:sp>
        <p:sp>
          <p:nvSpPr>
            <p:cNvPr id="18" name="Полилиния 44">
              <a:extLst>
                <a:ext uri="{FF2B5EF4-FFF2-40B4-BE49-F238E27FC236}">
                  <a16:creationId xmlns:a16="http://schemas.microsoft.com/office/drawing/2014/main" id="{FD476159-9EED-D461-F697-F83ACA41E955}"/>
                </a:ext>
              </a:extLst>
            </p:cNvPr>
            <p:cNvSpPr/>
            <p:nvPr/>
          </p:nvSpPr>
          <p:spPr>
            <a:xfrm>
              <a:off x="5232944" y="3477965"/>
              <a:ext cx="2400476" cy="2356073"/>
            </a:xfrm>
            <a:custGeom>
              <a:avLst/>
              <a:gdLst>
                <a:gd name="connsiteX0" fmla="*/ 0 w 1390650"/>
                <a:gd name="connsiteY0" fmla="*/ 638175 h 1581150"/>
                <a:gd name="connsiteX1" fmla="*/ 25400 w 1390650"/>
                <a:gd name="connsiteY1" fmla="*/ 584200 h 1581150"/>
                <a:gd name="connsiteX2" fmla="*/ 98425 w 1390650"/>
                <a:gd name="connsiteY2" fmla="*/ 542925 h 1581150"/>
                <a:gd name="connsiteX3" fmla="*/ 120650 w 1390650"/>
                <a:gd name="connsiteY3" fmla="*/ 542925 h 1581150"/>
                <a:gd name="connsiteX4" fmla="*/ 117475 w 1390650"/>
                <a:gd name="connsiteY4" fmla="*/ 587375 h 1581150"/>
                <a:gd name="connsiteX5" fmla="*/ 171450 w 1390650"/>
                <a:gd name="connsiteY5" fmla="*/ 609600 h 1581150"/>
                <a:gd name="connsiteX6" fmla="*/ 193675 w 1390650"/>
                <a:gd name="connsiteY6" fmla="*/ 657225 h 1581150"/>
                <a:gd name="connsiteX7" fmla="*/ 285750 w 1390650"/>
                <a:gd name="connsiteY7" fmla="*/ 657225 h 1581150"/>
                <a:gd name="connsiteX8" fmla="*/ 301625 w 1390650"/>
                <a:gd name="connsiteY8" fmla="*/ 698500 h 1581150"/>
                <a:gd name="connsiteX9" fmla="*/ 333375 w 1390650"/>
                <a:gd name="connsiteY9" fmla="*/ 742950 h 1581150"/>
                <a:gd name="connsiteX10" fmla="*/ 406400 w 1390650"/>
                <a:gd name="connsiteY10" fmla="*/ 727075 h 1581150"/>
                <a:gd name="connsiteX11" fmla="*/ 419100 w 1390650"/>
                <a:gd name="connsiteY11" fmla="*/ 603250 h 1581150"/>
                <a:gd name="connsiteX12" fmla="*/ 457200 w 1390650"/>
                <a:gd name="connsiteY12" fmla="*/ 600075 h 1581150"/>
                <a:gd name="connsiteX13" fmla="*/ 425450 w 1390650"/>
                <a:gd name="connsiteY13" fmla="*/ 495300 h 1581150"/>
                <a:gd name="connsiteX14" fmla="*/ 565150 w 1390650"/>
                <a:gd name="connsiteY14" fmla="*/ 406400 h 1581150"/>
                <a:gd name="connsiteX15" fmla="*/ 454025 w 1390650"/>
                <a:gd name="connsiteY15" fmla="*/ 196850 h 1581150"/>
                <a:gd name="connsiteX16" fmla="*/ 492125 w 1390650"/>
                <a:gd name="connsiteY16" fmla="*/ 139700 h 1581150"/>
                <a:gd name="connsiteX17" fmla="*/ 571500 w 1390650"/>
                <a:gd name="connsiteY17" fmla="*/ 120650 h 1581150"/>
                <a:gd name="connsiteX18" fmla="*/ 666750 w 1390650"/>
                <a:gd name="connsiteY18" fmla="*/ 155575 h 1581150"/>
                <a:gd name="connsiteX19" fmla="*/ 787400 w 1390650"/>
                <a:gd name="connsiteY19" fmla="*/ 130175 h 1581150"/>
                <a:gd name="connsiteX20" fmla="*/ 857250 w 1390650"/>
                <a:gd name="connsiteY20" fmla="*/ 95250 h 1581150"/>
                <a:gd name="connsiteX21" fmla="*/ 892175 w 1390650"/>
                <a:gd name="connsiteY21" fmla="*/ 104775 h 1581150"/>
                <a:gd name="connsiteX22" fmla="*/ 958850 w 1390650"/>
                <a:gd name="connsiteY22" fmla="*/ 57150 h 1581150"/>
                <a:gd name="connsiteX23" fmla="*/ 946150 w 1390650"/>
                <a:gd name="connsiteY23" fmla="*/ 34925 h 1581150"/>
                <a:gd name="connsiteX24" fmla="*/ 974725 w 1390650"/>
                <a:gd name="connsiteY24" fmla="*/ 0 h 1581150"/>
                <a:gd name="connsiteX25" fmla="*/ 1158875 w 1390650"/>
                <a:gd name="connsiteY25" fmla="*/ 127000 h 1581150"/>
                <a:gd name="connsiteX26" fmla="*/ 1149350 w 1390650"/>
                <a:gd name="connsiteY26" fmla="*/ 346075 h 1581150"/>
                <a:gd name="connsiteX27" fmla="*/ 1219200 w 1390650"/>
                <a:gd name="connsiteY27" fmla="*/ 384175 h 1581150"/>
                <a:gd name="connsiteX28" fmla="*/ 1263650 w 1390650"/>
                <a:gd name="connsiteY28" fmla="*/ 460375 h 1581150"/>
                <a:gd name="connsiteX29" fmla="*/ 1292225 w 1390650"/>
                <a:gd name="connsiteY29" fmla="*/ 434975 h 1581150"/>
                <a:gd name="connsiteX30" fmla="*/ 1314450 w 1390650"/>
                <a:gd name="connsiteY30" fmla="*/ 485775 h 1581150"/>
                <a:gd name="connsiteX31" fmla="*/ 1371600 w 1390650"/>
                <a:gd name="connsiteY31" fmla="*/ 476250 h 1581150"/>
                <a:gd name="connsiteX32" fmla="*/ 1390650 w 1390650"/>
                <a:gd name="connsiteY32" fmla="*/ 536575 h 1581150"/>
                <a:gd name="connsiteX33" fmla="*/ 1333500 w 1390650"/>
                <a:gd name="connsiteY33" fmla="*/ 577850 h 1581150"/>
                <a:gd name="connsiteX34" fmla="*/ 1349375 w 1390650"/>
                <a:gd name="connsiteY34" fmla="*/ 660400 h 1581150"/>
                <a:gd name="connsiteX35" fmla="*/ 1285875 w 1390650"/>
                <a:gd name="connsiteY35" fmla="*/ 717550 h 1581150"/>
                <a:gd name="connsiteX36" fmla="*/ 1238250 w 1390650"/>
                <a:gd name="connsiteY36" fmla="*/ 895350 h 1581150"/>
                <a:gd name="connsiteX37" fmla="*/ 1295400 w 1390650"/>
                <a:gd name="connsiteY37" fmla="*/ 908050 h 1581150"/>
                <a:gd name="connsiteX38" fmla="*/ 1279525 w 1390650"/>
                <a:gd name="connsiteY38" fmla="*/ 1038225 h 1581150"/>
                <a:gd name="connsiteX39" fmla="*/ 1149350 w 1390650"/>
                <a:gd name="connsiteY39" fmla="*/ 1082675 h 1581150"/>
                <a:gd name="connsiteX40" fmla="*/ 1152525 w 1390650"/>
                <a:gd name="connsiteY40" fmla="*/ 1120775 h 1581150"/>
                <a:gd name="connsiteX41" fmla="*/ 1216025 w 1390650"/>
                <a:gd name="connsiteY41" fmla="*/ 1146175 h 1581150"/>
                <a:gd name="connsiteX42" fmla="*/ 1177925 w 1390650"/>
                <a:gd name="connsiteY42" fmla="*/ 1254125 h 1581150"/>
                <a:gd name="connsiteX43" fmla="*/ 1101725 w 1390650"/>
                <a:gd name="connsiteY43" fmla="*/ 1273175 h 1581150"/>
                <a:gd name="connsiteX44" fmla="*/ 1028700 w 1390650"/>
                <a:gd name="connsiteY44" fmla="*/ 1330325 h 1581150"/>
                <a:gd name="connsiteX45" fmla="*/ 996950 w 1390650"/>
                <a:gd name="connsiteY45" fmla="*/ 1323975 h 1581150"/>
                <a:gd name="connsiteX46" fmla="*/ 793750 w 1390650"/>
                <a:gd name="connsiteY46" fmla="*/ 1454150 h 1581150"/>
                <a:gd name="connsiteX47" fmla="*/ 631825 w 1390650"/>
                <a:gd name="connsiteY47" fmla="*/ 1581150 h 1581150"/>
                <a:gd name="connsiteX48" fmla="*/ 730250 w 1390650"/>
                <a:gd name="connsiteY48" fmla="*/ 1419225 h 1581150"/>
                <a:gd name="connsiteX0" fmla="*/ 0 w 1390650"/>
                <a:gd name="connsiteY0" fmla="*/ 638175 h 1666875"/>
                <a:gd name="connsiteX1" fmla="*/ 25400 w 1390650"/>
                <a:gd name="connsiteY1" fmla="*/ 584200 h 1666875"/>
                <a:gd name="connsiteX2" fmla="*/ 98425 w 1390650"/>
                <a:gd name="connsiteY2" fmla="*/ 542925 h 1666875"/>
                <a:gd name="connsiteX3" fmla="*/ 120650 w 1390650"/>
                <a:gd name="connsiteY3" fmla="*/ 542925 h 1666875"/>
                <a:gd name="connsiteX4" fmla="*/ 117475 w 1390650"/>
                <a:gd name="connsiteY4" fmla="*/ 587375 h 1666875"/>
                <a:gd name="connsiteX5" fmla="*/ 171450 w 1390650"/>
                <a:gd name="connsiteY5" fmla="*/ 609600 h 1666875"/>
                <a:gd name="connsiteX6" fmla="*/ 193675 w 1390650"/>
                <a:gd name="connsiteY6" fmla="*/ 657225 h 1666875"/>
                <a:gd name="connsiteX7" fmla="*/ 285750 w 1390650"/>
                <a:gd name="connsiteY7" fmla="*/ 657225 h 1666875"/>
                <a:gd name="connsiteX8" fmla="*/ 301625 w 1390650"/>
                <a:gd name="connsiteY8" fmla="*/ 698500 h 1666875"/>
                <a:gd name="connsiteX9" fmla="*/ 333375 w 1390650"/>
                <a:gd name="connsiteY9" fmla="*/ 742950 h 1666875"/>
                <a:gd name="connsiteX10" fmla="*/ 406400 w 1390650"/>
                <a:gd name="connsiteY10" fmla="*/ 727075 h 1666875"/>
                <a:gd name="connsiteX11" fmla="*/ 419100 w 1390650"/>
                <a:gd name="connsiteY11" fmla="*/ 603250 h 1666875"/>
                <a:gd name="connsiteX12" fmla="*/ 457200 w 1390650"/>
                <a:gd name="connsiteY12" fmla="*/ 600075 h 1666875"/>
                <a:gd name="connsiteX13" fmla="*/ 425450 w 1390650"/>
                <a:gd name="connsiteY13" fmla="*/ 495300 h 1666875"/>
                <a:gd name="connsiteX14" fmla="*/ 565150 w 1390650"/>
                <a:gd name="connsiteY14" fmla="*/ 406400 h 1666875"/>
                <a:gd name="connsiteX15" fmla="*/ 454025 w 1390650"/>
                <a:gd name="connsiteY15" fmla="*/ 196850 h 1666875"/>
                <a:gd name="connsiteX16" fmla="*/ 492125 w 1390650"/>
                <a:gd name="connsiteY16" fmla="*/ 139700 h 1666875"/>
                <a:gd name="connsiteX17" fmla="*/ 571500 w 1390650"/>
                <a:gd name="connsiteY17" fmla="*/ 120650 h 1666875"/>
                <a:gd name="connsiteX18" fmla="*/ 666750 w 1390650"/>
                <a:gd name="connsiteY18" fmla="*/ 155575 h 1666875"/>
                <a:gd name="connsiteX19" fmla="*/ 787400 w 1390650"/>
                <a:gd name="connsiteY19" fmla="*/ 130175 h 1666875"/>
                <a:gd name="connsiteX20" fmla="*/ 857250 w 1390650"/>
                <a:gd name="connsiteY20" fmla="*/ 95250 h 1666875"/>
                <a:gd name="connsiteX21" fmla="*/ 892175 w 1390650"/>
                <a:gd name="connsiteY21" fmla="*/ 104775 h 1666875"/>
                <a:gd name="connsiteX22" fmla="*/ 958850 w 1390650"/>
                <a:gd name="connsiteY22" fmla="*/ 57150 h 1666875"/>
                <a:gd name="connsiteX23" fmla="*/ 946150 w 1390650"/>
                <a:gd name="connsiteY23" fmla="*/ 34925 h 1666875"/>
                <a:gd name="connsiteX24" fmla="*/ 974725 w 1390650"/>
                <a:gd name="connsiteY24" fmla="*/ 0 h 1666875"/>
                <a:gd name="connsiteX25" fmla="*/ 1158875 w 1390650"/>
                <a:gd name="connsiteY25" fmla="*/ 127000 h 1666875"/>
                <a:gd name="connsiteX26" fmla="*/ 1149350 w 1390650"/>
                <a:gd name="connsiteY26" fmla="*/ 346075 h 1666875"/>
                <a:gd name="connsiteX27" fmla="*/ 1219200 w 1390650"/>
                <a:gd name="connsiteY27" fmla="*/ 384175 h 1666875"/>
                <a:gd name="connsiteX28" fmla="*/ 1263650 w 1390650"/>
                <a:gd name="connsiteY28" fmla="*/ 460375 h 1666875"/>
                <a:gd name="connsiteX29" fmla="*/ 1292225 w 1390650"/>
                <a:gd name="connsiteY29" fmla="*/ 434975 h 1666875"/>
                <a:gd name="connsiteX30" fmla="*/ 1314450 w 1390650"/>
                <a:gd name="connsiteY30" fmla="*/ 485775 h 1666875"/>
                <a:gd name="connsiteX31" fmla="*/ 1371600 w 1390650"/>
                <a:gd name="connsiteY31" fmla="*/ 476250 h 1666875"/>
                <a:gd name="connsiteX32" fmla="*/ 1390650 w 1390650"/>
                <a:gd name="connsiteY32" fmla="*/ 536575 h 1666875"/>
                <a:gd name="connsiteX33" fmla="*/ 1333500 w 1390650"/>
                <a:gd name="connsiteY33" fmla="*/ 577850 h 1666875"/>
                <a:gd name="connsiteX34" fmla="*/ 1349375 w 1390650"/>
                <a:gd name="connsiteY34" fmla="*/ 660400 h 1666875"/>
                <a:gd name="connsiteX35" fmla="*/ 1285875 w 1390650"/>
                <a:gd name="connsiteY35" fmla="*/ 717550 h 1666875"/>
                <a:gd name="connsiteX36" fmla="*/ 1238250 w 1390650"/>
                <a:gd name="connsiteY36" fmla="*/ 895350 h 1666875"/>
                <a:gd name="connsiteX37" fmla="*/ 1295400 w 1390650"/>
                <a:gd name="connsiteY37" fmla="*/ 908050 h 1666875"/>
                <a:gd name="connsiteX38" fmla="*/ 1279525 w 1390650"/>
                <a:gd name="connsiteY38" fmla="*/ 1038225 h 1666875"/>
                <a:gd name="connsiteX39" fmla="*/ 1149350 w 1390650"/>
                <a:gd name="connsiteY39" fmla="*/ 1082675 h 1666875"/>
                <a:gd name="connsiteX40" fmla="*/ 1152525 w 1390650"/>
                <a:gd name="connsiteY40" fmla="*/ 1120775 h 1666875"/>
                <a:gd name="connsiteX41" fmla="*/ 1216025 w 1390650"/>
                <a:gd name="connsiteY41" fmla="*/ 1146175 h 1666875"/>
                <a:gd name="connsiteX42" fmla="*/ 1177925 w 1390650"/>
                <a:gd name="connsiteY42" fmla="*/ 1254125 h 1666875"/>
                <a:gd name="connsiteX43" fmla="*/ 1101725 w 1390650"/>
                <a:gd name="connsiteY43" fmla="*/ 1273175 h 1666875"/>
                <a:gd name="connsiteX44" fmla="*/ 1028700 w 1390650"/>
                <a:gd name="connsiteY44" fmla="*/ 1330325 h 1666875"/>
                <a:gd name="connsiteX45" fmla="*/ 996950 w 1390650"/>
                <a:gd name="connsiteY45" fmla="*/ 1323975 h 1666875"/>
                <a:gd name="connsiteX46" fmla="*/ 793750 w 1390650"/>
                <a:gd name="connsiteY46" fmla="*/ 1454150 h 1666875"/>
                <a:gd name="connsiteX47" fmla="*/ 631825 w 1390650"/>
                <a:gd name="connsiteY47" fmla="*/ 1581150 h 1666875"/>
                <a:gd name="connsiteX48" fmla="*/ 533400 w 1390650"/>
                <a:gd name="connsiteY48" fmla="*/ 1666875 h 1666875"/>
                <a:gd name="connsiteX0" fmla="*/ 0 w 1390650"/>
                <a:gd name="connsiteY0" fmla="*/ 638175 h 1685925"/>
                <a:gd name="connsiteX1" fmla="*/ 25400 w 1390650"/>
                <a:gd name="connsiteY1" fmla="*/ 584200 h 1685925"/>
                <a:gd name="connsiteX2" fmla="*/ 98425 w 1390650"/>
                <a:gd name="connsiteY2" fmla="*/ 542925 h 1685925"/>
                <a:gd name="connsiteX3" fmla="*/ 120650 w 1390650"/>
                <a:gd name="connsiteY3" fmla="*/ 542925 h 1685925"/>
                <a:gd name="connsiteX4" fmla="*/ 117475 w 1390650"/>
                <a:gd name="connsiteY4" fmla="*/ 587375 h 1685925"/>
                <a:gd name="connsiteX5" fmla="*/ 171450 w 1390650"/>
                <a:gd name="connsiteY5" fmla="*/ 609600 h 1685925"/>
                <a:gd name="connsiteX6" fmla="*/ 193675 w 1390650"/>
                <a:gd name="connsiteY6" fmla="*/ 657225 h 1685925"/>
                <a:gd name="connsiteX7" fmla="*/ 285750 w 1390650"/>
                <a:gd name="connsiteY7" fmla="*/ 657225 h 1685925"/>
                <a:gd name="connsiteX8" fmla="*/ 301625 w 1390650"/>
                <a:gd name="connsiteY8" fmla="*/ 698500 h 1685925"/>
                <a:gd name="connsiteX9" fmla="*/ 333375 w 1390650"/>
                <a:gd name="connsiteY9" fmla="*/ 742950 h 1685925"/>
                <a:gd name="connsiteX10" fmla="*/ 406400 w 1390650"/>
                <a:gd name="connsiteY10" fmla="*/ 727075 h 1685925"/>
                <a:gd name="connsiteX11" fmla="*/ 419100 w 1390650"/>
                <a:gd name="connsiteY11" fmla="*/ 603250 h 1685925"/>
                <a:gd name="connsiteX12" fmla="*/ 457200 w 1390650"/>
                <a:gd name="connsiteY12" fmla="*/ 600075 h 1685925"/>
                <a:gd name="connsiteX13" fmla="*/ 425450 w 1390650"/>
                <a:gd name="connsiteY13" fmla="*/ 495300 h 1685925"/>
                <a:gd name="connsiteX14" fmla="*/ 565150 w 1390650"/>
                <a:gd name="connsiteY14" fmla="*/ 406400 h 1685925"/>
                <a:gd name="connsiteX15" fmla="*/ 454025 w 1390650"/>
                <a:gd name="connsiteY15" fmla="*/ 196850 h 1685925"/>
                <a:gd name="connsiteX16" fmla="*/ 492125 w 1390650"/>
                <a:gd name="connsiteY16" fmla="*/ 139700 h 1685925"/>
                <a:gd name="connsiteX17" fmla="*/ 571500 w 1390650"/>
                <a:gd name="connsiteY17" fmla="*/ 120650 h 1685925"/>
                <a:gd name="connsiteX18" fmla="*/ 666750 w 1390650"/>
                <a:gd name="connsiteY18" fmla="*/ 155575 h 1685925"/>
                <a:gd name="connsiteX19" fmla="*/ 787400 w 1390650"/>
                <a:gd name="connsiteY19" fmla="*/ 130175 h 1685925"/>
                <a:gd name="connsiteX20" fmla="*/ 857250 w 1390650"/>
                <a:gd name="connsiteY20" fmla="*/ 95250 h 1685925"/>
                <a:gd name="connsiteX21" fmla="*/ 892175 w 1390650"/>
                <a:gd name="connsiteY21" fmla="*/ 104775 h 1685925"/>
                <a:gd name="connsiteX22" fmla="*/ 958850 w 1390650"/>
                <a:gd name="connsiteY22" fmla="*/ 57150 h 1685925"/>
                <a:gd name="connsiteX23" fmla="*/ 946150 w 1390650"/>
                <a:gd name="connsiteY23" fmla="*/ 34925 h 1685925"/>
                <a:gd name="connsiteX24" fmla="*/ 974725 w 1390650"/>
                <a:gd name="connsiteY24" fmla="*/ 0 h 1685925"/>
                <a:gd name="connsiteX25" fmla="*/ 1158875 w 1390650"/>
                <a:gd name="connsiteY25" fmla="*/ 127000 h 1685925"/>
                <a:gd name="connsiteX26" fmla="*/ 1149350 w 1390650"/>
                <a:gd name="connsiteY26" fmla="*/ 346075 h 1685925"/>
                <a:gd name="connsiteX27" fmla="*/ 1219200 w 1390650"/>
                <a:gd name="connsiteY27" fmla="*/ 384175 h 1685925"/>
                <a:gd name="connsiteX28" fmla="*/ 1263650 w 1390650"/>
                <a:gd name="connsiteY28" fmla="*/ 460375 h 1685925"/>
                <a:gd name="connsiteX29" fmla="*/ 1292225 w 1390650"/>
                <a:gd name="connsiteY29" fmla="*/ 434975 h 1685925"/>
                <a:gd name="connsiteX30" fmla="*/ 1314450 w 1390650"/>
                <a:gd name="connsiteY30" fmla="*/ 485775 h 1685925"/>
                <a:gd name="connsiteX31" fmla="*/ 1371600 w 1390650"/>
                <a:gd name="connsiteY31" fmla="*/ 476250 h 1685925"/>
                <a:gd name="connsiteX32" fmla="*/ 1390650 w 1390650"/>
                <a:gd name="connsiteY32" fmla="*/ 536575 h 1685925"/>
                <a:gd name="connsiteX33" fmla="*/ 1333500 w 1390650"/>
                <a:gd name="connsiteY33" fmla="*/ 577850 h 1685925"/>
                <a:gd name="connsiteX34" fmla="*/ 1349375 w 1390650"/>
                <a:gd name="connsiteY34" fmla="*/ 660400 h 1685925"/>
                <a:gd name="connsiteX35" fmla="*/ 1285875 w 1390650"/>
                <a:gd name="connsiteY35" fmla="*/ 717550 h 1685925"/>
                <a:gd name="connsiteX36" fmla="*/ 1238250 w 1390650"/>
                <a:gd name="connsiteY36" fmla="*/ 895350 h 1685925"/>
                <a:gd name="connsiteX37" fmla="*/ 1295400 w 1390650"/>
                <a:gd name="connsiteY37" fmla="*/ 908050 h 1685925"/>
                <a:gd name="connsiteX38" fmla="*/ 1279525 w 1390650"/>
                <a:gd name="connsiteY38" fmla="*/ 1038225 h 1685925"/>
                <a:gd name="connsiteX39" fmla="*/ 1149350 w 1390650"/>
                <a:gd name="connsiteY39" fmla="*/ 1082675 h 1685925"/>
                <a:gd name="connsiteX40" fmla="*/ 1152525 w 1390650"/>
                <a:gd name="connsiteY40" fmla="*/ 1120775 h 1685925"/>
                <a:gd name="connsiteX41" fmla="*/ 1216025 w 1390650"/>
                <a:gd name="connsiteY41" fmla="*/ 1146175 h 1685925"/>
                <a:gd name="connsiteX42" fmla="*/ 1177925 w 1390650"/>
                <a:gd name="connsiteY42" fmla="*/ 1254125 h 1685925"/>
                <a:gd name="connsiteX43" fmla="*/ 1101725 w 1390650"/>
                <a:gd name="connsiteY43" fmla="*/ 1273175 h 1685925"/>
                <a:gd name="connsiteX44" fmla="*/ 1028700 w 1390650"/>
                <a:gd name="connsiteY44" fmla="*/ 1330325 h 1685925"/>
                <a:gd name="connsiteX45" fmla="*/ 996950 w 1390650"/>
                <a:gd name="connsiteY45" fmla="*/ 1323975 h 1685925"/>
                <a:gd name="connsiteX46" fmla="*/ 793750 w 1390650"/>
                <a:gd name="connsiteY46" fmla="*/ 1454150 h 1685925"/>
                <a:gd name="connsiteX47" fmla="*/ 631825 w 1390650"/>
                <a:gd name="connsiteY47" fmla="*/ 1581150 h 1685925"/>
                <a:gd name="connsiteX48" fmla="*/ 517525 w 1390650"/>
                <a:gd name="connsiteY48" fmla="*/ 1685925 h 1685925"/>
                <a:gd name="connsiteX0" fmla="*/ 0 w 1390650"/>
                <a:gd name="connsiteY0" fmla="*/ 638175 h 1692079"/>
                <a:gd name="connsiteX1" fmla="*/ 25400 w 1390650"/>
                <a:gd name="connsiteY1" fmla="*/ 584200 h 1692079"/>
                <a:gd name="connsiteX2" fmla="*/ 98425 w 1390650"/>
                <a:gd name="connsiteY2" fmla="*/ 542925 h 1692079"/>
                <a:gd name="connsiteX3" fmla="*/ 120650 w 1390650"/>
                <a:gd name="connsiteY3" fmla="*/ 542925 h 1692079"/>
                <a:gd name="connsiteX4" fmla="*/ 117475 w 1390650"/>
                <a:gd name="connsiteY4" fmla="*/ 587375 h 1692079"/>
                <a:gd name="connsiteX5" fmla="*/ 171450 w 1390650"/>
                <a:gd name="connsiteY5" fmla="*/ 609600 h 1692079"/>
                <a:gd name="connsiteX6" fmla="*/ 193675 w 1390650"/>
                <a:gd name="connsiteY6" fmla="*/ 657225 h 1692079"/>
                <a:gd name="connsiteX7" fmla="*/ 285750 w 1390650"/>
                <a:gd name="connsiteY7" fmla="*/ 657225 h 1692079"/>
                <a:gd name="connsiteX8" fmla="*/ 301625 w 1390650"/>
                <a:gd name="connsiteY8" fmla="*/ 698500 h 1692079"/>
                <a:gd name="connsiteX9" fmla="*/ 333375 w 1390650"/>
                <a:gd name="connsiteY9" fmla="*/ 742950 h 1692079"/>
                <a:gd name="connsiteX10" fmla="*/ 406400 w 1390650"/>
                <a:gd name="connsiteY10" fmla="*/ 727075 h 1692079"/>
                <a:gd name="connsiteX11" fmla="*/ 419100 w 1390650"/>
                <a:gd name="connsiteY11" fmla="*/ 603250 h 1692079"/>
                <a:gd name="connsiteX12" fmla="*/ 457200 w 1390650"/>
                <a:gd name="connsiteY12" fmla="*/ 600075 h 1692079"/>
                <a:gd name="connsiteX13" fmla="*/ 425450 w 1390650"/>
                <a:gd name="connsiteY13" fmla="*/ 495300 h 1692079"/>
                <a:gd name="connsiteX14" fmla="*/ 565150 w 1390650"/>
                <a:gd name="connsiteY14" fmla="*/ 406400 h 1692079"/>
                <a:gd name="connsiteX15" fmla="*/ 454025 w 1390650"/>
                <a:gd name="connsiteY15" fmla="*/ 196850 h 1692079"/>
                <a:gd name="connsiteX16" fmla="*/ 492125 w 1390650"/>
                <a:gd name="connsiteY16" fmla="*/ 139700 h 1692079"/>
                <a:gd name="connsiteX17" fmla="*/ 571500 w 1390650"/>
                <a:gd name="connsiteY17" fmla="*/ 120650 h 1692079"/>
                <a:gd name="connsiteX18" fmla="*/ 666750 w 1390650"/>
                <a:gd name="connsiteY18" fmla="*/ 155575 h 1692079"/>
                <a:gd name="connsiteX19" fmla="*/ 787400 w 1390650"/>
                <a:gd name="connsiteY19" fmla="*/ 130175 h 1692079"/>
                <a:gd name="connsiteX20" fmla="*/ 857250 w 1390650"/>
                <a:gd name="connsiteY20" fmla="*/ 95250 h 1692079"/>
                <a:gd name="connsiteX21" fmla="*/ 892175 w 1390650"/>
                <a:gd name="connsiteY21" fmla="*/ 104775 h 1692079"/>
                <a:gd name="connsiteX22" fmla="*/ 958850 w 1390650"/>
                <a:gd name="connsiteY22" fmla="*/ 57150 h 1692079"/>
                <a:gd name="connsiteX23" fmla="*/ 946150 w 1390650"/>
                <a:gd name="connsiteY23" fmla="*/ 34925 h 1692079"/>
                <a:gd name="connsiteX24" fmla="*/ 974725 w 1390650"/>
                <a:gd name="connsiteY24" fmla="*/ 0 h 1692079"/>
                <a:gd name="connsiteX25" fmla="*/ 1158875 w 1390650"/>
                <a:gd name="connsiteY25" fmla="*/ 127000 h 1692079"/>
                <a:gd name="connsiteX26" fmla="*/ 1149350 w 1390650"/>
                <a:gd name="connsiteY26" fmla="*/ 346075 h 1692079"/>
                <a:gd name="connsiteX27" fmla="*/ 1219200 w 1390650"/>
                <a:gd name="connsiteY27" fmla="*/ 384175 h 1692079"/>
                <a:gd name="connsiteX28" fmla="*/ 1263650 w 1390650"/>
                <a:gd name="connsiteY28" fmla="*/ 460375 h 1692079"/>
                <a:gd name="connsiteX29" fmla="*/ 1292225 w 1390650"/>
                <a:gd name="connsiteY29" fmla="*/ 434975 h 1692079"/>
                <a:gd name="connsiteX30" fmla="*/ 1314450 w 1390650"/>
                <a:gd name="connsiteY30" fmla="*/ 485775 h 1692079"/>
                <a:gd name="connsiteX31" fmla="*/ 1371600 w 1390650"/>
                <a:gd name="connsiteY31" fmla="*/ 476250 h 1692079"/>
                <a:gd name="connsiteX32" fmla="*/ 1390650 w 1390650"/>
                <a:gd name="connsiteY32" fmla="*/ 536575 h 1692079"/>
                <a:gd name="connsiteX33" fmla="*/ 1333500 w 1390650"/>
                <a:gd name="connsiteY33" fmla="*/ 577850 h 1692079"/>
                <a:gd name="connsiteX34" fmla="*/ 1349375 w 1390650"/>
                <a:gd name="connsiteY34" fmla="*/ 660400 h 1692079"/>
                <a:gd name="connsiteX35" fmla="*/ 1285875 w 1390650"/>
                <a:gd name="connsiteY35" fmla="*/ 717550 h 1692079"/>
                <a:gd name="connsiteX36" fmla="*/ 1238250 w 1390650"/>
                <a:gd name="connsiteY36" fmla="*/ 895350 h 1692079"/>
                <a:gd name="connsiteX37" fmla="*/ 1295400 w 1390650"/>
                <a:gd name="connsiteY37" fmla="*/ 908050 h 1692079"/>
                <a:gd name="connsiteX38" fmla="*/ 1279525 w 1390650"/>
                <a:gd name="connsiteY38" fmla="*/ 1038225 h 1692079"/>
                <a:gd name="connsiteX39" fmla="*/ 1149350 w 1390650"/>
                <a:gd name="connsiteY39" fmla="*/ 1082675 h 1692079"/>
                <a:gd name="connsiteX40" fmla="*/ 1152525 w 1390650"/>
                <a:gd name="connsiteY40" fmla="*/ 1120775 h 1692079"/>
                <a:gd name="connsiteX41" fmla="*/ 1216025 w 1390650"/>
                <a:gd name="connsiteY41" fmla="*/ 1146175 h 1692079"/>
                <a:gd name="connsiteX42" fmla="*/ 1177925 w 1390650"/>
                <a:gd name="connsiteY42" fmla="*/ 1254125 h 1692079"/>
                <a:gd name="connsiteX43" fmla="*/ 1101725 w 1390650"/>
                <a:gd name="connsiteY43" fmla="*/ 1273175 h 1692079"/>
                <a:gd name="connsiteX44" fmla="*/ 1028700 w 1390650"/>
                <a:gd name="connsiteY44" fmla="*/ 1330325 h 1692079"/>
                <a:gd name="connsiteX45" fmla="*/ 996950 w 1390650"/>
                <a:gd name="connsiteY45" fmla="*/ 1323975 h 1692079"/>
                <a:gd name="connsiteX46" fmla="*/ 793750 w 1390650"/>
                <a:gd name="connsiteY46" fmla="*/ 1454150 h 1692079"/>
                <a:gd name="connsiteX47" fmla="*/ 631825 w 1390650"/>
                <a:gd name="connsiteY47" fmla="*/ 1581150 h 1692079"/>
                <a:gd name="connsiteX48" fmla="*/ 517525 w 1390650"/>
                <a:gd name="connsiteY48" fmla="*/ 1685925 h 1692079"/>
                <a:gd name="connsiteX49" fmla="*/ 508000 w 1390650"/>
                <a:gd name="connsiteY49" fmla="*/ 1679575 h 1692079"/>
                <a:gd name="connsiteX0" fmla="*/ 0 w 1390650"/>
                <a:gd name="connsiteY0" fmla="*/ 638175 h 1695776"/>
                <a:gd name="connsiteX1" fmla="*/ 25400 w 1390650"/>
                <a:gd name="connsiteY1" fmla="*/ 584200 h 1695776"/>
                <a:gd name="connsiteX2" fmla="*/ 98425 w 1390650"/>
                <a:gd name="connsiteY2" fmla="*/ 542925 h 1695776"/>
                <a:gd name="connsiteX3" fmla="*/ 120650 w 1390650"/>
                <a:gd name="connsiteY3" fmla="*/ 542925 h 1695776"/>
                <a:gd name="connsiteX4" fmla="*/ 117475 w 1390650"/>
                <a:gd name="connsiteY4" fmla="*/ 587375 h 1695776"/>
                <a:gd name="connsiteX5" fmla="*/ 171450 w 1390650"/>
                <a:gd name="connsiteY5" fmla="*/ 609600 h 1695776"/>
                <a:gd name="connsiteX6" fmla="*/ 193675 w 1390650"/>
                <a:gd name="connsiteY6" fmla="*/ 657225 h 1695776"/>
                <a:gd name="connsiteX7" fmla="*/ 285750 w 1390650"/>
                <a:gd name="connsiteY7" fmla="*/ 657225 h 1695776"/>
                <a:gd name="connsiteX8" fmla="*/ 301625 w 1390650"/>
                <a:gd name="connsiteY8" fmla="*/ 698500 h 1695776"/>
                <a:gd name="connsiteX9" fmla="*/ 333375 w 1390650"/>
                <a:gd name="connsiteY9" fmla="*/ 742950 h 1695776"/>
                <a:gd name="connsiteX10" fmla="*/ 406400 w 1390650"/>
                <a:gd name="connsiteY10" fmla="*/ 727075 h 1695776"/>
                <a:gd name="connsiteX11" fmla="*/ 419100 w 1390650"/>
                <a:gd name="connsiteY11" fmla="*/ 603250 h 1695776"/>
                <a:gd name="connsiteX12" fmla="*/ 457200 w 1390650"/>
                <a:gd name="connsiteY12" fmla="*/ 600075 h 1695776"/>
                <a:gd name="connsiteX13" fmla="*/ 425450 w 1390650"/>
                <a:gd name="connsiteY13" fmla="*/ 495300 h 1695776"/>
                <a:gd name="connsiteX14" fmla="*/ 565150 w 1390650"/>
                <a:gd name="connsiteY14" fmla="*/ 406400 h 1695776"/>
                <a:gd name="connsiteX15" fmla="*/ 454025 w 1390650"/>
                <a:gd name="connsiteY15" fmla="*/ 196850 h 1695776"/>
                <a:gd name="connsiteX16" fmla="*/ 492125 w 1390650"/>
                <a:gd name="connsiteY16" fmla="*/ 139700 h 1695776"/>
                <a:gd name="connsiteX17" fmla="*/ 571500 w 1390650"/>
                <a:gd name="connsiteY17" fmla="*/ 120650 h 1695776"/>
                <a:gd name="connsiteX18" fmla="*/ 666750 w 1390650"/>
                <a:gd name="connsiteY18" fmla="*/ 155575 h 1695776"/>
                <a:gd name="connsiteX19" fmla="*/ 787400 w 1390650"/>
                <a:gd name="connsiteY19" fmla="*/ 130175 h 1695776"/>
                <a:gd name="connsiteX20" fmla="*/ 857250 w 1390650"/>
                <a:gd name="connsiteY20" fmla="*/ 95250 h 1695776"/>
                <a:gd name="connsiteX21" fmla="*/ 892175 w 1390650"/>
                <a:gd name="connsiteY21" fmla="*/ 104775 h 1695776"/>
                <a:gd name="connsiteX22" fmla="*/ 958850 w 1390650"/>
                <a:gd name="connsiteY22" fmla="*/ 57150 h 1695776"/>
                <a:gd name="connsiteX23" fmla="*/ 946150 w 1390650"/>
                <a:gd name="connsiteY23" fmla="*/ 34925 h 1695776"/>
                <a:gd name="connsiteX24" fmla="*/ 974725 w 1390650"/>
                <a:gd name="connsiteY24" fmla="*/ 0 h 1695776"/>
                <a:gd name="connsiteX25" fmla="*/ 1158875 w 1390650"/>
                <a:gd name="connsiteY25" fmla="*/ 127000 h 1695776"/>
                <a:gd name="connsiteX26" fmla="*/ 1149350 w 1390650"/>
                <a:gd name="connsiteY26" fmla="*/ 346075 h 1695776"/>
                <a:gd name="connsiteX27" fmla="*/ 1219200 w 1390650"/>
                <a:gd name="connsiteY27" fmla="*/ 384175 h 1695776"/>
                <a:gd name="connsiteX28" fmla="*/ 1263650 w 1390650"/>
                <a:gd name="connsiteY28" fmla="*/ 460375 h 1695776"/>
                <a:gd name="connsiteX29" fmla="*/ 1292225 w 1390650"/>
                <a:gd name="connsiteY29" fmla="*/ 434975 h 1695776"/>
                <a:gd name="connsiteX30" fmla="*/ 1314450 w 1390650"/>
                <a:gd name="connsiteY30" fmla="*/ 485775 h 1695776"/>
                <a:gd name="connsiteX31" fmla="*/ 1371600 w 1390650"/>
                <a:gd name="connsiteY31" fmla="*/ 476250 h 1695776"/>
                <a:gd name="connsiteX32" fmla="*/ 1390650 w 1390650"/>
                <a:gd name="connsiteY32" fmla="*/ 536575 h 1695776"/>
                <a:gd name="connsiteX33" fmla="*/ 1333500 w 1390650"/>
                <a:gd name="connsiteY33" fmla="*/ 577850 h 1695776"/>
                <a:gd name="connsiteX34" fmla="*/ 1349375 w 1390650"/>
                <a:gd name="connsiteY34" fmla="*/ 660400 h 1695776"/>
                <a:gd name="connsiteX35" fmla="*/ 1285875 w 1390650"/>
                <a:gd name="connsiteY35" fmla="*/ 717550 h 1695776"/>
                <a:gd name="connsiteX36" fmla="*/ 1238250 w 1390650"/>
                <a:gd name="connsiteY36" fmla="*/ 895350 h 1695776"/>
                <a:gd name="connsiteX37" fmla="*/ 1295400 w 1390650"/>
                <a:gd name="connsiteY37" fmla="*/ 908050 h 1695776"/>
                <a:gd name="connsiteX38" fmla="*/ 1279525 w 1390650"/>
                <a:gd name="connsiteY38" fmla="*/ 1038225 h 1695776"/>
                <a:gd name="connsiteX39" fmla="*/ 1149350 w 1390650"/>
                <a:gd name="connsiteY39" fmla="*/ 1082675 h 1695776"/>
                <a:gd name="connsiteX40" fmla="*/ 1152525 w 1390650"/>
                <a:gd name="connsiteY40" fmla="*/ 1120775 h 1695776"/>
                <a:gd name="connsiteX41" fmla="*/ 1216025 w 1390650"/>
                <a:gd name="connsiteY41" fmla="*/ 1146175 h 1695776"/>
                <a:gd name="connsiteX42" fmla="*/ 1177925 w 1390650"/>
                <a:gd name="connsiteY42" fmla="*/ 1254125 h 1695776"/>
                <a:gd name="connsiteX43" fmla="*/ 1101725 w 1390650"/>
                <a:gd name="connsiteY43" fmla="*/ 1273175 h 1695776"/>
                <a:gd name="connsiteX44" fmla="*/ 1028700 w 1390650"/>
                <a:gd name="connsiteY44" fmla="*/ 1330325 h 1695776"/>
                <a:gd name="connsiteX45" fmla="*/ 996950 w 1390650"/>
                <a:gd name="connsiteY45" fmla="*/ 1323975 h 1695776"/>
                <a:gd name="connsiteX46" fmla="*/ 793750 w 1390650"/>
                <a:gd name="connsiteY46" fmla="*/ 1454150 h 1695776"/>
                <a:gd name="connsiteX47" fmla="*/ 631825 w 1390650"/>
                <a:gd name="connsiteY47" fmla="*/ 1581150 h 1695776"/>
                <a:gd name="connsiteX48" fmla="*/ 517525 w 1390650"/>
                <a:gd name="connsiteY48" fmla="*/ 1685925 h 1695776"/>
                <a:gd name="connsiteX49" fmla="*/ 412750 w 1390650"/>
                <a:gd name="connsiteY49" fmla="*/ 1692275 h 1695776"/>
                <a:gd name="connsiteX0" fmla="*/ 0 w 1390650"/>
                <a:gd name="connsiteY0" fmla="*/ 638175 h 1695776"/>
                <a:gd name="connsiteX1" fmla="*/ 25400 w 1390650"/>
                <a:gd name="connsiteY1" fmla="*/ 584200 h 1695776"/>
                <a:gd name="connsiteX2" fmla="*/ 98425 w 1390650"/>
                <a:gd name="connsiteY2" fmla="*/ 542925 h 1695776"/>
                <a:gd name="connsiteX3" fmla="*/ 120650 w 1390650"/>
                <a:gd name="connsiteY3" fmla="*/ 542925 h 1695776"/>
                <a:gd name="connsiteX4" fmla="*/ 117475 w 1390650"/>
                <a:gd name="connsiteY4" fmla="*/ 587375 h 1695776"/>
                <a:gd name="connsiteX5" fmla="*/ 171450 w 1390650"/>
                <a:gd name="connsiteY5" fmla="*/ 609600 h 1695776"/>
                <a:gd name="connsiteX6" fmla="*/ 193675 w 1390650"/>
                <a:gd name="connsiteY6" fmla="*/ 657225 h 1695776"/>
                <a:gd name="connsiteX7" fmla="*/ 285750 w 1390650"/>
                <a:gd name="connsiteY7" fmla="*/ 657225 h 1695776"/>
                <a:gd name="connsiteX8" fmla="*/ 301625 w 1390650"/>
                <a:gd name="connsiteY8" fmla="*/ 698500 h 1695776"/>
                <a:gd name="connsiteX9" fmla="*/ 333375 w 1390650"/>
                <a:gd name="connsiteY9" fmla="*/ 742950 h 1695776"/>
                <a:gd name="connsiteX10" fmla="*/ 406400 w 1390650"/>
                <a:gd name="connsiteY10" fmla="*/ 727075 h 1695776"/>
                <a:gd name="connsiteX11" fmla="*/ 419100 w 1390650"/>
                <a:gd name="connsiteY11" fmla="*/ 603250 h 1695776"/>
                <a:gd name="connsiteX12" fmla="*/ 457200 w 1390650"/>
                <a:gd name="connsiteY12" fmla="*/ 600075 h 1695776"/>
                <a:gd name="connsiteX13" fmla="*/ 425450 w 1390650"/>
                <a:gd name="connsiteY13" fmla="*/ 495300 h 1695776"/>
                <a:gd name="connsiteX14" fmla="*/ 565150 w 1390650"/>
                <a:gd name="connsiteY14" fmla="*/ 406400 h 1695776"/>
                <a:gd name="connsiteX15" fmla="*/ 454025 w 1390650"/>
                <a:gd name="connsiteY15" fmla="*/ 196850 h 1695776"/>
                <a:gd name="connsiteX16" fmla="*/ 492125 w 1390650"/>
                <a:gd name="connsiteY16" fmla="*/ 139700 h 1695776"/>
                <a:gd name="connsiteX17" fmla="*/ 571500 w 1390650"/>
                <a:gd name="connsiteY17" fmla="*/ 120650 h 1695776"/>
                <a:gd name="connsiteX18" fmla="*/ 666750 w 1390650"/>
                <a:gd name="connsiteY18" fmla="*/ 155575 h 1695776"/>
                <a:gd name="connsiteX19" fmla="*/ 787400 w 1390650"/>
                <a:gd name="connsiteY19" fmla="*/ 130175 h 1695776"/>
                <a:gd name="connsiteX20" fmla="*/ 857250 w 1390650"/>
                <a:gd name="connsiteY20" fmla="*/ 95250 h 1695776"/>
                <a:gd name="connsiteX21" fmla="*/ 892175 w 1390650"/>
                <a:gd name="connsiteY21" fmla="*/ 104775 h 1695776"/>
                <a:gd name="connsiteX22" fmla="*/ 958850 w 1390650"/>
                <a:gd name="connsiteY22" fmla="*/ 57150 h 1695776"/>
                <a:gd name="connsiteX23" fmla="*/ 946150 w 1390650"/>
                <a:gd name="connsiteY23" fmla="*/ 34925 h 1695776"/>
                <a:gd name="connsiteX24" fmla="*/ 974725 w 1390650"/>
                <a:gd name="connsiteY24" fmla="*/ 0 h 1695776"/>
                <a:gd name="connsiteX25" fmla="*/ 1158875 w 1390650"/>
                <a:gd name="connsiteY25" fmla="*/ 127000 h 1695776"/>
                <a:gd name="connsiteX26" fmla="*/ 1149350 w 1390650"/>
                <a:gd name="connsiteY26" fmla="*/ 346075 h 1695776"/>
                <a:gd name="connsiteX27" fmla="*/ 1219200 w 1390650"/>
                <a:gd name="connsiteY27" fmla="*/ 384175 h 1695776"/>
                <a:gd name="connsiteX28" fmla="*/ 1263650 w 1390650"/>
                <a:gd name="connsiteY28" fmla="*/ 460375 h 1695776"/>
                <a:gd name="connsiteX29" fmla="*/ 1292225 w 1390650"/>
                <a:gd name="connsiteY29" fmla="*/ 434975 h 1695776"/>
                <a:gd name="connsiteX30" fmla="*/ 1314450 w 1390650"/>
                <a:gd name="connsiteY30" fmla="*/ 485775 h 1695776"/>
                <a:gd name="connsiteX31" fmla="*/ 1371600 w 1390650"/>
                <a:gd name="connsiteY31" fmla="*/ 476250 h 1695776"/>
                <a:gd name="connsiteX32" fmla="*/ 1390650 w 1390650"/>
                <a:gd name="connsiteY32" fmla="*/ 536575 h 1695776"/>
                <a:gd name="connsiteX33" fmla="*/ 1333500 w 1390650"/>
                <a:gd name="connsiteY33" fmla="*/ 577850 h 1695776"/>
                <a:gd name="connsiteX34" fmla="*/ 1349375 w 1390650"/>
                <a:gd name="connsiteY34" fmla="*/ 660400 h 1695776"/>
                <a:gd name="connsiteX35" fmla="*/ 1285875 w 1390650"/>
                <a:gd name="connsiteY35" fmla="*/ 717550 h 1695776"/>
                <a:gd name="connsiteX36" fmla="*/ 1238250 w 1390650"/>
                <a:gd name="connsiteY36" fmla="*/ 895350 h 1695776"/>
                <a:gd name="connsiteX37" fmla="*/ 1295400 w 1390650"/>
                <a:gd name="connsiteY37" fmla="*/ 908050 h 1695776"/>
                <a:gd name="connsiteX38" fmla="*/ 1279525 w 1390650"/>
                <a:gd name="connsiteY38" fmla="*/ 1038225 h 1695776"/>
                <a:gd name="connsiteX39" fmla="*/ 1149350 w 1390650"/>
                <a:gd name="connsiteY39" fmla="*/ 1082675 h 1695776"/>
                <a:gd name="connsiteX40" fmla="*/ 1152525 w 1390650"/>
                <a:gd name="connsiteY40" fmla="*/ 1120775 h 1695776"/>
                <a:gd name="connsiteX41" fmla="*/ 1216025 w 1390650"/>
                <a:gd name="connsiteY41" fmla="*/ 1146175 h 1695776"/>
                <a:gd name="connsiteX42" fmla="*/ 1177925 w 1390650"/>
                <a:gd name="connsiteY42" fmla="*/ 1254125 h 1695776"/>
                <a:gd name="connsiteX43" fmla="*/ 1101725 w 1390650"/>
                <a:gd name="connsiteY43" fmla="*/ 1273175 h 1695776"/>
                <a:gd name="connsiteX44" fmla="*/ 1028700 w 1390650"/>
                <a:gd name="connsiteY44" fmla="*/ 1330325 h 1695776"/>
                <a:gd name="connsiteX45" fmla="*/ 996950 w 1390650"/>
                <a:gd name="connsiteY45" fmla="*/ 1323975 h 1695776"/>
                <a:gd name="connsiteX46" fmla="*/ 793750 w 1390650"/>
                <a:gd name="connsiteY46" fmla="*/ 1454150 h 1695776"/>
                <a:gd name="connsiteX47" fmla="*/ 631825 w 1390650"/>
                <a:gd name="connsiteY47" fmla="*/ 1581150 h 1695776"/>
                <a:gd name="connsiteX48" fmla="*/ 517525 w 1390650"/>
                <a:gd name="connsiteY48" fmla="*/ 1685925 h 1695776"/>
                <a:gd name="connsiteX49" fmla="*/ 412750 w 1390650"/>
                <a:gd name="connsiteY49" fmla="*/ 1692275 h 1695776"/>
                <a:gd name="connsiteX50" fmla="*/ 406400 w 1390650"/>
                <a:gd name="connsiteY50" fmla="*/ 1689099 h 1695776"/>
                <a:gd name="connsiteX0" fmla="*/ 0 w 1390650"/>
                <a:gd name="connsiteY0" fmla="*/ 638175 h 1698624"/>
                <a:gd name="connsiteX1" fmla="*/ 25400 w 1390650"/>
                <a:gd name="connsiteY1" fmla="*/ 584200 h 1698624"/>
                <a:gd name="connsiteX2" fmla="*/ 98425 w 1390650"/>
                <a:gd name="connsiteY2" fmla="*/ 542925 h 1698624"/>
                <a:gd name="connsiteX3" fmla="*/ 120650 w 1390650"/>
                <a:gd name="connsiteY3" fmla="*/ 542925 h 1698624"/>
                <a:gd name="connsiteX4" fmla="*/ 117475 w 1390650"/>
                <a:gd name="connsiteY4" fmla="*/ 587375 h 1698624"/>
                <a:gd name="connsiteX5" fmla="*/ 171450 w 1390650"/>
                <a:gd name="connsiteY5" fmla="*/ 609600 h 1698624"/>
                <a:gd name="connsiteX6" fmla="*/ 193675 w 1390650"/>
                <a:gd name="connsiteY6" fmla="*/ 657225 h 1698624"/>
                <a:gd name="connsiteX7" fmla="*/ 285750 w 1390650"/>
                <a:gd name="connsiteY7" fmla="*/ 657225 h 1698624"/>
                <a:gd name="connsiteX8" fmla="*/ 301625 w 1390650"/>
                <a:gd name="connsiteY8" fmla="*/ 698500 h 1698624"/>
                <a:gd name="connsiteX9" fmla="*/ 333375 w 1390650"/>
                <a:gd name="connsiteY9" fmla="*/ 742950 h 1698624"/>
                <a:gd name="connsiteX10" fmla="*/ 406400 w 1390650"/>
                <a:gd name="connsiteY10" fmla="*/ 727075 h 1698624"/>
                <a:gd name="connsiteX11" fmla="*/ 419100 w 1390650"/>
                <a:gd name="connsiteY11" fmla="*/ 603250 h 1698624"/>
                <a:gd name="connsiteX12" fmla="*/ 457200 w 1390650"/>
                <a:gd name="connsiteY12" fmla="*/ 600075 h 1698624"/>
                <a:gd name="connsiteX13" fmla="*/ 425450 w 1390650"/>
                <a:gd name="connsiteY13" fmla="*/ 495300 h 1698624"/>
                <a:gd name="connsiteX14" fmla="*/ 565150 w 1390650"/>
                <a:gd name="connsiteY14" fmla="*/ 406400 h 1698624"/>
                <a:gd name="connsiteX15" fmla="*/ 454025 w 1390650"/>
                <a:gd name="connsiteY15" fmla="*/ 196850 h 1698624"/>
                <a:gd name="connsiteX16" fmla="*/ 492125 w 1390650"/>
                <a:gd name="connsiteY16" fmla="*/ 139700 h 1698624"/>
                <a:gd name="connsiteX17" fmla="*/ 571500 w 1390650"/>
                <a:gd name="connsiteY17" fmla="*/ 120650 h 1698624"/>
                <a:gd name="connsiteX18" fmla="*/ 666750 w 1390650"/>
                <a:gd name="connsiteY18" fmla="*/ 155575 h 1698624"/>
                <a:gd name="connsiteX19" fmla="*/ 787400 w 1390650"/>
                <a:gd name="connsiteY19" fmla="*/ 130175 h 1698624"/>
                <a:gd name="connsiteX20" fmla="*/ 857250 w 1390650"/>
                <a:gd name="connsiteY20" fmla="*/ 95250 h 1698624"/>
                <a:gd name="connsiteX21" fmla="*/ 892175 w 1390650"/>
                <a:gd name="connsiteY21" fmla="*/ 104775 h 1698624"/>
                <a:gd name="connsiteX22" fmla="*/ 958850 w 1390650"/>
                <a:gd name="connsiteY22" fmla="*/ 57150 h 1698624"/>
                <a:gd name="connsiteX23" fmla="*/ 946150 w 1390650"/>
                <a:gd name="connsiteY23" fmla="*/ 34925 h 1698624"/>
                <a:gd name="connsiteX24" fmla="*/ 974725 w 1390650"/>
                <a:gd name="connsiteY24" fmla="*/ 0 h 1698624"/>
                <a:gd name="connsiteX25" fmla="*/ 1158875 w 1390650"/>
                <a:gd name="connsiteY25" fmla="*/ 127000 h 1698624"/>
                <a:gd name="connsiteX26" fmla="*/ 1149350 w 1390650"/>
                <a:gd name="connsiteY26" fmla="*/ 346075 h 1698624"/>
                <a:gd name="connsiteX27" fmla="*/ 1219200 w 1390650"/>
                <a:gd name="connsiteY27" fmla="*/ 384175 h 1698624"/>
                <a:gd name="connsiteX28" fmla="*/ 1263650 w 1390650"/>
                <a:gd name="connsiteY28" fmla="*/ 460375 h 1698624"/>
                <a:gd name="connsiteX29" fmla="*/ 1292225 w 1390650"/>
                <a:gd name="connsiteY29" fmla="*/ 434975 h 1698624"/>
                <a:gd name="connsiteX30" fmla="*/ 1314450 w 1390650"/>
                <a:gd name="connsiteY30" fmla="*/ 485775 h 1698624"/>
                <a:gd name="connsiteX31" fmla="*/ 1371600 w 1390650"/>
                <a:gd name="connsiteY31" fmla="*/ 476250 h 1698624"/>
                <a:gd name="connsiteX32" fmla="*/ 1390650 w 1390650"/>
                <a:gd name="connsiteY32" fmla="*/ 536575 h 1698624"/>
                <a:gd name="connsiteX33" fmla="*/ 1333500 w 1390650"/>
                <a:gd name="connsiteY33" fmla="*/ 577850 h 1698624"/>
                <a:gd name="connsiteX34" fmla="*/ 1349375 w 1390650"/>
                <a:gd name="connsiteY34" fmla="*/ 660400 h 1698624"/>
                <a:gd name="connsiteX35" fmla="*/ 1285875 w 1390650"/>
                <a:gd name="connsiteY35" fmla="*/ 717550 h 1698624"/>
                <a:gd name="connsiteX36" fmla="*/ 1238250 w 1390650"/>
                <a:gd name="connsiteY36" fmla="*/ 895350 h 1698624"/>
                <a:gd name="connsiteX37" fmla="*/ 1295400 w 1390650"/>
                <a:gd name="connsiteY37" fmla="*/ 908050 h 1698624"/>
                <a:gd name="connsiteX38" fmla="*/ 1279525 w 1390650"/>
                <a:gd name="connsiteY38" fmla="*/ 1038225 h 1698624"/>
                <a:gd name="connsiteX39" fmla="*/ 1149350 w 1390650"/>
                <a:gd name="connsiteY39" fmla="*/ 1082675 h 1698624"/>
                <a:gd name="connsiteX40" fmla="*/ 1152525 w 1390650"/>
                <a:gd name="connsiteY40" fmla="*/ 1120775 h 1698624"/>
                <a:gd name="connsiteX41" fmla="*/ 1216025 w 1390650"/>
                <a:gd name="connsiteY41" fmla="*/ 1146175 h 1698624"/>
                <a:gd name="connsiteX42" fmla="*/ 1177925 w 1390650"/>
                <a:gd name="connsiteY42" fmla="*/ 1254125 h 1698624"/>
                <a:gd name="connsiteX43" fmla="*/ 1101725 w 1390650"/>
                <a:gd name="connsiteY43" fmla="*/ 1273175 h 1698624"/>
                <a:gd name="connsiteX44" fmla="*/ 1028700 w 1390650"/>
                <a:gd name="connsiteY44" fmla="*/ 1330325 h 1698624"/>
                <a:gd name="connsiteX45" fmla="*/ 996950 w 1390650"/>
                <a:gd name="connsiteY45" fmla="*/ 1323975 h 1698624"/>
                <a:gd name="connsiteX46" fmla="*/ 793750 w 1390650"/>
                <a:gd name="connsiteY46" fmla="*/ 1454150 h 1698624"/>
                <a:gd name="connsiteX47" fmla="*/ 631825 w 1390650"/>
                <a:gd name="connsiteY47" fmla="*/ 1581150 h 1698624"/>
                <a:gd name="connsiteX48" fmla="*/ 517525 w 1390650"/>
                <a:gd name="connsiteY48" fmla="*/ 1685925 h 1698624"/>
                <a:gd name="connsiteX49" fmla="*/ 412750 w 1390650"/>
                <a:gd name="connsiteY49" fmla="*/ 1692275 h 1698624"/>
                <a:gd name="connsiteX50" fmla="*/ 196850 w 1390650"/>
                <a:gd name="connsiteY50" fmla="*/ 1698624 h 1698624"/>
                <a:gd name="connsiteX0" fmla="*/ 0 w 1390650"/>
                <a:gd name="connsiteY0" fmla="*/ 638175 h 1698624"/>
                <a:gd name="connsiteX1" fmla="*/ 25400 w 1390650"/>
                <a:gd name="connsiteY1" fmla="*/ 584200 h 1698624"/>
                <a:gd name="connsiteX2" fmla="*/ 98425 w 1390650"/>
                <a:gd name="connsiteY2" fmla="*/ 542925 h 1698624"/>
                <a:gd name="connsiteX3" fmla="*/ 120650 w 1390650"/>
                <a:gd name="connsiteY3" fmla="*/ 542925 h 1698624"/>
                <a:gd name="connsiteX4" fmla="*/ 117475 w 1390650"/>
                <a:gd name="connsiteY4" fmla="*/ 587375 h 1698624"/>
                <a:gd name="connsiteX5" fmla="*/ 171450 w 1390650"/>
                <a:gd name="connsiteY5" fmla="*/ 609600 h 1698624"/>
                <a:gd name="connsiteX6" fmla="*/ 193675 w 1390650"/>
                <a:gd name="connsiteY6" fmla="*/ 657225 h 1698624"/>
                <a:gd name="connsiteX7" fmla="*/ 285750 w 1390650"/>
                <a:gd name="connsiteY7" fmla="*/ 657225 h 1698624"/>
                <a:gd name="connsiteX8" fmla="*/ 301625 w 1390650"/>
                <a:gd name="connsiteY8" fmla="*/ 698500 h 1698624"/>
                <a:gd name="connsiteX9" fmla="*/ 333375 w 1390650"/>
                <a:gd name="connsiteY9" fmla="*/ 742950 h 1698624"/>
                <a:gd name="connsiteX10" fmla="*/ 406400 w 1390650"/>
                <a:gd name="connsiteY10" fmla="*/ 727075 h 1698624"/>
                <a:gd name="connsiteX11" fmla="*/ 419100 w 1390650"/>
                <a:gd name="connsiteY11" fmla="*/ 603250 h 1698624"/>
                <a:gd name="connsiteX12" fmla="*/ 457200 w 1390650"/>
                <a:gd name="connsiteY12" fmla="*/ 600075 h 1698624"/>
                <a:gd name="connsiteX13" fmla="*/ 425450 w 1390650"/>
                <a:gd name="connsiteY13" fmla="*/ 495300 h 1698624"/>
                <a:gd name="connsiteX14" fmla="*/ 565150 w 1390650"/>
                <a:gd name="connsiteY14" fmla="*/ 406400 h 1698624"/>
                <a:gd name="connsiteX15" fmla="*/ 454025 w 1390650"/>
                <a:gd name="connsiteY15" fmla="*/ 196850 h 1698624"/>
                <a:gd name="connsiteX16" fmla="*/ 492125 w 1390650"/>
                <a:gd name="connsiteY16" fmla="*/ 139700 h 1698624"/>
                <a:gd name="connsiteX17" fmla="*/ 571500 w 1390650"/>
                <a:gd name="connsiteY17" fmla="*/ 120650 h 1698624"/>
                <a:gd name="connsiteX18" fmla="*/ 666750 w 1390650"/>
                <a:gd name="connsiteY18" fmla="*/ 155575 h 1698624"/>
                <a:gd name="connsiteX19" fmla="*/ 787400 w 1390650"/>
                <a:gd name="connsiteY19" fmla="*/ 130175 h 1698624"/>
                <a:gd name="connsiteX20" fmla="*/ 857250 w 1390650"/>
                <a:gd name="connsiteY20" fmla="*/ 95250 h 1698624"/>
                <a:gd name="connsiteX21" fmla="*/ 892175 w 1390650"/>
                <a:gd name="connsiteY21" fmla="*/ 104775 h 1698624"/>
                <a:gd name="connsiteX22" fmla="*/ 958850 w 1390650"/>
                <a:gd name="connsiteY22" fmla="*/ 57150 h 1698624"/>
                <a:gd name="connsiteX23" fmla="*/ 946150 w 1390650"/>
                <a:gd name="connsiteY23" fmla="*/ 34925 h 1698624"/>
                <a:gd name="connsiteX24" fmla="*/ 974725 w 1390650"/>
                <a:gd name="connsiteY24" fmla="*/ 0 h 1698624"/>
                <a:gd name="connsiteX25" fmla="*/ 1158875 w 1390650"/>
                <a:gd name="connsiteY25" fmla="*/ 127000 h 1698624"/>
                <a:gd name="connsiteX26" fmla="*/ 1149350 w 1390650"/>
                <a:gd name="connsiteY26" fmla="*/ 346075 h 1698624"/>
                <a:gd name="connsiteX27" fmla="*/ 1219200 w 1390650"/>
                <a:gd name="connsiteY27" fmla="*/ 384175 h 1698624"/>
                <a:gd name="connsiteX28" fmla="*/ 1263650 w 1390650"/>
                <a:gd name="connsiteY28" fmla="*/ 460375 h 1698624"/>
                <a:gd name="connsiteX29" fmla="*/ 1292225 w 1390650"/>
                <a:gd name="connsiteY29" fmla="*/ 434975 h 1698624"/>
                <a:gd name="connsiteX30" fmla="*/ 1314450 w 1390650"/>
                <a:gd name="connsiteY30" fmla="*/ 485775 h 1698624"/>
                <a:gd name="connsiteX31" fmla="*/ 1371600 w 1390650"/>
                <a:gd name="connsiteY31" fmla="*/ 476250 h 1698624"/>
                <a:gd name="connsiteX32" fmla="*/ 1390650 w 1390650"/>
                <a:gd name="connsiteY32" fmla="*/ 536575 h 1698624"/>
                <a:gd name="connsiteX33" fmla="*/ 1333500 w 1390650"/>
                <a:gd name="connsiteY33" fmla="*/ 577850 h 1698624"/>
                <a:gd name="connsiteX34" fmla="*/ 1349375 w 1390650"/>
                <a:gd name="connsiteY34" fmla="*/ 660400 h 1698624"/>
                <a:gd name="connsiteX35" fmla="*/ 1285875 w 1390650"/>
                <a:gd name="connsiteY35" fmla="*/ 717550 h 1698624"/>
                <a:gd name="connsiteX36" fmla="*/ 1238250 w 1390650"/>
                <a:gd name="connsiteY36" fmla="*/ 895350 h 1698624"/>
                <a:gd name="connsiteX37" fmla="*/ 1295400 w 1390650"/>
                <a:gd name="connsiteY37" fmla="*/ 908050 h 1698624"/>
                <a:gd name="connsiteX38" fmla="*/ 1279525 w 1390650"/>
                <a:gd name="connsiteY38" fmla="*/ 1038225 h 1698624"/>
                <a:gd name="connsiteX39" fmla="*/ 1149350 w 1390650"/>
                <a:gd name="connsiteY39" fmla="*/ 1082675 h 1698624"/>
                <a:gd name="connsiteX40" fmla="*/ 1152525 w 1390650"/>
                <a:gd name="connsiteY40" fmla="*/ 1120775 h 1698624"/>
                <a:gd name="connsiteX41" fmla="*/ 1216025 w 1390650"/>
                <a:gd name="connsiteY41" fmla="*/ 1146175 h 1698624"/>
                <a:gd name="connsiteX42" fmla="*/ 1177925 w 1390650"/>
                <a:gd name="connsiteY42" fmla="*/ 1254125 h 1698624"/>
                <a:gd name="connsiteX43" fmla="*/ 1101725 w 1390650"/>
                <a:gd name="connsiteY43" fmla="*/ 1273175 h 1698624"/>
                <a:gd name="connsiteX44" fmla="*/ 1028700 w 1390650"/>
                <a:gd name="connsiteY44" fmla="*/ 1330325 h 1698624"/>
                <a:gd name="connsiteX45" fmla="*/ 996950 w 1390650"/>
                <a:gd name="connsiteY45" fmla="*/ 1323975 h 1698624"/>
                <a:gd name="connsiteX46" fmla="*/ 793750 w 1390650"/>
                <a:gd name="connsiteY46" fmla="*/ 1454150 h 1698624"/>
                <a:gd name="connsiteX47" fmla="*/ 631825 w 1390650"/>
                <a:gd name="connsiteY47" fmla="*/ 1581150 h 1698624"/>
                <a:gd name="connsiteX48" fmla="*/ 517525 w 1390650"/>
                <a:gd name="connsiteY48" fmla="*/ 1685925 h 1698624"/>
                <a:gd name="connsiteX49" fmla="*/ 412750 w 1390650"/>
                <a:gd name="connsiteY49" fmla="*/ 1692275 h 1698624"/>
                <a:gd name="connsiteX50" fmla="*/ 196850 w 1390650"/>
                <a:gd name="connsiteY50" fmla="*/ 1698624 h 1698624"/>
                <a:gd name="connsiteX51" fmla="*/ 184150 w 1390650"/>
                <a:gd name="connsiteY51" fmla="*/ 1689099 h 1698624"/>
                <a:gd name="connsiteX0" fmla="*/ 0 w 1390650"/>
                <a:gd name="connsiteY0" fmla="*/ 638175 h 1784381"/>
                <a:gd name="connsiteX1" fmla="*/ 25400 w 1390650"/>
                <a:gd name="connsiteY1" fmla="*/ 584200 h 1784381"/>
                <a:gd name="connsiteX2" fmla="*/ 98425 w 1390650"/>
                <a:gd name="connsiteY2" fmla="*/ 542925 h 1784381"/>
                <a:gd name="connsiteX3" fmla="*/ 120650 w 1390650"/>
                <a:gd name="connsiteY3" fmla="*/ 542925 h 1784381"/>
                <a:gd name="connsiteX4" fmla="*/ 117475 w 1390650"/>
                <a:gd name="connsiteY4" fmla="*/ 587375 h 1784381"/>
                <a:gd name="connsiteX5" fmla="*/ 171450 w 1390650"/>
                <a:gd name="connsiteY5" fmla="*/ 609600 h 1784381"/>
                <a:gd name="connsiteX6" fmla="*/ 193675 w 1390650"/>
                <a:gd name="connsiteY6" fmla="*/ 657225 h 1784381"/>
                <a:gd name="connsiteX7" fmla="*/ 285750 w 1390650"/>
                <a:gd name="connsiteY7" fmla="*/ 657225 h 1784381"/>
                <a:gd name="connsiteX8" fmla="*/ 301625 w 1390650"/>
                <a:gd name="connsiteY8" fmla="*/ 698500 h 1784381"/>
                <a:gd name="connsiteX9" fmla="*/ 333375 w 1390650"/>
                <a:gd name="connsiteY9" fmla="*/ 742950 h 1784381"/>
                <a:gd name="connsiteX10" fmla="*/ 406400 w 1390650"/>
                <a:gd name="connsiteY10" fmla="*/ 727075 h 1784381"/>
                <a:gd name="connsiteX11" fmla="*/ 419100 w 1390650"/>
                <a:gd name="connsiteY11" fmla="*/ 603250 h 1784381"/>
                <a:gd name="connsiteX12" fmla="*/ 457200 w 1390650"/>
                <a:gd name="connsiteY12" fmla="*/ 600075 h 1784381"/>
                <a:gd name="connsiteX13" fmla="*/ 425450 w 1390650"/>
                <a:gd name="connsiteY13" fmla="*/ 495300 h 1784381"/>
                <a:gd name="connsiteX14" fmla="*/ 565150 w 1390650"/>
                <a:gd name="connsiteY14" fmla="*/ 406400 h 1784381"/>
                <a:gd name="connsiteX15" fmla="*/ 454025 w 1390650"/>
                <a:gd name="connsiteY15" fmla="*/ 196850 h 1784381"/>
                <a:gd name="connsiteX16" fmla="*/ 492125 w 1390650"/>
                <a:gd name="connsiteY16" fmla="*/ 139700 h 1784381"/>
                <a:gd name="connsiteX17" fmla="*/ 571500 w 1390650"/>
                <a:gd name="connsiteY17" fmla="*/ 120650 h 1784381"/>
                <a:gd name="connsiteX18" fmla="*/ 666750 w 1390650"/>
                <a:gd name="connsiteY18" fmla="*/ 155575 h 1784381"/>
                <a:gd name="connsiteX19" fmla="*/ 787400 w 1390650"/>
                <a:gd name="connsiteY19" fmla="*/ 130175 h 1784381"/>
                <a:gd name="connsiteX20" fmla="*/ 857250 w 1390650"/>
                <a:gd name="connsiteY20" fmla="*/ 95250 h 1784381"/>
                <a:gd name="connsiteX21" fmla="*/ 892175 w 1390650"/>
                <a:gd name="connsiteY21" fmla="*/ 104775 h 1784381"/>
                <a:gd name="connsiteX22" fmla="*/ 958850 w 1390650"/>
                <a:gd name="connsiteY22" fmla="*/ 57150 h 1784381"/>
                <a:gd name="connsiteX23" fmla="*/ 946150 w 1390650"/>
                <a:gd name="connsiteY23" fmla="*/ 34925 h 1784381"/>
                <a:gd name="connsiteX24" fmla="*/ 974725 w 1390650"/>
                <a:gd name="connsiteY24" fmla="*/ 0 h 1784381"/>
                <a:gd name="connsiteX25" fmla="*/ 1158875 w 1390650"/>
                <a:gd name="connsiteY25" fmla="*/ 127000 h 1784381"/>
                <a:gd name="connsiteX26" fmla="*/ 1149350 w 1390650"/>
                <a:gd name="connsiteY26" fmla="*/ 346075 h 1784381"/>
                <a:gd name="connsiteX27" fmla="*/ 1219200 w 1390650"/>
                <a:gd name="connsiteY27" fmla="*/ 384175 h 1784381"/>
                <a:gd name="connsiteX28" fmla="*/ 1263650 w 1390650"/>
                <a:gd name="connsiteY28" fmla="*/ 460375 h 1784381"/>
                <a:gd name="connsiteX29" fmla="*/ 1292225 w 1390650"/>
                <a:gd name="connsiteY29" fmla="*/ 434975 h 1784381"/>
                <a:gd name="connsiteX30" fmla="*/ 1314450 w 1390650"/>
                <a:gd name="connsiteY30" fmla="*/ 485775 h 1784381"/>
                <a:gd name="connsiteX31" fmla="*/ 1371600 w 1390650"/>
                <a:gd name="connsiteY31" fmla="*/ 476250 h 1784381"/>
                <a:gd name="connsiteX32" fmla="*/ 1390650 w 1390650"/>
                <a:gd name="connsiteY32" fmla="*/ 536575 h 1784381"/>
                <a:gd name="connsiteX33" fmla="*/ 1333500 w 1390650"/>
                <a:gd name="connsiteY33" fmla="*/ 577850 h 1784381"/>
                <a:gd name="connsiteX34" fmla="*/ 1349375 w 1390650"/>
                <a:gd name="connsiteY34" fmla="*/ 660400 h 1784381"/>
                <a:gd name="connsiteX35" fmla="*/ 1285875 w 1390650"/>
                <a:gd name="connsiteY35" fmla="*/ 717550 h 1784381"/>
                <a:gd name="connsiteX36" fmla="*/ 1238250 w 1390650"/>
                <a:gd name="connsiteY36" fmla="*/ 895350 h 1784381"/>
                <a:gd name="connsiteX37" fmla="*/ 1295400 w 1390650"/>
                <a:gd name="connsiteY37" fmla="*/ 908050 h 1784381"/>
                <a:gd name="connsiteX38" fmla="*/ 1279525 w 1390650"/>
                <a:gd name="connsiteY38" fmla="*/ 1038225 h 1784381"/>
                <a:gd name="connsiteX39" fmla="*/ 1149350 w 1390650"/>
                <a:gd name="connsiteY39" fmla="*/ 1082675 h 1784381"/>
                <a:gd name="connsiteX40" fmla="*/ 1152525 w 1390650"/>
                <a:gd name="connsiteY40" fmla="*/ 1120775 h 1784381"/>
                <a:gd name="connsiteX41" fmla="*/ 1216025 w 1390650"/>
                <a:gd name="connsiteY41" fmla="*/ 1146175 h 1784381"/>
                <a:gd name="connsiteX42" fmla="*/ 1177925 w 1390650"/>
                <a:gd name="connsiteY42" fmla="*/ 1254125 h 1784381"/>
                <a:gd name="connsiteX43" fmla="*/ 1101725 w 1390650"/>
                <a:gd name="connsiteY43" fmla="*/ 1273175 h 1784381"/>
                <a:gd name="connsiteX44" fmla="*/ 1028700 w 1390650"/>
                <a:gd name="connsiteY44" fmla="*/ 1330325 h 1784381"/>
                <a:gd name="connsiteX45" fmla="*/ 996950 w 1390650"/>
                <a:gd name="connsiteY45" fmla="*/ 1323975 h 1784381"/>
                <a:gd name="connsiteX46" fmla="*/ 793750 w 1390650"/>
                <a:gd name="connsiteY46" fmla="*/ 1454150 h 1784381"/>
                <a:gd name="connsiteX47" fmla="*/ 631825 w 1390650"/>
                <a:gd name="connsiteY47" fmla="*/ 1581150 h 1784381"/>
                <a:gd name="connsiteX48" fmla="*/ 517525 w 1390650"/>
                <a:gd name="connsiteY48" fmla="*/ 1685925 h 1784381"/>
                <a:gd name="connsiteX49" fmla="*/ 412750 w 1390650"/>
                <a:gd name="connsiteY49" fmla="*/ 1692275 h 1784381"/>
                <a:gd name="connsiteX50" fmla="*/ 196850 w 1390650"/>
                <a:gd name="connsiteY50" fmla="*/ 1698624 h 1784381"/>
                <a:gd name="connsiteX51" fmla="*/ 184150 w 1390650"/>
                <a:gd name="connsiteY51" fmla="*/ 1784349 h 1784381"/>
                <a:gd name="connsiteX0" fmla="*/ 0 w 1390650"/>
                <a:gd name="connsiteY0" fmla="*/ 638175 h 1789134"/>
                <a:gd name="connsiteX1" fmla="*/ 25400 w 1390650"/>
                <a:gd name="connsiteY1" fmla="*/ 584200 h 1789134"/>
                <a:gd name="connsiteX2" fmla="*/ 98425 w 1390650"/>
                <a:gd name="connsiteY2" fmla="*/ 542925 h 1789134"/>
                <a:gd name="connsiteX3" fmla="*/ 120650 w 1390650"/>
                <a:gd name="connsiteY3" fmla="*/ 542925 h 1789134"/>
                <a:gd name="connsiteX4" fmla="*/ 117475 w 1390650"/>
                <a:gd name="connsiteY4" fmla="*/ 587375 h 1789134"/>
                <a:gd name="connsiteX5" fmla="*/ 171450 w 1390650"/>
                <a:gd name="connsiteY5" fmla="*/ 609600 h 1789134"/>
                <a:gd name="connsiteX6" fmla="*/ 193675 w 1390650"/>
                <a:gd name="connsiteY6" fmla="*/ 657225 h 1789134"/>
                <a:gd name="connsiteX7" fmla="*/ 285750 w 1390650"/>
                <a:gd name="connsiteY7" fmla="*/ 657225 h 1789134"/>
                <a:gd name="connsiteX8" fmla="*/ 301625 w 1390650"/>
                <a:gd name="connsiteY8" fmla="*/ 698500 h 1789134"/>
                <a:gd name="connsiteX9" fmla="*/ 333375 w 1390650"/>
                <a:gd name="connsiteY9" fmla="*/ 742950 h 1789134"/>
                <a:gd name="connsiteX10" fmla="*/ 406400 w 1390650"/>
                <a:gd name="connsiteY10" fmla="*/ 727075 h 1789134"/>
                <a:gd name="connsiteX11" fmla="*/ 419100 w 1390650"/>
                <a:gd name="connsiteY11" fmla="*/ 603250 h 1789134"/>
                <a:gd name="connsiteX12" fmla="*/ 457200 w 1390650"/>
                <a:gd name="connsiteY12" fmla="*/ 600075 h 1789134"/>
                <a:gd name="connsiteX13" fmla="*/ 425450 w 1390650"/>
                <a:gd name="connsiteY13" fmla="*/ 495300 h 1789134"/>
                <a:gd name="connsiteX14" fmla="*/ 565150 w 1390650"/>
                <a:gd name="connsiteY14" fmla="*/ 406400 h 1789134"/>
                <a:gd name="connsiteX15" fmla="*/ 454025 w 1390650"/>
                <a:gd name="connsiteY15" fmla="*/ 196850 h 1789134"/>
                <a:gd name="connsiteX16" fmla="*/ 492125 w 1390650"/>
                <a:gd name="connsiteY16" fmla="*/ 139700 h 1789134"/>
                <a:gd name="connsiteX17" fmla="*/ 571500 w 1390650"/>
                <a:gd name="connsiteY17" fmla="*/ 120650 h 1789134"/>
                <a:gd name="connsiteX18" fmla="*/ 666750 w 1390650"/>
                <a:gd name="connsiteY18" fmla="*/ 155575 h 1789134"/>
                <a:gd name="connsiteX19" fmla="*/ 787400 w 1390650"/>
                <a:gd name="connsiteY19" fmla="*/ 130175 h 1789134"/>
                <a:gd name="connsiteX20" fmla="*/ 857250 w 1390650"/>
                <a:gd name="connsiteY20" fmla="*/ 95250 h 1789134"/>
                <a:gd name="connsiteX21" fmla="*/ 892175 w 1390650"/>
                <a:gd name="connsiteY21" fmla="*/ 104775 h 1789134"/>
                <a:gd name="connsiteX22" fmla="*/ 958850 w 1390650"/>
                <a:gd name="connsiteY22" fmla="*/ 57150 h 1789134"/>
                <a:gd name="connsiteX23" fmla="*/ 946150 w 1390650"/>
                <a:gd name="connsiteY23" fmla="*/ 34925 h 1789134"/>
                <a:gd name="connsiteX24" fmla="*/ 974725 w 1390650"/>
                <a:gd name="connsiteY24" fmla="*/ 0 h 1789134"/>
                <a:gd name="connsiteX25" fmla="*/ 1158875 w 1390650"/>
                <a:gd name="connsiteY25" fmla="*/ 127000 h 1789134"/>
                <a:gd name="connsiteX26" fmla="*/ 1149350 w 1390650"/>
                <a:gd name="connsiteY26" fmla="*/ 346075 h 1789134"/>
                <a:gd name="connsiteX27" fmla="*/ 1219200 w 1390650"/>
                <a:gd name="connsiteY27" fmla="*/ 384175 h 1789134"/>
                <a:gd name="connsiteX28" fmla="*/ 1263650 w 1390650"/>
                <a:gd name="connsiteY28" fmla="*/ 460375 h 1789134"/>
                <a:gd name="connsiteX29" fmla="*/ 1292225 w 1390650"/>
                <a:gd name="connsiteY29" fmla="*/ 434975 h 1789134"/>
                <a:gd name="connsiteX30" fmla="*/ 1314450 w 1390650"/>
                <a:gd name="connsiteY30" fmla="*/ 485775 h 1789134"/>
                <a:gd name="connsiteX31" fmla="*/ 1371600 w 1390650"/>
                <a:gd name="connsiteY31" fmla="*/ 476250 h 1789134"/>
                <a:gd name="connsiteX32" fmla="*/ 1390650 w 1390650"/>
                <a:gd name="connsiteY32" fmla="*/ 536575 h 1789134"/>
                <a:gd name="connsiteX33" fmla="*/ 1333500 w 1390650"/>
                <a:gd name="connsiteY33" fmla="*/ 577850 h 1789134"/>
                <a:gd name="connsiteX34" fmla="*/ 1349375 w 1390650"/>
                <a:gd name="connsiteY34" fmla="*/ 660400 h 1789134"/>
                <a:gd name="connsiteX35" fmla="*/ 1285875 w 1390650"/>
                <a:gd name="connsiteY35" fmla="*/ 717550 h 1789134"/>
                <a:gd name="connsiteX36" fmla="*/ 1238250 w 1390650"/>
                <a:gd name="connsiteY36" fmla="*/ 895350 h 1789134"/>
                <a:gd name="connsiteX37" fmla="*/ 1295400 w 1390650"/>
                <a:gd name="connsiteY37" fmla="*/ 908050 h 1789134"/>
                <a:gd name="connsiteX38" fmla="*/ 1279525 w 1390650"/>
                <a:gd name="connsiteY38" fmla="*/ 1038225 h 1789134"/>
                <a:gd name="connsiteX39" fmla="*/ 1149350 w 1390650"/>
                <a:gd name="connsiteY39" fmla="*/ 1082675 h 1789134"/>
                <a:gd name="connsiteX40" fmla="*/ 1152525 w 1390650"/>
                <a:gd name="connsiteY40" fmla="*/ 1120775 h 1789134"/>
                <a:gd name="connsiteX41" fmla="*/ 1216025 w 1390650"/>
                <a:gd name="connsiteY41" fmla="*/ 1146175 h 1789134"/>
                <a:gd name="connsiteX42" fmla="*/ 1177925 w 1390650"/>
                <a:gd name="connsiteY42" fmla="*/ 1254125 h 1789134"/>
                <a:gd name="connsiteX43" fmla="*/ 1101725 w 1390650"/>
                <a:gd name="connsiteY43" fmla="*/ 1273175 h 1789134"/>
                <a:gd name="connsiteX44" fmla="*/ 1028700 w 1390650"/>
                <a:gd name="connsiteY44" fmla="*/ 1330325 h 1789134"/>
                <a:gd name="connsiteX45" fmla="*/ 996950 w 1390650"/>
                <a:gd name="connsiteY45" fmla="*/ 1323975 h 1789134"/>
                <a:gd name="connsiteX46" fmla="*/ 793750 w 1390650"/>
                <a:gd name="connsiteY46" fmla="*/ 1454150 h 1789134"/>
                <a:gd name="connsiteX47" fmla="*/ 631825 w 1390650"/>
                <a:gd name="connsiteY47" fmla="*/ 1581150 h 1789134"/>
                <a:gd name="connsiteX48" fmla="*/ 517525 w 1390650"/>
                <a:gd name="connsiteY48" fmla="*/ 1685925 h 1789134"/>
                <a:gd name="connsiteX49" fmla="*/ 412750 w 1390650"/>
                <a:gd name="connsiteY49" fmla="*/ 1692275 h 1789134"/>
                <a:gd name="connsiteX50" fmla="*/ 196850 w 1390650"/>
                <a:gd name="connsiteY50" fmla="*/ 1698624 h 1789134"/>
                <a:gd name="connsiteX51" fmla="*/ 184150 w 1390650"/>
                <a:gd name="connsiteY51" fmla="*/ 1784349 h 1789134"/>
                <a:gd name="connsiteX52" fmla="*/ 190500 w 1390650"/>
                <a:gd name="connsiteY52" fmla="*/ 1777999 h 1789134"/>
                <a:gd name="connsiteX0" fmla="*/ 104779 w 1495429"/>
                <a:gd name="connsiteY0" fmla="*/ 638175 h 1785394"/>
                <a:gd name="connsiteX1" fmla="*/ 130179 w 1495429"/>
                <a:gd name="connsiteY1" fmla="*/ 584200 h 1785394"/>
                <a:gd name="connsiteX2" fmla="*/ 203204 w 1495429"/>
                <a:gd name="connsiteY2" fmla="*/ 542925 h 1785394"/>
                <a:gd name="connsiteX3" fmla="*/ 225429 w 1495429"/>
                <a:gd name="connsiteY3" fmla="*/ 542925 h 1785394"/>
                <a:gd name="connsiteX4" fmla="*/ 222254 w 1495429"/>
                <a:gd name="connsiteY4" fmla="*/ 587375 h 1785394"/>
                <a:gd name="connsiteX5" fmla="*/ 276229 w 1495429"/>
                <a:gd name="connsiteY5" fmla="*/ 609600 h 1785394"/>
                <a:gd name="connsiteX6" fmla="*/ 298454 w 1495429"/>
                <a:gd name="connsiteY6" fmla="*/ 657225 h 1785394"/>
                <a:gd name="connsiteX7" fmla="*/ 390529 w 1495429"/>
                <a:gd name="connsiteY7" fmla="*/ 657225 h 1785394"/>
                <a:gd name="connsiteX8" fmla="*/ 406404 w 1495429"/>
                <a:gd name="connsiteY8" fmla="*/ 698500 h 1785394"/>
                <a:gd name="connsiteX9" fmla="*/ 438154 w 1495429"/>
                <a:gd name="connsiteY9" fmla="*/ 742950 h 1785394"/>
                <a:gd name="connsiteX10" fmla="*/ 511179 w 1495429"/>
                <a:gd name="connsiteY10" fmla="*/ 727075 h 1785394"/>
                <a:gd name="connsiteX11" fmla="*/ 523879 w 1495429"/>
                <a:gd name="connsiteY11" fmla="*/ 603250 h 1785394"/>
                <a:gd name="connsiteX12" fmla="*/ 561979 w 1495429"/>
                <a:gd name="connsiteY12" fmla="*/ 600075 h 1785394"/>
                <a:gd name="connsiteX13" fmla="*/ 530229 w 1495429"/>
                <a:gd name="connsiteY13" fmla="*/ 495300 h 1785394"/>
                <a:gd name="connsiteX14" fmla="*/ 669929 w 1495429"/>
                <a:gd name="connsiteY14" fmla="*/ 406400 h 1785394"/>
                <a:gd name="connsiteX15" fmla="*/ 558804 w 1495429"/>
                <a:gd name="connsiteY15" fmla="*/ 196850 h 1785394"/>
                <a:gd name="connsiteX16" fmla="*/ 596904 w 1495429"/>
                <a:gd name="connsiteY16" fmla="*/ 139700 h 1785394"/>
                <a:gd name="connsiteX17" fmla="*/ 676279 w 1495429"/>
                <a:gd name="connsiteY17" fmla="*/ 120650 h 1785394"/>
                <a:gd name="connsiteX18" fmla="*/ 771529 w 1495429"/>
                <a:gd name="connsiteY18" fmla="*/ 155575 h 1785394"/>
                <a:gd name="connsiteX19" fmla="*/ 892179 w 1495429"/>
                <a:gd name="connsiteY19" fmla="*/ 130175 h 1785394"/>
                <a:gd name="connsiteX20" fmla="*/ 962029 w 1495429"/>
                <a:gd name="connsiteY20" fmla="*/ 95250 h 1785394"/>
                <a:gd name="connsiteX21" fmla="*/ 996954 w 1495429"/>
                <a:gd name="connsiteY21" fmla="*/ 104775 h 1785394"/>
                <a:gd name="connsiteX22" fmla="*/ 1063629 w 1495429"/>
                <a:gd name="connsiteY22" fmla="*/ 57150 h 1785394"/>
                <a:gd name="connsiteX23" fmla="*/ 1050929 w 1495429"/>
                <a:gd name="connsiteY23" fmla="*/ 34925 h 1785394"/>
                <a:gd name="connsiteX24" fmla="*/ 1079504 w 1495429"/>
                <a:gd name="connsiteY24" fmla="*/ 0 h 1785394"/>
                <a:gd name="connsiteX25" fmla="*/ 1263654 w 1495429"/>
                <a:gd name="connsiteY25" fmla="*/ 127000 h 1785394"/>
                <a:gd name="connsiteX26" fmla="*/ 1254129 w 1495429"/>
                <a:gd name="connsiteY26" fmla="*/ 346075 h 1785394"/>
                <a:gd name="connsiteX27" fmla="*/ 1323979 w 1495429"/>
                <a:gd name="connsiteY27" fmla="*/ 384175 h 1785394"/>
                <a:gd name="connsiteX28" fmla="*/ 1368429 w 1495429"/>
                <a:gd name="connsiteY28" fmla="*/ 460375 h 1785394"/>
                <a:gd name="connsiteX29" fmla="*/ 1397004 w 1495429"/>
                <a:gd name="connsiteY29" fmla="*/ 434975 h 1785394"/>
                <a:gd name="connsiteX30" fmla="*/ 1419229 w 1495429"/>
                <a:gd name="connsiteY30" fmla="*/ 485775 h 1785394"/>
                <a:gd name="connsiteX31" fmla="*/ 1476379 w 1495429"/>
                <a:gd name="connsiteY31" fmla="*/ 476250 h 1785394"/>
                <a:gd name="connsiteX32" fmla="*/ 1495429 w 1495429"/>
                <a:gd name="connsiteY32" fmla="*/ 536575 h 1785394"/>
                <a:gd name="connsiteX33" fmla="*/ 1438279 w 1495429"/>
                <a:gd name="connsiteY33" fmla="*/ 577850 h 1785394"/>
                <a:gd name="connsiteX34" fmla="*/ 1454154 w 1495429"/>
                <a:gd name="connsiteY34" fmla="*/ 660400 h 1785394"/>
                <a:gd name="connsiteX35" fmla="*/ 1390654 w 1495429"/>
                <a:gd name="connsiteY35" fmla="*/ 717550 h 1785394"/>
                <a:gd name="connsiteX36" fmla="*/ 1343029 w 1495429"/>
                <a:gd name="connsiteY36" fmla="*/ 895350 h 1785394"/>
                <a:gd name="connsiteX37" fmla="*/ 1400179 w 1495429"/>
                <a:gd name="connsiteY37" fmla="*/ 908050 h 1785394"/>
                <a:gd name="connsiteX38" fmla="*/ 1384304 w 1495429"/>
                <a:gd name="connsiteY38" fmla="*/ 1038225 h 1785394"/>
                <a:gd name="connsiteX39" fmla="*/ 1254129 w 1495429"/>
                <a:gd name="connsiteY39" fmla="*/ 1082675 h 1785394"/>
                <a:gd name="connsiteX40" fmla="*/ 1257304 w 1495429"/>
                <a:gd name="connsiteY40" fmla="*/ 1120775 h 1785394"/>
                <a:gd name="connsiteX41" fmla="*/ 1320804 w 1495429"/>
                <a:gd name="connsiteY41" fmla="*/ 1146175 h 1785394"/>
                <a:gd name="connsiteX42" fmla="*/ 1282704 w 1495429"/>
                <a:gd name="connsiteY42" fmla="*/ 1254125 h 1785394"/>
                <a:gd name="connsiteX43" fmla="*/ 1206504 w 1495429"/>
                <a:gd name="connsiteY43" fmla="*/ 1273175 h 1785394"/>
                <a:gd name="connsiteX44" fmla="*/ 1133479 w 1495429"/>
                <a:gd name="connsiteY44" fmla="*/ 1330325 h 1785394"/>
                <a:gd name="connsiteX45" fmla="*/ 1101729 w 1495429"/>
                <a:gd name="connsiteY45" fmla="*/ 1323975 h 1785394"/>
                <a:gd name="connsiteX46" fmla="*/ 898529 w 1495429"/>
                <a:gd name="connsiteY46" fmla="*/ 1454150 h 1785394"/>
                <a:gd name="connsiteX47" fmla="*/ 736604 w 1495429"/>
                <a:gd name="connsiteY47" fmla="*/ 1581150 h 1785394"/>
                <a:gd name="connsiteX48" fmla="*/ 622304 w 1495429"/>
                <a:gd name="connsiteY48" fmla="*/ 1685925 h 1785394"/>
                <a:gd name="connsiteX49" fmla="*/ 517529 w 1495429"/>
                <a:gd name="connsiteY49" fmla="*/ 1692275 h 1785394"/>
                <a:gd name="connsiteX50" fmla="*/ 301629 w 1495429"/>
                <a:gd name="connsiteY50" fmla="*/ 1698624 h 1785394"/>
                <a:gd name="connsiteX51" fmla="*/ 288929 w 1495429"/>
                <a:gd name="connsiteY51" fmla="*/ 1784349 h 1785394"/>
                <a:gd name="connsiteX52" fmla="*/ 4 w 1495429"/>
                <a:gd name="connsiteY52" fmla="*/ 1679574 h 1785394"/>
                <a:gd name="connsiteX0" fmla="*/ 123628 w 1514278"/>
                <a:gd name="connsiteY0" fmla="*/ 638175 h 1785394"/>
                <a:gd name="connsiteX1" fmla="*/ 149028 w 1514278"/>
                <a:gd name="connsiteY1" fmla="*/ 584200 h 1785394"/>
                <a:gd name="connsiteX2" fmla="*/ 222053 w 1514278"/>
                <a:gd name="connsiteY2" fmla="*/ 542925 h 1785394"/>
                <a:gd name="connsiteX3" fmla="*/ 244278 w 1514278"/>
                <a:gd name="connsiteY3" fmla="*/ 542925 h 1785394"/>
                <a:gd name="connsiteX4" fmla="*/ 241103 w 1514278"/>
                <a:gd name="connsiteY4" fmla="*/ 587375 h 1785394"/>
                <a:gd name="connsiteX5" fmla="*/ 295078 w 1514278"/>
                <a:gd name="connsiteY5" fmla="*/ 609600 h 1785394"/>
                <a:gd name="connsiteX6" fmla="*/ 317303 w 1514278"/>
                <a:gd name="connsiteY6" fmla="*/ 657225 h 1785394"/>
                <a:gd name="connsiteX7" fmla="*/ 409378 w 1514278"/>
                <a:gd name="connsiteY7" fmla="*/ 657225 h 1785394"/>
                <a:gd name="connsiteX8" fmla="*/ 425253 w 1514278"/>
                <a:gd name="connsiteY8" fmla="*/ 698500 h 1785394"/>
                <a:gd name="connsiteX9" fmla="*/ 457003 w 1514278"/>
                <a:gd name="connsiteY9" fmla="*/ 742950 h 1785394"/>
                <a:gd name="connsiteX10" fmla="*/ 530028 w 1514278"/>
                <a:gd name="connsiteY10" fmla="*/ 727075 h 1785394"/>
                <a:gd name="connsiteX11" fmla="*/ 542728 w 1514278"/>
                <a:gd name="connsiteY11" fmla="*/ 603250 h 1785394"/>
                <a:gd name="connsiteX12" fmla="*/ 580828 w 1514278"/>
                <a:gd name="connsiteY12" fmla="*/ 600075 h 1785394"/>
                <a:gd name="connsiteX13" fmla="*/ 549078 w 1514278"/>
                <a:gd name="connsiteY13" fmla="*/ 495300 h 1785394"/>
                <a:gd name="connsiteX14" fmla="*/ 688778 w 1514278"/>
                <a:gd name="connsiteY14" fmla="*/ 406400 h 1785394"/>
                <a:gd name="connsiteX15" fmla="*/ 577653 w 1514278"/>
                <a:gd name="connsiteY15" fmla="*/ 196850 h 1785394"/>
                <a:gd name="connsiteX16" fmla="*/ 615753 w 1514278"/>
                <a:gd name="connsiteY16" fmla="*/ 139700 h 1785394"/>
                <a:gd name="connsiteX17" fmla="*/ 695128 w 1514278"/>
                <a:gd name="connsiteY17" fmla="*/ 120650 h 1785394"/>
                <a:gd name="connsiteX18" fmla="*/ 790378 w 1514278"/>
                <a:gd name="connsiteY18" fmla="*/ 155575 h 1785394"/>
                <a:gd name="connsiteX19" fmla="*/ 911028 w 1514278"/>
                <a:gd name="connsiteY19" fmla="*/ 130175 h 1785394"/>
                <a:gd name="connsiteX20" fmla="*/ 980878 w 1514278"/>
                <a:gd name="connsiteY20" fmla="*/ 95250 h 1785394"/>
                <a:gd name="connsiteX21" fmla="*/ 1015803 w 1514278"/>
                <a:gd name="connsiteY21" fmla="*/ 104775 h 1785394"/>
                <a:gd name="connsiteX22" fmla="*/ 1082478 w 1514278"/>
                <a:gd name="connsiteY22" fmla="*/ 57150 h 1785394"/>
                <a:gd name="connsiteX23" fmla="*/ 1069778 w 1514278"/>
                <a:gd name="connsiteY23" fmla="*/ 34925 h 1785394"/>
                <a:gd name="connsiteX24" fmla="*/ 1098353 w 1514278"/>
                <a:gd name="connsiteY24" fmla="*/ 0 h 1785394"/>
                <a:gd name="connsiteX25" fmla="*/ 1282503 w 1514278"/>
                <a:gd name="connsiteY25" fmla="*/ 127000 h 1785394"/>
                <a:gd name="connsiteX26" fmla="*/ 1272978 w 1514278"/>
                <a:gd name="connsiteY26" fmla="*/ 346075 h 1785394"/>
                <a:gd name="connsiteX27" fmla="*/ 1342828 w 1514278"/>
                <a:gd name="connsiteY27" fmla="*/ 384175 h 1785394"/>
                <a:gd name="connsiteX28" fmla="*/ 1387278 w 1514278"/>
                <a:gd name="connsiteY28" fmla="*/ 460375 h 1785394"/>
                <a:gd name="connsiteX29" fmla="*/ 1415853 w 1514278"/>
                <a:gd name="connsiteY29" fmla="*/ 434975 h 1785394"/>
                <a:gd name="connsiteX30" fmla="*/ 1438078 w 1514278"/>
                <a:gd name="connsiteY30" fmla="*/ 485775 h 1785394"/>
                <a:gd name="connsiteX31" fmla="*/ 1495228 w 1514278"/>
                <a:gd name="connsiteY31" fmla="*/ 476250 h 1785394"/>
                <a:gd name="connsiteX32" fmla="*/ 1514278 w 1514278"/>
                <a:gd name="connsiteY32" fmla="*/ 536575 h 1785394"/>
                <a:gd name="connsiteX33" fmla="*/ 1457128 w 1514278"/>
                <a:gd name="connsiteY33" fmla="*/ 577850 h 1785394"/>
                <a:gd name="connsiteX34" fmla="*/ 1473003 w 1514278"/>
                <a:gd name="connsiteY34" fmla="*/ 660400 h 1785394"/>
                <a:gd name="connsiteX35" fmla="*/ 1409503 w 1514278"/>
                <a:gd name="connsiteY35" fmla="*/ 717550 h 1785394"/>
                <a:gd name="connsiteX36" fmla="*/ 1361878 w 1514278"/>
                <a:gd name="connsiteY36" fmla="*/ 895350 h 1785394"/>
                <a:gd name="connsiteX37" fmla="*/ 1419028 w 1514278"/>
                <a:gd name="connsiteY37" fmla="*/ 908050 h 1785394"/>
                <a:gd name="connsiteX38" fmla="*/ 1403153 w 1514278"/>
                <a:gd name="connsiteY38" fmla="*/ 1038225 h 1785394"/>
                <a:gd name="connsiteX39" fmla="*/ 1272978 w 1514278"/>
                <a:gd name="connsiteY39" fmla="*/ 1082675 h 1785394"/>
                <a:gd name="connsiteX40" fmla="*/ 1276153 w 1514278"/>
                <a:gd name="connsiteY40" fmla="*/ 1120775 h 1785394"/>
                <a:gd name="connsiteX41" fmla="*/ 1339653 w 1514278"/>
                <a:gd name="connsiteY41" fmla="*/ 1146175 h 1785394"/>
                <a:gd name="connsiteX42" fmla="*/ 1301553 w 1514278"/>
                <a:gd name="connsiteY42" fmla="*/ 1254125 h 1785394"/>
                <a:gd name="connsiteX43" fmla="*/ 1225353 w 1514278"/>
                <a:gd name="connsiteY43" fmla="*/ 1273175 h 1785394"/>
                <a:gd name="connsiteX44" fmla="*/ 1152328 w 1514278"/>
                <a:gd name="connsiteY44" fmla="*/ 1330325 h 1785394"/>
                <a:gd name="connsiteX45" fmla="*/ 1120578 w 1514278"/>
                <a:gd name="connsiteY45" fmla="*/ 1323975 h 1785394"/>
                <a:gd name="connsiteX46" fmla="*/ 917378 w 1514278"/>
                <a:gd name="connsiteY46" fmla="*/ 1454150 h 1785394"/>
                <a:gd name="connsiteX47" fmla="*/ 755453 w 1514278"/>
                <a:gd name="connsiteY47" fmla="*/ 1581150 h 1785394"/>
                <a:gd name="connsiteX48" fmla="*/ 641153 w 1514278"/>
                <a:gd name="connsiteY48" fmla="*/ 1685925 h 1785394"/>
                <a:gd name="connsiteX49" fmla="*/ 536378 w 1514278"/>
                <a:gd name="connsiteY49" fmla="*/ 1692275 h 1785394"/>
                <a:gd name="connsiteX50" fmla="*/ 320478 w 1514278"/>
                <a:gd name="connsiteY50" fmla="*/ 1698624 h 1785394"/>
                <a:gd name="connsiteX51" fmla="*/ 307778 w 1514278"/>
                <a:gd name="connsiteY51" fmla="*/ 1784349 h 1785394"/>
                <a:gd name="connsiteX52" fmla="*/ 18853 w 1514278"/>
                <a:gd name="connsiteY52" fmla="*/ 1679574 h 1785394"/>
                <a:gd name="connsiteX53" fmla="*/ 28379 w 1514278"/>
                <a:gd name="connsiteY53" fmla="*/ 1679573 h 1785394"/>
                <a:gd name="connsiteX0" fmla="*/ 112663 w 1503313"/>
                <a:gd name="connsiteY0" fmla="*/ 638175 h 1785394"/>
                <a:gd name="connsiteX1" fmla="*/ 138063 w 1503313"/>
                <a:gd name="connsiteY1" fmla="*/ 584200 h 1785394"/>
                <a:gd name="connsiteX2" fmla="*/ 211088 w 1503313"/>
                <a:gd name="connsiteY2" fmla="*/ 542925 h 1785394"/>
                <a:gd name="connsiteX3" fmla="*/ 233313 w 1503313"/>
                <a:gd name="connsiteY3" fmla="*/ 542925 h 1785394"/>
                <a:gd name="connsiteX4" fmla="*/ 230138 w 1503313"/>
                <a:gd name="connsiteY4" fmla="*/ 587375 h 1785394"/>
                <a:gd name="connsiteX5" fmla="*/ 284113 w 1503313"/>
                <a:gd name="connsiteY5" fmla="*/ 609600 h 1785394"/>
                <a:gd name="connsiteX6" fmla="*/ 306338 w 1503313"/>
                <a:gd name="connsiteY6" fmla="*/ 657225 h 1785394"/>
                <a:gd name="connsiteX7" fmla="*/ 398413 w 1503313"/>
                <a:gd name="connsiteY7" fmla="*/ 657225 h 1785394"/>
                <a:gd name="connsiteX8" fmla="*/ 414288 w 1503313"/>
                <a:gd name="connsiteY8" fmla="*/ 698500 h 1785394"/>
                <a:gd name="connsiteX9" fmla="*/ 446038 w 1503313"/>
                <a:gd name="connsiteY9" fmla="*/ 742950 h 1785394"/>
                <a:gd name="connsiteX10" fmla="*/ 519063 w 1503313"/>
                <a:gd name="connsiteY10" fmla="*/ 727075 h 1785394"/>
                <a:gd name="connsiteX11" fmla="*/ 531763 w 1503313"/>
                <a:gd name="connsiteY11" fmla="*/ 603250 h 1785394"/>
                <a:gd name="connsiteX12" fmla="*/ 569863 w 1503313"/>
                <a:gd name="connsiteY12" fmla="*/ 600075 h 1785394"/>
                <a:gd name="connsiteX13" fmla="*/ 538113 w 1503313"/>
                <a:gd name="connsiteY13" fmla="*/ 495300 h 1785394"/>
                <a:gd name="connsiteX14" fmla="*/ 677813 w 1503313"/>
                <a:gd name="connsiteY14" fmla="*/ 406400 h 1785394"/>
                <a:gd name="connsiteX15" fmla="*/ 566688 w 1503313"/>
                <a:gd name="connsiteY15" fmla="*/ 196850 h 1785394"/>
                <a:gd name="connsiteX16" fmla="*/ 604788 w 1503313"/>
                <a:gd name="connsiteY16" fmla="*/ 139700 h 1785394"/>
                <a:gd name="connsiteX17" fmla="*/ 684163 w 1503313"/>
                <a:gd name="connsiteY17" fmla="*/ 120650 h 1785394"/>
                <a:gd name="connsiteX18" fmla="*/ 779413 w 1503313"/>
                <a:gd name="connsiteY18" fmla="*/ 155575 h 1785394"/>
                <a:gd name="connsiteX19" fmla="*/ 900063 w 1503313"/>
                <a:gd name="connsiteY19" fmla="*/ 130175 h 1785394"/>
                <a:gd name="connsiteX20" fmla="*/ 969913 w 1503313"/>
                <a:gd name="connsiteY20" fmla="*/ 95250 h 1785394"/>
                <a:gd name="connsiteX21" fmla="*/ 1004838 w 1503313"/>
                <a:gd name="connsiteY21" fmla="*/ 104775 h 1785394"/>
                <a:gd name="connsiteX22" fmla="*/ 1071513 w 1503313"/>
                <a:gd name="connsiteY22" fmla="*/ 57150 h 1785394"/>
                <a:gd name="connsiteX23" fmla="*/ 1058813 w 1503313"/>
                <a:gd name="connsiteY23" fmla="*/ 34925 h 1785394"/>
                <a:gd name="connsiteX24" fmla="*/ 1087388 w 1503313"/>
                <a:gd name="connsiteY24" fmla="*/ 0 h 1785394"/>
                <a:gd name="connsiteX25" fmla="*/ 1271538 w 1503313"/>
                <a:gd name="connsiteY25" fmla="*/ 127000 h 1785394"/>
                <a:gd name="connsiteX26" fmla="*/ 1262013 w 1503313"/>
                <a:gd name="connsiteY26" fmla="*/ 346075 h 1785394"/>
                <a:gd name="connsiteX27" fmla="*/ 1331863 w 1503313"/>
                <a:gd name="connsiteY27" fmla="*/ 384175 h 1785394"/>
                <a:gd name="connsiteX28" fmla="*/ 1376313 w 1503313"/>
                <a:gd name="connsiteY28" fmla="*/ 460375 h 1785394"/>
                <a:gd name="connsiteX29" fmla="*/ 1404888 w 1503313"/>
                <a:gd name="connsiteY29" fmla="*/ 434975 h 1785394"/>
                <a:gd name="connsiteX30" fmla="*/ 1427113 w 1503313"/>
                <a:gd name="connsiteY30" fmla="*/ 485775 h 1785394"/>
                <a:gd name="connsiteX31" fmla="*/ 1484263 w 1503313"/>
                <a:gd name="connsiteY31" fmla="*/ 476250 h 1785394"/>
                <a:gd name="connsiteX32" fmla="*/ 1503313 w 1503313"/>
                <a:gd name="connsiteY32" fmla="*/ 536575 h 1785394"/>
                <a:gd name="connsiteX33" fmla="*/ 1446163 w 1503313"/>
                <a:gd name="connsiteY33" fmla="*/ 577850 h 1785394"/>
                <a:gd name="connsiteX34" fmla="*/ 1462038 w 1503313"/>
                <a:gd name="connsiteY34" fmla="*/ 660400 h 1785394"/>
                <a:gd name="connsiteX35" fmla="*/ 1398538 w 1503313"/>
                <a:gd name="connsiteY35" fmla="*/ 717550 h 1785394"/>
                <a:gd name="connsiteX36" fmla="*/ 1350913 w 1503313"/>
                <a:gd name="connsiteY36" fmla="*/ 895350 h 1785394"/>
                <a:gd name="connsiteX37" fmla="*/ 1408063 w 1503313"/>
                <a:gd name="connsiteY37" fmla="*/ 908050 h 1785394"/>
                <a:gd name="connsiteX38" fmla="*/ 1392188 w 1503313"/>
                <a:gd name="connsiteY38" fmla="*/ 1038225 h 1785394"/>
                <a:gd name="connsiteX39" fmla="*/ 1262013 w 1503313"/>
                <a:gd name="connsiteY39" fmla="*/ 1082675 h 1785394"/>
                <a:gd name="connsiteX40" fmla="*/ 1265188 w 1503313"/>
                <a:gd name="connsiteY40" fmla="*/ 1120775 h 1785394"/>
                <a:gd name="connsiteX41" fmla="*/ 1328688 w 1503313"/>
                <a:gd name="connsiteY41" fmla="*/ 1146175 h 1785394"/>
                <a:gd name="connsiteX42" fmla="*/ 1290588 w 1503313"/>
                <a:gd name="connsiteY42" fmla="*/ 1254125 h 1785394"/>
                <a:gd name="connsiteX43" fmla="*/ 1214388 w 1503313"/>
                <a:gd name="connsiteY43" fmla="*/ 1273175 h 1785394"/>
                <a:gd name="connsiteX44" fmla="*/ 1141363 w 1503313"/>
                <a:gd name="connsiteY44" fmla="*/ 1330325 h 1785394"/>
                <a:gd name="connsiteX45" fmla="*/ 1109613 w 1503313"/>
                <a:gd name="connsiteY45" fmla="*/ 1323975 h 1785394"/>
                <a:gd name="connsiteX46" fmla="*/ 906413 w 1503313"/>
                <a:gd name="connsiteY46" fmla="*/ 1454150 h 1785394"/>
                <a:gd name="connsiteX47" fmla="*/ 744488 w 1503313"/>
                <a:gd name="connsiteY47" fmla="*/ 1581150 h 1785394"/>
                <a:gd name="connsiteX48" fmla="*/ 630188 w 1503313"/>
                <a:gd name="connsiteY48" fmla="*/ 1685925 h 1785394"/>
                <a:gd name="connsiteX49" fmla="*/ 525413 w 1503313"/>
                <a:gd name="connsiteY49" fmla="*/ 1692275 h 1785394"/>
                <a:gd name="connsiteX50" fmla="*/ 309513 w 1503313"/>
                <a:gd name="connsiteY50" fmla="*/ 1698624 h 1785394"/>
                <a:gd name="connsiteX51" fmla="*/ 296813 w 1503313"/>
                <a:gd name="connsiteY51" fmla="*/ 1784349 h 1785394"/>
                <a:gd name="connsiteX52" fmla="*/ 7888 w 1503313"/>
                <a:gd name="connsiteY52" fmla="*/ 1679574 h 1785394"/>
                <a:gd name="connsiteX53" fmla="*/ 138064 w 1503313"/>
                <a:gd name="connsiteY53" fmla="*/ 781048 h 1785394"/>
                <a:gd name="connsiteX0" fmla="*/ 104780 w 1495430"/>
                <a:gd name="connsiteY0" fmla="*/ 638175 h 1785394"/>
                <a:gd name="connsiteX1" fmla="*/ 130180 w 1495430"/>
                <a:gd name="connsiteY1" fmla="*/ 584200 h 1785394"/>
                <a:gd name="connsiteX2" fmla="*/ 203205 w 1495430"/>
                <a:gd name="connsiteY2" fmla="*/ 542925 h 1785394"/>
                <a:gd name="connsiteX3" fmla="*/ 225430 w 1495430"/>
                <a:gd name="connsiteY3" fmla="*/ 542925 h 1785394"/>
                <a:gd name="connsiteX4" fmla="*/ 222255 w 1495430"/>
                <a:gd name="connsiteY4" fmla="*/ 587375 h 1785394"/>
                <a:gd name="connsiteX5" fmla="*/ 276230 w 1495430"/>
                <a:gd name="connsiteY5" fmla="*/ 609600 h 1785394"/>
                <a:gd name="connsiteX6" fmla="*/ 298455 w 1495430"/>
                <a:gd name="connsiteY6" fmla="*/ 657225 h 1785394"/>
                <a:gd name="connsiteX7" fmla="*/ 390530 w 1495430"/>
                <a:gd name="connsiteY7" fmla="*/ 657225 h 1785394"/>
                <a:gd name="connsiteX8" fmla="*/ 406405 w 1495430"/>
                <a:gd name="connsiteY8" fmla="*/ 698500 h 1785394"/>
                <a:gd name="connsiteX9" fmla="*/ 438155 w 1495430"/>
                <a:gd name="connsiteY9" fmla="*/ 742950 h 1785394"/>
                <a:gd name="connsiteX10" fmla="*/ 511180 w 1495430"/>
                <a:gd name="connsiteY10" fmla="*/ 727075 h 1785394"/>
                <a:gd name="connsiteX11" fmla="*/ 523880 w 1495430"/>
                <a:gd name="connsiteY11" fmla="*/ 603250 h 1785394"/>
                <a:gd name="connsiteX12" fmla="*/ 561980 w 1495430"/>
                <a:gd name="connsiteY12" fmla="*/ 600075 h 1785394"/>
                <a:gd name="connsiteX13" fmla="*/ 530230 w 1495430"/>
                <a:gd name="connsiteY13" fmla="*/ 495300 h 1785394"/>
                <a:gd name="connsiteX14" fmla="*/ 669930 w 1495430"/>
                <a:gd name="connsiteY14" fmla="*/ 406400 h 1785394"/>
                <a:gd name="connsiteX15" fmla="*/ 558805 w 1495430"/>
                <a:gd name="connsiteY15" fmla="*/ 196850 h 1785394"/>
                <a:gd name="connsiteX16" fmla="*/ 596905 w 1495430"/>
                <a:gd name="connsiteY16" fmla="*/ 139700 h 1785394"/>
                <a:gd name="connsiteX17" fmla="*/ 676280 w 1495430"/>
                <a:gd name="connsiteY17" fmla="*/ 120650 h 1785394"/>
                <a:gd name="connsiteX18" fmla="*/ 771530 w 1495430"/>
                <a:gd name="connsiteY18" fmla="*/ 155575 h 1785394"/>
                <a:gd name="connsiteX19" fmla="*/ 892180 w 1495430"/>
                <a:gd name="connsiteY19" fmla="*/ 130175 h 1785394"/>
                <a:gd name="connsiteX20" fmla="*/ 962030 w 1495430"/>
                <a:gd name="connsiteY20" fmla="*/ 95250 h 1785394"/>
                <a:gd name="connsiteX21" fmla="*/ 996955 w 1495430"/>
                <a:gd name="connsiteY21" fmla="*/ 104775 h 1785394"/>
                <a:gd name="connsiteX22" fmla="*/ 1063630 w 1495430"/>
                <a:gd name="connsiteY22" fmla="*/ 57150 h 1785394"/>
                <a:gd name="connsiteX23" fmla="*/ 1050930 w 1495430"/>
                <a:gd name="connsiteY23" fmla="*/ 34925 h 1785394"/>
                <a:gd name="connsiteX24" fmla="*/ 1079505 w 1495430"/>
                <a:gd name="connsiteY24" fmla="*/ 0 h 1785394"/>
                <a:gd name="connsiteX25" fmla="*/ 1263655 w 1495430"/>
                <a:gd name="connsiteY25" fmla="*/ 127000 h 1785394"/>
                <a:gd name="connsiteX26" fmla="*/ 1254130 w 1495430"/>
                <a:gd name="connsiteY26" fmla="*/ 346075 h 1785394"/>
                <a:gd name="connsiteX27" fmla="*/ 1323980 w 1495430"/>
                <a:gd name="connsiteY27" fmla="*/ 384175 h 1785394"/>
                <a:gd name="connsiteX28" fmla="*/ 1368430 w 1495430"/>
                <a:gd name="connsiteY28" fmla="*/ 460375 h 1785394"/>
                <a:gd name="connsiteX29" fmla="*/ 1397005 w 1495430"/>
                <a:gd name="connsiteY29" fmla="*/ 434975 h 1785394"/>
                <a:gd name="connsiteX30" fmla="*/ 1419230 w 1495430"/>
                <a:gd name="connsiteY30" fmla="*/ 485775 h 1785394"/>
                <a:gd name="connsiteX31" fmla="*/ 1476380 w 1495430"/>
                <a:gd name="connsiteY31" fmla="*/ 476250 h 1785394"/>
                <a:gd name="connsiteX32" fmla="*/ 1495430 w 1495430"/>
                <a:gd name="connsiteY32" fmla="*/ 536575 h 1785394"/>
                <a:gd name="connsiteX33" fmla="*/ 1438280 w 1495430"/>
                <a:gd name="connsiteY33" fmla="*/ 577850 h 1785394"/>
                <a:gd name="connsiteX34" fmla="*/ 1454155 w 1495430"/>
                <a:gd name="connsiteY34" fmla="*/ 660400 h 1785394"/>
                <a:gd name="connsiteX35" fmla="*/ 1390655 w 1495430"/>
                <a:gd name="connsiteY35" fmla="*/ 717550 h 1785394"/>
                <a:gd name="connsiteX36" fmla="*/ 1343030 w 1495430"/>
                <a:gd name="connsiteY36" fmla="*/ 895350 h 1785394"/>
                <a:gd name="connsiteX37" fmla="*/ 1400180 w 1495430"/>
                <a:gd name="connsiteY37" fmla="*/ 908050 h 1785394"/>
                <a:gd name="connsiteX38" fmla="*/ 1384305 w 1495430"/>
                <a:gd name="connsiteY38" fmla="*/ 1038225 h 1785394"/>
                <a:gd name="connsiteX39" fmla="*/ 1254130 w 1495430"/>
                <a:gd name="connsiteY39" fmla="*/ 1082675 h 1785394"/>
                <a:gd name="connsiteX40" fmla="*/ 1257305 w 1495430"/>
                <a:gd name="connsiteY40" fmla="*/ 1120775 h 1785394"/>
                <a:gd name="connsiteX41" fmla="*/ 1320805 w 1495430"/>
                <a:gd name="connsiteY41" fmla="*/ 1146175 h 1785394"/>
                <a:gd name="connsiteX42" fmla="*/ 1282705 w 1495430"/>
                <a:gd name="connsiteY42" fmla="*/ 1254125 h 1785394"/>
                <a:gd name="connsiteX43" fmla="*/ 1206505 w 1495430"/>
                <a:gd name="connsiteY43" fmla="*/ 1273175 h 1785394"/>
                <a:gd name="connsiteX44" fmla="*/ 1133480 w 1495430"/>
                <a:gd name="connsiteY44" fmla="*/ 1330325 h 1785394"/>
                <a:gd name="connsiteX45" fmla="*/ 1101730 w 1495430"/>
                <a:gd name="connsiteY45" fmla="*/ 1323975 h 1785394"/>
                <a:gd name="connsiteX46" fmla="*/ 898530 w 1495430"/>
                <a:gd name="connsiteY46" fmla="*/ 1454150 h 1785394"/>
                <a:gd name="connsiteX47" fmla="*/ 736605 w 1495430"/>
                <a:gd name="connsiteY47" fmla="*/ 1581150 h 1785394"/>
                <a:gd name="connsiteX48" fmla="*/ 622305 w 1495430"/>
                <a:gd name="connsiteY48" fmla="*/ 1685925 h 1785394"/>
                <a:gd name="connsiteX49" fmla="*/ 517530 w 1495430"/>
                <a:gd name="connsiteY49" fmla="*/ 1692275 h 1785394"/>
                <a:gd name="connsiteX50" fmla="*/ 301630 w 1495430"/>
                <a:gd name="connsiteY50" fmla="*/ 1698624 h 1785394"/>
                <a:gd name="connsiteX51" fmla="*/ 288930 w 1495430"/>
                <a:gd name="connsiteY51" fmla="*/ 1784349 h 1785394"/>
                <a:gd name="connsiteX52" fmla="*/ 5 w 1495430"/>
                <a:gd name="connsiteY52" fmla="*/ 1679574 h 1785394"/>
                <a:gd name="connsiteX53" fmla="*/ 130181 w 1495430"/>
                <a:gd name="connsiteY53" fmla="*/ 781048 h 1785394"/>
                <a:gd name="connsiteX0" fmla="*/ 104780 w 1495430"/>
                <a:gd name="connsiteY0" fmla="*/ 638175 h 1785394"/>
                <a:gd name="connsiteX1" fmla="*/ 130180 w 1495430"/>
                <a:gd name="connsiteY1" fmla="*/ 584200 h 1785394"/>
                <a:gd name="connsiteX2" fmla="*/ 203205 w 1495430"/>
                <a:gd name="connsiteY2" fmla="*/ 542925 h 1785394"/>
                <a:gd name="connsiteX3" fmla="*/ 225430 w 1495430"/>
                <a:gd name="connsiteY3" fmla="*/ 542925 h 1785394"/>
                <a:gd name="connsiteX4" fmla="*/ 222255 w 1495430"/>
                <a:gd name="connsiteY4" fmla="*/ 587375 h 1785394"/>
                <a:gd name="connsiteX5" fmla="*/ 276230 w 1495430"/>
                <a:gd name="connsiteY5" fmla="*/ 609600 h 1785394"/>
                <a:gd name="connsiteX6" fmla="*/ 298455 w 1495430"/>
                <a:gd name="connsiteY6" fmla="*/ 657225 h 1785394"/>
                <a:gd name="connsiteX7" fmla="*/ 390530 w 1495430"/>
                <a:gd name="connsiteY7" fmla="*/ 657225 h 1785394"/>
                <a:gd name="connsiteX8" fmla="*/ 406405 w 1495430"/>
                <a:gd name="connsiteY8" fmla="*/ 698500 h 1785394"/>
                <a:gd name="connsiteX9" fmla="*/ 438155 w 1495430"/>
                <a:gd name="connsiteY9" fmla="*/ 742950 h 1785394"/>
                <a:gd name="connsiteX10" fmla="*/ 511180 w 1495430"/>
                <a:gd name="connsiteY10" fmla="*/ 727075 h 1785394"/>
                <a:gd name="connsiteX11" fmla="*/ 523880 w 1495430"/>
                <a:gd name="connsiteY11" fmla="*/ 603250 h 1785394"/>
                <a:gd name="connsiteX12" fmla="*/ 561980 w 1495430"/>
                <a:gd name="connsiteY12" fmla="*/ 600075 h 1785394"/>
                <a:gd name="connsiteX13" fmla="*/ 530230 w 1495430"/>
                <a:gd name="connsiteY13" fmla="*/ 495300 h 1785394"/>
                <a:gd name="connsiteX14" fmla="*/ 669930 w 1495430"/>
                <a:gd name="connsiteY14" fmla="*/ 406400 h 1785394"/>
                <a:gd name="connsiteX15" fmla="*/ 558805 w 1495430"/>
                <a:gd name="connsiteY15" fmla="*/ 196850 h 1785394"/>
                <a:gd name="connsiteX16" fmla="*/ 596905 w 1495430"/>
                <a:gd name="connsiteY16" fmla="*/ 139700 h 1785394"/>
                <a:gd name="connsiteX17" fmla="*/ 676280 w 1495430"/>
                <a:gd name="connsiteY17" fmla="*/ 120650 h 1785394"/>
                <a:gd name="connsiteX18" fmla="*/ 771530 w 1495430"/>
                <a:gd name="connsiteY18" fmla="*/ 155575 h 1785394"/>
                <a:gd name="connsiteX19" fmla="*/ 892180 w 1495430"/>
                <a:gd name="connsiteY19" fmla="*/ 130175 h 1785394"/>
                <a:gd name="connsiteX20" fmla="*/ 962030 w 1495430"/>
                <a:gd name="connsiteY20" fmla="*/ 95250 h 1785394"/>
                <a:gd name="connsiteX21" fmla="*/ 996955 w 1495430"/>
                <a:gd name="connsiteY21" fmla="*/ 104775 h 1785394"/>
                <a:gd name="connsiteX22" fmla="*/ 1063630 w 1495430"/>
                <a:gd name="connsiteY22" fmla="*/ 57150 h 1785394"/>
                <a:gd name="connsiteX23" fmla="*/ 1050930 w 1495430"/>
                <a:gd name="connsiteY23" fmla="*/ 34925 h 1785394"/>
                <a:gd name="connsiteX24" fmla="*/ 1079505 w 1495430"/>
                <a:gd name="connsiteY24" fmla="*/ 0 h 1785394"/>
                <a:gd name="connsiteX25" fmla="*/ 1263655 w 1495430"/>
                <a:gd name="connsiteY25" fmla="*/ 127000 h 1785394"/>
                <a:gd name="connsiteX26" fmla="*/ 1254130 w 1495430"/>
                <a:gd name="connsiteY26" fmla="*/ 346075 h 1785394"/>
                <a:gd name="connsiteX27" fmla="*/ 1323980 w 1495430"/>
                <a:gd name="connsiteY27" fmla="*/ 384175 h 1785394"/>
                <a:gd name="connsiteX28" fmla="*/ 1368430 w 1495430"/>
                <a:gd name="connsiteY28" fmla="*/ 460375 h 1785394"/>
                <a:gd name="connsiteX29" fmla="*/ 1397005 w 1495430"/>
                <a:gd name="connsiteY29" fmla="*/ 434975 h 1785394"/>
                <a:gd name="connsiteX30" fmla="*/ 1419230 w 1495430"/>
                <a:gd name="connsiteY30" fmla="*/ 485775 h 1785394"/>
                <a:gd name="connsiteX31" fmla="*/ 1476380 w 1495430"/>
                <a:gd name="connsiteY31" fmla="*/ 476250 h 1785394"/>
                <a:gd name="connsiteX32" fmla="*/ 1495430 w 1495430"/>
                <a:gd name="connsiteY32" fmla="*/ 536575 h 1785394"/>
                <a:gd name="connsiteX33" fmla="*/ 1438280 w 1495430"/>
                <a:gd name="connsiteY33" fmla="*/ 577850 h 1785394"/>
                <a:gd name="connsiteX34" fmla="*/ 1454155 w 1495430"/>
                <a:gd name="connsiteY34" fmla="*/ 660400 h 1785394"/>
                <a:gd name="connsiteX35" fmla="*/ 1390655 w 1495430"/>
                <a:gd name="connsiteY35" fmla="*/ 717550 h 1785394"/>
                <a:gd name="connsiteX36" fmla="*/ 1343030 w 1495430"/>
                <a:gd name="connsiteY36" fmla="*/ 895350 h 1785394"/>
                <a:gd name="connsiteX37" fmla="*/ 1400180 w 1495430"/>
                <a:gd name="connsiteY37" fmla="*/ 908050 h 1785394"/>
                <a:gd name="connsiteX38" fmla="*/ 1384305 w 1495430"/>
                <a:gd name="connsiteY38" fmla="*/ 1038225 h 1785394"/>
                <a:gd name="connsiteX39" fmla="*/ 1254130 w 1495430"/>
                <a:gd name="connsiteY39" fmla="*/ 1082675 h 1785394"/>
                <a:gd name="connsiteX40" fmla="*/ 1257305 w 1495430"/>
                <a:gd name="connsiteY40" fmla="*/ 1120775 h 1785394"/>
                <a:gd name="connsiteX41" fmla="*/ 1320805 w 1495430"/>
                <a:gd name="connsiteY41" fmla="*/ 1146175 h 1785394"/>
                <a:gd name="connsiteX42" fmla="*/ 1282705 w 1495430"/>
                <a:gd name="connsiteY42" fmla="*/ 1254125 h 1785394"/>
                <a:gd name="connsiteX43" fmla="*/ 1206505 w 1495430"/>
                <a:gd name="connsiteY43" fmla="*/ 1273175 h 1785394"/>
                <a:gd name="connsiteX44" fmla="*/ 1133480 w 1495430"/>
                <a:gd name="connsiteY44" fmla="*/ 1330325 h 1785394"/>
                <a:gd name="connsiteX45" fmla="*/ 1101730 w 1495430"/>
                <a:gd name="connsiteY45" fmla="*/ 1323975 h 1785394"/>
                <a:gd name="connsiteX46" fmla="*/ 898530 w 1495430"/>
                <a:gd name="connsiteY46" fmla="*/ 1454150 h 1785394"/>
                <a:gd name="connsiteX47" fmla="*/ 736605 w 1495430"/>
                <a:gd name="connsiteY47" fmla="*/ 1581150 h 1785394"/>
                <a:gd name="connsiteX48" fmla="*/ 622305 w 1495430"/>
                <a:gd name="connsiteY48" fmla="*/ 1685925 h 1785394"/>
                <a:gd name="connsiteX49" fmla="*/ 517530 w 1495430"/>
                <a:gd name="connsiteY49" fmla="*/ 1692275 h 1785394"/>
                <a:gd name="connsiteX50" fmla="*/ 301630 w 1495430"/>
                <a:gd name="connsiteY50" fmla="*/ 1698624 h 1785394"/>
                <a:gd name="connsiteX51" fmla="*/ 288930 w 1495430"/>
                <a:gd name="connsiteY51" fmla="*/ 1784349 h 1785394"/>
                <a:gd name="connsiteX52" fmla="*/ 5 w 1495430"/>
                <a:gd name="connsiteY52" fmla="*/ 1679574 h 1785394"/>
                <a:gd name="connsiteX53" fmla="*/ 130181 w 1495430"/>
                <a:gd name="connsiteY53" fmla="*/ 781048 h 1785394"/>
                <a:gd name="connsiteX54" fmla="*/ 127005 w 1495430"/>
                <a:gd name="connsiteY54" fmla="*/ 784223 h 1785394"/>
                <a:gd name="connsiteX0" fmla="*/ 104780 w 1495430"/>
                <a:gd name="connsiteY0" fmla="*/ 638175 h 1785394"/>
                <a:gd name="connsiteX1" fmla="*/ 130180 w 1495430"/>
                <a:gd name="connsiteY1" fmla="*/ 584200 h 1785394"/>
                <a:gd name="connsiteX2" fmla="*/ 203205 w 1495430"/>
                <a:gd name="connsiteY2" fmla="*/ 542925 h 1785394"/>
                <a:gd name="connsiteX3" fmla="*/ 225430 w 1495430"/>
                <a:gd name="connsiteY3" fmla="*/ 542925 h 1785394"/>
                <a:gd name="connsiteX4" fmla="*/ 222255 w 1495430"/>
                <a:gd name="connsiteY4" fmla="*/ 587375 h 1785394"/>
                <a:gd name="connsiteX5" fmla="*/ 276230 w 1495430"/>
                <a:gd name="connsiteY5" fmla="*/ 609600 h 1785394"/>
                <a:gd name="connsiteX6" fmla="*/ 298455 w 1495430"/>
                <a:gd name="connsiteY6" fmla="*/ 657225 h 1785394"/>
                <a:gd name="connsiteX7" fmla="*/ 390530 w 1495430"/>
                <a:gd name="connsiteY7" fmla="*/ 657225 h 1785394"/>
                <a:gd name="connsiteX8" fmla="*/ 406405 w 1495430"/>
                <a:gd name="connsiteY8" fmla="*/ 698500 h 1785394"/>
                <a:gd name="connsiteX9" fmla="*/ 438155 w 1495430"/>
                <a:gd name="connsiteY9" fmla="*/ 742950 h 1785394"/>
                <a:gd name="connsiteX10" fmla="*/ 511180 w 1495430"/>
                <a:gd name="connsiteY10" fmla="*/ 727075 h 1785394"/>
                <a:gd name="connsiteX11" fmla="*/ 523880 w 1495430"/>
                <a:gd name="connsiteY11" fmla="*/ 603250 h 1785394"/>
                <a:gd name="connsiteX12" fmla="*/ 561980 w 1495430"/>
                <a:gd name="connsiteY12" fmla="*/ 600075 h 1785394"/>
                <a:gd name="connsiteX13" fmla="*/ 530230 w 1495430"/>
                <a:gd name="connsiteY13" fmla="*/ 495300 h 1785394"/>
                <a:gd name="connsiteX14" fmla="*/ 669930 w 1495430"/>
                <a:gd name="connsiteY14" fmla="*/ 406400 h 1785394"/>
                <a:gd name="connsiteX15" fmla="*/ 558805 w 1495430"/>
                <a:gd name="connsiteY15" fmla="*/ 196850 h 1785394"/>
                <a:gd name="connsiteX16" fmla="*/ 596905 w 1495430"/>
                <a:gd name="connsiteY16" fmla="*/ 139700 h 1785394"/>
                <a:gd name="connsiteX17" fmla="*/ 676280 w 1495430"/>
                <a:gd name="connsiteY17" fmla="*/ 120650 h 1785394"/>
                <a:gd name="connsiteX18" fmla="*/ 771530 w 1495430"/>
                <a:gd name="connsiteY18" fmla="*/ 155575 h 1785394"/>
                <a:gd name="connsiteX19" fmla="*/ 892180 w 1495430"/>
                <a:gd name="connsiteY19" fmla="*/ 130175 h 1785394"/>
                <a:gd name="connsiteX20" fmla="*/ 962030 w 1495430"/>
                <a:gd name="connsiteY20" fmla="*/ 95250 h 1785394"/>
                <a:gd name="connsiteX21" fmla="*/ 996955 w 1495430"/>
                <a:gd name="connsiteY21" fmla="*/ 104775 h 1785394"/>
                <a:gd name="connsiteX22" fmla="*/ 1063630 w 1495430"/>
                <a:gd name="connsiteY22" fmla="*/ 57150 h 1785394"/>
                <a:gd name="connsiteX23" fmla="*/ 1050930 w 1495430"/>
                <a:gd name="connsiteY23" fmla="*/ 34925 h 1785394"/>
                <a:gd name="connsiteX24" fmla="*/ 1079505 w 1495430"/>
                <a:gd name="connsiteY24" fmla="*/ 0 h 1785394"/>
                <a:gd name="connsiteX25" fmla="*/ 1263655 w 1495430"/>
                <a:gd name="connsiteY25" fmla="*/ 127000 h 1785394"/>
                <a:gd name="connsiteX26" fmla="*/ 1254130 w 1495430"/>
                <a:gd name="connsiteY26" fmla="*/ 346075 h 1785394"/>
                <a:gd name="connsiteX27" fmla="*/ 1323980 w 1495430"/>
                <a:gd name="connsiteY27" fmla="*/ 384175 h 1785394"/>
                <a:gd name="connsiteX28" fmla="*/ 1368430 w 1495430"/>
                <a:gd name="connsiteY28" fmla="*/ 460375 h 1785394"/>
                <a:gd name="connsiteX29" fmla="*/ 1397005 w 1495430"/>
                <a:gd name="connsiteY29" fmla="*/ 434975 h 1785394"/>
                <a:gd name="connsiteX30" fmla="*/ 1419230 w 1495430"/>
                <a:gd name="connsiteY30" fmla="*/ 485775 h 1785394"/>
                <a:gd name="connsiteX31" fmla="*/ 1476380 w 1495430"/>
                <a:gd name="connsiteY31" fmla="*/ 476250 h 1785394"/>
                <a:gd name="connsiteX32" fmla="*/ 1495430 w 1495430"/>
                <a:gd name="connsiteY32" fmla="*/ 536575 h 1785394"/>
                <a:gd name="connsiteX33" fmla="*/ 1438280 w 1495430"/>
                <a:gd name="connsiteY33" fmla="*/ 577850 h 1785394"/>
                <a:gd name="connsiteX34" fmla="*/ 1454155 w 1495430"/>
                <a:gd name="connsiteY34" fmla="*/ 660400 h 1785394"/>
                <a:gd name="connsiteX35" fmla="*/ 1390655 w 1495430"/>
                <a:gd name="connsiteY35" fmla="*/ 717550 h 1785394"/>
                <a:gd name="connsiteX36" fmla="*/ 1343030 w 1495430"/>
                <a:gd name="connsiteY36" fmla="*/ 895350 h 1785394"/>
                <a:gd name="connsiteX37" fmla="*/ 1400180 w 1495430"/>
                <a:gd name="connsiteY37" fmla="*/ 908050 h 1785394"/>
                <a:gd name="connsiteX38" fmla="*/ 1384305 w 1495430"/>
                <a:gd name="connsiteY38" fmla="*/ 1038225 h 1785394"/>
                <a:gd name="connsiteX39" fmla="*/ 1254130 w 1495430"/>
                <a:gd name="connsiteY39" fmla="*/ 1082675 h 1785394"/>
                <a:gd name="connsiteX40" fmla="*/ 1257305 w 1495430"/>
                <a:gd name="connsiteY40" fmla="*/ 1120775 h 1785394"/>
                <a:gd name="connsiteX41" fmla="*/ 1320805 w 1495430"/>
                <a:gd name="connsiteY41" fmla="*/ 1146175 h 1785394"/>
                <a:gd name="connsiteX42" fmla="*/ 1282705 w 1495430"/>
                <a:gd name="connsiteY42" fmla="*/ 1254125 h 1785394"/>
                <a:gd name="connsiteX43" fmla="*/ 1206505 w 1495430"/>
                <a:gd name="connsiteY43" fmla="*/ 1273175 h 1785394"/>
                <a:gd name="connsiteX44" fmla="*/ 1133480 w 1495430"/>
                <a:gd name="connsiteY44" fmla="*/ 1330325 h 1785394"/>
                <a:gd name="connsiteX45" fmla="*/ 1101730 w 1495430"/>
                <a:gd name="connsiteY45" fmla="*/ 1323975 h 1785394"/>
                <a:gd name="connsiteX46" fmla="*/ 898530 w 1495430"/>
                <a:gd name="connsiteY46" fmla="*/ 1454150 h 1785394"/>
                <a:gd name="connsiteX47" fmla="*/ 736605 w 1495430"/>
                <a:gd name="connsiteY47" fmla="*/ 1581150 h 1785394"/>
                <a:gd name="connsiteX48" fmla="*/ 622305 w 1495430"/>
                <a:gd name="connsiteY48" fmla="*/ 1685925 h 1785394"/>
                <a:gd name="connsiteX49" fmla="*/ 517530 w 1495430"/>
                <a:gd name="connsiteY49" fmla="*/ 1692275 h 1785394"/>
                <a:gd name="connsiteX50" fmla="*/ 301630 w 1495430"/>
                <a:gd name="connsiteY50" fmla="*/ 1698624 h 1785394"/>
                <a:gd name="connsiteX51" fmla="*/ 288930 w 1495430"/>
                <a:gd name="connsiteY51" fmla="*/ 1784349 h 1785394"/>
                <a:gd name="connsiteX52" fmla="*/ 5 w 1495430"/>
                <a:gd name="connsiteY52" fmla="*/ 1679574 h 1785394"/>
                <a:gd name="connsiteX53" fmla="*/ 130181 w 1495430"/>
                <a:gd name="connsiteY53" fmla="*/ 781048 h 1785394"/>
                <a:gd name="connsiteX54" fmla="*/ 82555 w 1495430"/>
                <a:gd name="connsiteY54" fmla="*/ 714373 h 1785394"/>
                <a:gd name="connsiteX0" fmla="*/ 104780 w 1495430"/>
                <a:gd name="connsiteY0" fmla="*/ 638175 h 1785394"/>
                <a:gd name="connsiteX1" fmla="*/ 130180 w 1495430"/>
                <a:gd name="connsiteY1" fmla="*/ 584200 h 1785394"/>
                <a:gd name="connsiteX2" fmla="*/ 203205 w 1495430"/>
                <a:gd name="connsiteY2" fmla="*/ 542925 h 1785394"/>
                <a:gd name="connsiteX3" fmla="*/ 225430 w 1495430"/>
                <a:gd name="connsiteY3" fmla="*/ 542925 h 1785394"/>
                <a:gd name="connsiteX4" fmla="*/ 222255 w 1495430"/>
                <a:gd name="connsiteY4" fmla="*/ 587375 h 1785394"/>
                <a:gd name="connsiteX5" fmla="*/ 276230 w 1495430"/>
                <a:gd name="connsiteY5" fmla="*/ 609600 h 1785394"/>
                <a:gd name="connsiteX6" fmla="*/ 298455 w 1495430"/>
                <a:gd name="connsiteY6" fmla="*/ 657225 h 1785394"/>
                <a:gd name="connsiteX7" fmla="*/ 390530 w 1495430"/>
                <a:gd name="connsiteY7" fmla="*/ 657225 h 1785394"/>
                <a:gd name="connsiteX8" fmla="*/ 406405 w 1495430"/>
                <a:gd name="connsiteY8" fmla="*/ 698500 h 1785394"/>
                <a:gd name="connsiteX9" fmla="*/ 438155 w 1495430"/>
                <a:gd name="connsiteY9" fmla="*/ 742950 h 1785394"/>
                <a:gd name="connsiteX10" fmla="*/ 511180 w 1495430"/>
                <a:gd name="connsiteY10" fmla="*/ 727075 h 1785394"/>
                <a:gd name="connsiteX11" fmla="*/ 523880 w 1495430"/>
                <a:gd name="connsiteY11" fmla="*/ 603250 h 1785394"/>
                <a:gd name="connsiteX12" fmla="*/ 561980 w 1495430"/>
                <a:gd name="connsiteY12" fmla="*/ 600075 h 1785394"/>
                <a:gd name="connsiteX13" fmla="*/ 530230 w 1495430"/>
                <a:gd name="connsiteY13" fmla="*/ 495300 h 1785394"/>
                <a:gd name="connsiteX14" fmla="*/ 669930 w 1495430"/>
                <a:gd name="connsiteY14" fmla="*/ 406400 h 1785394"/>
                <a:gd name="connsiteX15" fmla="*/ 558805 w 1495430"/>
                <a:gd name="connsiteY15" fmla="*/ 196850 h 1785394"/>
                <a:gd name="connsiteX16" fmla="*/ 596905 w 1495430"/>
                <a:gd name="connsiteY16" fmla="*/ 139700 h 1785394"/>
                <a:gd name="connsiteX17" fmla="*/ 676280 w 1495430"/>
                <a:gd name="connsiteY17" fmla="*/ 120650 h 1785394"/>
                <a:gd name="connsiteX18" fmla="*/ 771530 w 1495430"/>
                <a:gd name="connsiteY18" fmla="*/ 155575 h 1785394"/>
                <a:gd name="connsiteX19" fmla="*/ 892180 w 1495430"/>
                <a:gd name="connsiteY19" fmla="*/ 130175 h 1785394"/>
                <a:gd name="connsiteX20" fmla="*/ 962030 w 1495430"/>
                <a:gd name="connsiteY20" fmla="*/ 95250 h 1785394"/>
                <a:gd name="connsiteX21" fmla="*/ 996955 w 1495430"/>
                <a:gd name="connsiteY21" fmla="*/ 104775 h 1785394"/>
                <a:gd name="connsiteX22" fmla="*/ 1063630 w 1495430"/>
                <a:gd name="connsiteY22" fmla="*/ 57150 h 1785394"/>
                <a:gd name="connsiteX23" fmla="*/ 1050930 w 1495430"/>
                <a:gd name="connsiteY23" fmla="*/ 34925 h 1785394"/>
                <a:gd name="connsiteX24" fmla="*/ 1079505 w 1495430"/>
                <a:gd name="connsiteY24" fmla="*/ 0 h 1785394"/>
                <a:gd name="connsiteX25" fmla="*/ 1263655 w 1495430"/>
                <a:gd name="connsiteY25" fmla="*/ 127000 h 1785394"/>
                <a:gd name="connsiteX26" fmla="*/ 1254130 w 1495430"/>
                <a:gd name="connsiteY26" fmla="*/ 346075 h 1785394"/>
                <a:gd name="connsiteX27" fmla="*/ 1323980 w 1495430"/>
                <a:gd name="connsiteY27" fmla="*/ 384175 h 1785394"/>
                <a:gd name="connsiteX28" fmla="*/ 1368430 w 1495430"/>
                <a:gd name="connsiteY28" fmla="*/ 460375 h 1785394"/>
                <a:gd name="connsiteX29" fmla="*/ 1397005 w 1495430"/>
                <a:gd name="connsiteY29" fmla="*/ 434975 h 1785394"/>
                <a:gd name="connsiteX30" fmla="*/ 1419230 w 1495430"/>
                <a:gd name="connsiteY30" fmla="*/ 485775 h 1785394"/>
                <a:gd name="connsiteX31" fmla="*/ 1476380 w 1495430"/>
                <a:gd name="connsiteY31" fmla="*/ 476250 h 1785394"/>
                <a:gd name="connsiteX32" fmla="*/ 1495430 w 1495430"/>
                <a:gd name="connsiteY32" fmla="*/ 536575 h 1785394"/>
                <a:gd name="connsiteX33" fmla="*/ 1438280 w 1495430"/>
                <a:gd name="connsiteY33" fmla="*/ 577850 h 1785394"/>
                <a:gd name="connsiteX34" fmla="*/ 1454155 w 1495430"/>
                <a:gd name="connsiteY34" fmla="*/ 660400 h 1785394"/>
                <a:gd name="connsiteX35" fmla="*/ 1390655 w 1495430"/>
                <a:gd name="connsiteY35" fmla="*/ 717550 h 1785394"/>
                <a:gd name="connsiteX36" fmla="*/ 1343030 w 1495430"/>
                <a:gd name="connsiteY36" fmla="*/ 895350 h 1785394"/>
                <a:gd name="connsiteX37" fmla="*/ 1400180 w 1495430"/>
                <a:gd name="connsiteY37" fmla="*/ 908050 h 1785394"/>
                <a:gd name="connsiteX38" fmla="*/ 1384305 w 1495430"/>
                <a:gd name="connsiteY38" fmla="*/ 1038225 h 1785394"/>
                <a:gd name="connsiteX39" fmla="*/ 1254130 w 1495430"/>
                <a:gd name="connsiteY39" fmla="*/ 1082675 h 1785394"/>
                <a:gd name="connsiteX40" fmla="*/ 1257305 w 1495430"/>
                <a:gd name="connsiteY40" fmla="*/ 1120775 h 1785394"/>
                <a:gd name="connsiteX41" fmla="*/ 1320805 w 1495430"/>
                <a:gd name="connsiteY41" fmla="*/ 1146175 h 1785394"/>
                <a:gd name="connsiteX42" fmla="*/ 1282705 w 1495430"/>
                <a:gd name="connsiteY42" fmla="*/ 1254125 h 1785394"/>
                <a:gd name="connsiteX43" fmla="*/ 1206505 w 1495430"/>
                <a:gd name="connsiteY43" fmla="*/ 1273175 h 1785394"/>
                <a:gd name="connsiteX44" fmla="*/ 1133480 w 1495430"/>
                <a:gd name="connsiteY44" fmla="*/ 1330325 h 1785394"/>
                <a:gd name="connsiteX45" fmla="*/ 1101730 w 1495430"/>
                <a:gd name="connsiteY45" fmla="*/ 1323975 h 1785394"/>
                <a:gd name="connsiteX46" fmla="*/ 898530 w 1495430"/>
                <a:gd name="connsiteY46" fmla="*/ 1454150 h 1785394"/>
                <a:gd name="connsiteX47" fmla="*/ 736605 w 1495430"/>
                <a:gd name="connsiteY47" fmla="*/ 1581150 h 1785394"/>
                <a:gd name="connsiteX48" fmla="*/ 622305 w 1495430"/>
                <a:gd name="connsiteY48" fmla="*/ 1685925 h 1785394"/>
                <a:gd name="connsiteX49" fmla="*/ 517530 w 1495430"/>
                <a:gd name="connsiteY49" fmla="*/ 1692275 h 1785394"/>
                <a:gd name="connsiteX50" fmla="*/ 301630 w 1495430"/>
                <a:gd name="connsiteY50" fmla="*/ 1698624 h 1785394"/>
                <a:gd name="connsiteX51" fmla="*/ 288930 w 1495430"/>
                <a:gd name="connsiteY51" fmla="*/ 1784349 h 1785394"/>
                <a:gd name="connsiteX52" fmla="*/ 5 w 1495430"/>
                <a:gd name="connsiteY52" fmla="*/ 1679574 h 1785394"/>
                <a:gd name="connsiteX53" fmla="*/ 130181 w 1495430"/>
                <a:gd name="connsiteY53" fmla="*/ 781048 h 1785394"/>
                <a:gd name="connsiteX54" fmla="*/ 82555 w 1495430"/>
                <a:gd name="connsiteY54" fmla="*/ 714373 h 1785394"/>
                <a:gd name="connsiteX55" fmla="*/ 85730 w 1495430"/>
                <a:gd name="connsiteY55" fmla="*/ 708023 h 1785394"/>
                <a:gd name="connsiteX0" fmla="*/ 104780 w 1495430"/>
                <a:gd name="connsiteY0" fmla="*/ 638175 h 1785394"/>
                <a:gd name="connsiteX1" fmla="*/ 130180 w 1495430"/>
                <a:gd name="connsiteY1" fmla="*/ 584200 h 1785394"/>
                <a:gd name="connsiteX2" fmla="*/ 203205 w 1495430"/>
                <a:gd name="connsiteY2" fmla="*/ 542925 h 1785394"/>
                <a:gd name="connsiteX3" fmla="*/ 225430 w 1495430"/>
                <a:gd name="connsiteY3" fmla="*/ 542925 h 1785394"/>
                <a:gd name="connsiteX4" fmla="*/ 222255 w 1495430"/>
                <a:gd name="connsiteY4" fmla="*/ 587375 h 1785394"/>
                <a:gd name="connsiteX5" fmla="*/ 276230 w 1495430"/>
                <a:gd name="connsiteY5" fmla="*/ 609600 h 1785394"/>
                <a:gd name="connsiteX6" fmla="*/ 298455 w 1495430"/>
                <a:gd name="connsiteY6" fmla="*/ 657225 h 1785394"/>
                <a:gd name="connsiteX7" fmla="*/ 390530 w 1495430"/>
                <a:gd name="connsiteY7" fmla="*/ 657225 h 1785394"/>
                <a:gd name="connsiteX8" fmla="*/ 406405 w 1495430"/>
                <a:gd name="connsiteY8" fmla="*/ 698500 h 1785394"/>
                <a:gd name="connsiteX9" fmla="*/ 438155 w 1495430"/>
                <a:gd name="connsiteY9" fmla="*/ 742950 h 1785394"/>
                <a:gd name="connsiteX10" fmla="*/ 511180 w 1495430"/>
                <a:gd name="connsiteY10" fmla="*/ 727075 h 1785394"/>
                <a:gd name="connsiteX11" fmla="*/ 523880 w 1495430"/>
                <a:gd name="connsiteY11" fmla="*/ 603250 h 1785394"/>
                <a:gd name="connsiteX12" fmla="*/ 561980 w 1495430"/>
                <a:gd name="connsiteY12" fmla="*/ 600075 h 1785394"/>
                <a:gd name="connsiteX13" fmla="*/ 530230 w 1495430"/>
                <a:gd name="connsiteY13" fmla="*/ 495300 h 1785394"/>
                <a:gd name="connsiteX14" fmla="*/ 669930 w 1495430"/>
                <a:gd name="connsiteY14" fmla="*/ 406400 h 1785394"/>
                <a:gd name="connsiteX15" fmla="*/ 558805 w 1495430"/>
                <a:gd name="connsiteY15" fmla="*/ 196850 h 1785394"/>
                <a:gd name="connsiteX16" fmla="*/ 596905 w 1495430"/>
                <a:gd name="connsiteY16" fmla="*/ 139700 h 1785394"/>
                <a:gd name="connsiteX17" fmla="*/ 676280 w 1495430"/>
                <a:gd name="connsiteY17" fmla="*/ 120650 h 1785394"/>
                <a:gd name="connsiteX18" fmla="*/ 771530 w 1495430"/>
                <a:gd name="connsiteY18" fmla="*/ 155575 h 1785394"/>
                <a:gd name="connsiteX19" fmla="*/ 892180 w 1495430"/>
                <a:gd name="connsiteY19" fmla="*/ 130175 h 1785394"/>
                <a:gd name="connsiteX20" fmla="*/ 962030 w 1495430"/>
                <a:gd name="connsiteY20" fmla="*/ 95250 h 1785394"/>
                <a:gd name="connsiteX21" fmla="*/ 996955 w 1495430"/>
                <a:gd name="connsiteY21" fmla="*/ 104775 h 1785394"/>
                <a:gd name="connsiteX22" fmla="*/ 1063630 w 1495430"/>
                <a:gd name="connsiteY22" fmla="*/ 57150 h 1785394"/>
                <a:gd name="connsiteX23" fmla="*/ 1050930 w 1495430"/>
                <a:gd name="connsiteY23" fmla="*/ 34925 h 1785394"/>
                <a:gd name="connsiteX24" fmla="*/ 1079505 w 1495430"/>
                <a:gd name="connsiteY24" fmla="*/ 0 h 1785394"/>
                <a:gd name="connsiteX25" fmla="*/ 1263655 w 1495430"/>
                <a:gd name="connsiteY25" fmla="*/ 127000 h 1785394"/>
                <a:gd name="connsiteX26" fmla="*/ 1254130 w 1495430"/>
                <a:gd name="connsiteY26" fmla="*/ 346075 h 1785394"/>
                <a:gd name="connsiteX27" fmla="*/ 1323980 w 1495430"/>
                <a:gd name="connsiteY27" fmla="*/ 384175 h 1785394"/>
                <a:gd name="connsiteX28" fmla="*/ 1368430 w 1495430"/>
                <a:gd name="connsiteY28" fmla="*/ 460375 h 1785394"/>
                <a:gd name="connsiteX29" fmla="*/ 1397005 w 1495430"/>
                <a:gd name="connsiteY29" fmla="*/ 434975 h 1785394"/>
                <a:gd name="connsiteX30" fmla="*/ 1419230 w 1495430"/>
                <a:gd name="connsiteY30" fmla="*/ 485775 h 1785394"/>
                <a:gd name="connsiteX31" fmla="*/ 1476380 w 1495430"/>
                <a:gd name="connsiteY31" fmla="*/ 476250 h 1785394"/>
                <a:gd name="connsiteX32" fmla="*/ 1495430 w 1495430"/>
                <a:gd name="connsiteY32" fmla="*/ 536575 h 1785394"/>
                <a:gd name="connsiteX33" fmla="*/ 1438280 w 1495430"/>
                <a:gd name="connsiteY33" fmla="*/ 577850 h 1785394"/>
                <a:gd name="connsiteX34" fmla="*/ 1454155 w 1495430"/>
                <a:gd name="connsiteY34" fmla="*/ 660400 h 1785394"/>
                <a:gd name="connsiteX35" fmla="*/ 1390655 w 1495430"/>
                <a:gd name="connsiteY35" fmla="*/ 717550 h 1785394"/>
                <a:gd name="connsiteX36" fmla="*/ 1343030 w 1495430"/>
                <a:gd name="connsiteY36" fmla="*/ 895350 h 1785394"/>
                <a:gd name="connsiteX37" fmla="*/ 1400180 w 1495430"/>
                <a:gd name="connsiteY37" fmla="*/ 908050 h 1785394"/>
                <a:gd name="connsiteX38" fmla="*/ 1384305 w 1495430"/>
                <a:gd name="connsiteY38" fmla="*/ 1038225 h 1785394"/>
                <a:gd name="connsiteX39" fmla="*/ 1254130 w 1495430"/>
                <a:gd name="connsiteY39" fmla="*/ 1082675 h 1785394"/>
                <a:gd name="connsiteX40" fmla="*/ 1257305 w 1495430"/>
                <a:gd name="connsiteY40" fmla="*/ 1120775 h 1785394"/>
                <a:gd name="connsiteX41" fmla="*/ 1320805 w 1495430"/>
                <a:gd name="connsiteY41" fmla="*/ 1146175 h 1785394"/>
                <a:gd name="connsiteX42" fmla="*/ 1282705 w 1495430"/>
                <a:gd name="connsiteY42" fmla="*/ 1254125 h 1785394"/>
                <a:gd name="connsiteX43" fmla="*/ 1206505 w 1495430"/>
                <a:gd name="connsiteY43" fmla="*/ 1273175 h 1785394"/>
                <a:gd name="connsiteX44" fmla="*/ 1133480 w 1495430"/>
                <a:gd name="connsiteY44" fmla="*/ 1330325 h 1785394"/>
                <a:gd name="connsiteX45" fmla="*/ 1101730 w 1495430"/>
                <a:gd name="connsiteY45" fmla="*/ 1323975 h 1785394"/>
                <a:gd name="connsiteX46" fmla="*/ 898530 w 1495430"/>
                <a:gd name="connsiteY46" fmla="*/ 1454150 h 1785394"/>
                <a:gd name="connsiteX47" fmla="*/ 736605 w 1495430"/>
                <a:gd name="connsiteY47" fmla="*/ 1581150 h 1785394"/>
                <a:gd name="connsiteX48" fmla="*/ 622305 w 1495430"/>
                <a:gd name="connsiteY48" fmla="*/ 1685925 h 1785394"/>
                <a:gd name="connsiteX49" fmla="*/ 517530 w 1495430"/>
                <a:gd name="connsiteY49" fmla="*/ 1692275 h 1785394"/>
                <a:gd name="connsiteX50" fmla="*/ 301630 w 1495430"/>
                <a:gd name="connsiteY50" fmla="*/ 1698624 h 1785394"/>
                <a:gd name="connsiteX51" fmla="*/ 288930 w 1495430"/>
                <a:gd name="connsiteY51" fmla="*/ 1784349 h 1785394"/>
                <a:gd name="connsiteX52" fmla="*/ 5 w 1495430"/>
                <a:gd name="connsiteY52" fmla="*/ 1679574 h 1785394"/>
                <a:gd name="connsiteX53" fmla="*/ 130181 w 1495430"/>
                <a:gd name="connsiteY53" fmla="*/ 781048 h 1785394"/>
                <a:gd name="connsiteX54" fmla="*/ 82555 w 1495430"/>
                <a:gd name="connsiteY54" fmla="*/ 714373 h 1785394"/>
                <a:gd name="connsiteX55" fmla="*/ 107955 w 1495430"/>
                <a:gd name="connsiteY55" fmla="*/ 644523 h 1785394"/>
                <a:gd name="connsiteX0" fmla="*/ 104780 w 1495430"/>
                <a:gd name="connsiteY0" fmla="*/ 638175 h 1785394"/>
                <a:gd name="connsiteX1" fmla="*/ 130180 w 1495430"/>
                <a:gd name="connsiteY1" fmla="*/ 584200 h 1785394"/>
                <a:gd name="connsiteX2" fmla="*/ 203205 w 1495430"/>
                <a:gd name="connsiteY2" fmla="*/ 542925 h 1785394"/>
                <a:gd name="connsiteX3" fmla="*/ 225430 w 1495430"/>
                <a:gd name="connsiteY3" fmla="*/ 542925 h 1785394"/>
                <a:gd name="connsiteX4" fmla="*/ 222255 w 1495430"/>
                <a:gd name="connsiteY4" fmla="*/ 587375 h 1785394"/>
                <a:gd name="connsiteX5" fmla="*/ 276230 w 1495430"/>
                <a:gd name="connsiteY5" fmla="*/ 609600 h 1785394"/>
                <a:gd name="connsiteX6" fmla="*/ 298455 w 1495430"/>
                <a:gd name="connsiteY6" fmla="*/ 657225 h 1785394"/>
                <a:gd name="connsiteX7" fmla="*/ 390530 w 1495430"/>
                <a:gd name="connsiteY7" fmla="*/ 657225 h 1785394"/>
                <a:gd name="connsiteX8" fmla="*/ 406405 w 1495430"/>
                <a:gd name="connsiteY8" fmla="*/ 698500 h 1785394"/>
                <a:gd name="connsiteX9" fmla="*/ 438155 w 1495430"/>
                <a:gd name="connsiteY9" fmla="*/ 742950 h 1785394"/>
                <a:gd name="connsiteX10" fmla="*/ 511180 w 1495430"/>
                <a:gd name="connsiteY10" fmla="*/ 727075 h 1785394"/>
                <a:gd name="connsiteX11" fmla="*/ 523880 w 1495430"/>
                <a:gd name="connsiteY11" fmla="*/ 603250 h 1785394"/>
                <a:gd name="connsiteX12" fmla="*/ 561980 w 1495430"/>
                <a:gd name="connsiteY12" fmla="*/ 600075 h 1785394"/>
                <a:gd name="connsiteX13" fmla="*/ 530230 w 1495430"/>
                <a:gd name="connsiteY13" fmla="*/ 495300 h 1785394"/>
                <a:gd name="connsiteX14" fmla="*/ 669930 w 1495430"/>
                <a:gd name="connsiteY14" fmla="*/ 406400 h 1785394"/>
                <a:gd name="connsiteX15" fmla="*/ 558805 w 1495430"/>
                <a:gd name="connsiteY15" fmla="*/ 196850 h 1785394"/>
                <a:gd name="connsiteX16" fmla="*/ 596905 w 1495430"/>
                <a:gd name="connsiteY16" fmla="*/ 139700 h 1785394"/>
                <a:gd name="connsiteX17" fmla="*/ 676280 w 1495430"/>
                <a:gd name="connsiteY17" fmla="*/ 120650 h 1785394"/>
                <a:gd name="connsiteX18" fmla="*/ 771530 w 1495430"/>
                <a:gd name="connsiteY18" fmla="*/ 155575 h 1785394"/>
                <a:gd name="connsiteX19" fmla="*/ 892180 w 1495430"/>
                <a:gd name="connsiteY19" fmla="*/ 130175 h 1785394"/>
                <a:gd name="connsiteX20" fmla="*/ 962030 w 1495430"/>
                <a:gd name="connsiteY20" fmla="*/ 95250 h 1785394"/>
                <a:gd name="connsiteX21" fmla="*/ 996955 w 1495430"/>
                <a:gd name="connsiteY21" fmla="*/ 104775 h 1785394"/>
                <a:gd name="connsiteX22" fmla="*/ 1063630 w 1495430"/>
                <a:gd name="connsiteY22" fmla="*/ 57150 h 1785394"/>
                <a:gd name="connsiteX23" fmla="*/ 1050930 w 1495430"/>
                <a:gd name="connsiteY23" fmla="*/ 34925 h 1785394"/>
                <a:gd name="connsiteX24" fmla="*/ 1079505 w 1495430"/>
                <a:gd name="connsiteY24" fmla="*/ 0 h 1785394"/>
                <a:gd name="connsiteX25" fmla="*/ 1263655 w 1495430"/>
                <a:gd name="connsiteY25" fmla="*/ 127000 h 1785394"/>
                <a:gd name="connsiteX26" fmla="*/ 1254130 w 1495430"/>
                <a:gd name="connsiteY26" fmla="*/ 346075 h 1785394"/>
                <a:gd name="connsiteX27" fmla="*/ 1323980 w 1495430"/>
                <a:gd name="connsiteY27" fmla="*/ 384175 h 1785394"/>
                <a:gd name="connsiteX28" fmla="*/ 1368430 w 1495430"/>
                <a:gd name="connsiteY28" fmla="*/ 460375 h 1785394"/>
                <a:gd name="connsiteX29" fmla="*/ 1397005 w 1495430"/>
                <a:gd name="connsiteY29" fmla="*/ 434975 h 1785394"/>
                <a:gd name="connsiteX30" fmla="*/ 1419230 w 1495430"/>
                <a:gd name="connsiteY30" fmla="*/ 485775 h 1785394"/>
                <a:gd name="connsiteX31" fmla="*/ 1476380 w 1495430"/>
                <a:gd name="connsiteY31" fmla="*/ 476250 h 1785394"/>
                <a:gd name="connsiteX32" fmla="*/ 1495430 w 1495430"/>
                <a:gd name="connsiteY32" fmla="*/ 536575 h 1785394"/>
                <a:gd name="connsiteX33" fmla="*/ 1438280 w 1495430"/>
                <a:gd name="connsiteY33" fmla="*/ 577850 h 1785394"/>
                <a:gd name="connsiteX34" fmla="*/ 1454155 w 1495430"/>
                <a:gd name="connsiteY34" fmla="*/ 660400 h 1785394"/>
                <a:gd name="connsiteX35" fmla="*/ 1390655 w 1495430"/>
                <a:gd name="connsiteY35" fmla="*/ 717550 h 1785394"/>
                <a:gd name="connsiteX36" fmla="*/ 1343030 w 1495430"/>
                <a:gd name="connsiteY36" fmla="*/ 895350 h 1785394"/>
                <a:gd name="connsiteX37" fmla="*/ 1400180 w 1495430"/>
                <a:gd name="connsiteY37" fmla="*/ 908050 h 1785394"/>
                <a:gd name="connsiteX38" fmla="*/ 1384305 w 1495430"/>
                <a:gd name="connsiteY38" fmla="*/ 1038225 h 1785394"/>
                <a:gd name="connsiteX39" fmla="*/ 1254130 w 1495430"/>
                <a:gd name="connsiteY39" fmla="*/ 1082675 h 1785394"/>
                <a:gd name="connsiteX40" fmla="*/ 1257305 w 1495430"/>
                <a:gd name="connsiteY40" fmla="*/ 1120775 h 1785394"/>
                <a:gd name="connsiteX41" fmla="*/ 1320805 w 1495430"/>
                <a:gd name="connsiteY41" fmla="*/ 1146175 h 1785394"/>
                <a:gd name="connsiteX42" fmla="*/ 1282705 w 1495430"/>
                <a:gd name="connsiteY42" fmla="*/ 1254125 h 1785394"/>
                <a:gd name="connsiteX43" fmla="*/ 1206505 w 1495430"/>
                <a:gd name="connsiteY43" fmla="*/ 1273175 h 1785394"/>
                <a:gd name="connsiteX44" fmla="*/ 1133480 w 1495430"/>
                <a:gd name="connsiteY44" fmla="*/ 1330325 h 1785394"/>
                <a:gd name="connsiteX45" fmla="*/ 1101730 w 1495430"/>
                <a:gd name="connsiteY45" fmla="*/ 1323975 h 1785394"/>
                <a:gd name="connsiteX46" fmla="*/ 898530 w 1495430"/>
                <a:gd name="connsiteY46" fmla="*/ 1454150 h 1785394"/>
                <a:gd name="connsiteX47" fmla="*/ 736605 w 1495430"/>
                <a:gd name="connsiteY47" fmla="*/ 1581150 h 1785394"/>
                <a:gd name="connsiteX48" fmla="*/ 622305 w 1495430"/>
                <a:gd name="connsiteY48" fmla="*/ 1685925 h 1785394"/>
                <a:gd name="connsiteX49" fmla="*/ 517530 w 1495430"/>
                <a:gd name="connsiteY49" fmla="*/ 1692275 h 1785394"/>
                <a:gd name="connsiteX50" fmla="*/ 301630 w 1495430"/>
                <a:gd name="connsiteY50" fmla="*/ 1698624 h 1785394"/>
                <a:gd name="connsiteX51" fmla="*/ 288930 w 1495430"/>
                <a:gd name="connsiteY51" fmla="*/ 1784349 h 1785394"/>
                <a:gd name="connsiteX52" fmla="*/ 5 w 1495430"/>
                <a:gd name="connsiteY52" fmla="*/ 1679574 h 1785394"/>
                <a:gd name="connsiteX53" fmla="*/ 130181 w 1495430"/>
                <a:gd name="connsiteY53" fmla="*/ 781048 h 1785394"/>
                <a:gd name="connsiteX54" fmla="*/ 82555 w 1495430"/>
                <a:gd name="connsiteY54" fmla="*/ 714373 h 1785394"/>
                <a:gd name="connsiteX55" fmla="*/ 98430 w 1495430"/>
                <a:gd name="connsiteY55" fmla="*/ 631823 h 1785394"/>
                <a:gd name="connsiteX0" fmla="*/ 104780 w 1495430"/>
                <a:gd name="connsiteY0" fmla="*/ 638175 h 1785394"/>
                <a:gd name="connsiteX1" fmla="*/ 130180 w 1495430"/>
                <a:gd name="connsiteY1" fmla="*/ 584200 h 1785394"/>
                <a:gd name="connsiteX2" fmla="*/ 203205 w 1495430"/>
                <a:gd name="connsiteY2" fmla="*/ 542925 h 1785394"/>
                <a:gd name="connsiteX3" fmla="*/ 225430 w 1495430"/>
                <a:gd name="connsiteY3" fmla="*/ 542925 h 1785394"/>
                <a:gd name="connsiteX4" fmla="*/ 222255 w 1495430"/>
                <a:gd name="connsiteY4" fmla="*/ 587375 h 1785394"/>
                <a:gd name="connsiteX5" fmla="*/ 276230 w 1495430"/>
                <a:gd name="connsiteY5" fmla="*/ 609600 h 1785394"/>
                <a:gd name="connsiteX6" fmla="*/ 298455 w 1495430"/>
                <a:gd name="connsiteY6" fmla="*/ 657225 h 1785394"/>
                <a:gd name="connsiteX7" fmla="*/ 390530 w 1495430"/>
                <a:gd name="connsiteY7" fmla="*/ 657225 h 1785394"/>
                <a:gd name="connsiteX8" fmla="*/ 406405 w 1495430"/>
                <a:gd name="connsiteY8" fmla="*/ 698500 h 1785394"/>
                <a:gd name="connsiteX9" fmla="*/ 438155 w 1495430"/>
                <a:gd name="connsiteY9" fmla="*/ 742950 h 1785394"/>
                <a:gd name="connsiteX10" fmla="*/ 511180 w 1495430"/>
                <a:gd name="connsiteY10" fmla="*/ 727075 h 1785394"/>
                <a:gd name="connsiteX11" fmla="*/ 523880 w 1495430"/>
                <a:gd name="connsiteY11" fmla="*/ 603250 h 1785394"/>
                <a:gd name="connsiteX12" fmla="*/ 561980 w 1495430"/>
                <a:gd name="connsiteY12" fmla="*/ 600075 h 1785394"/>
                <a:gd name="connsiteX13" fmla="*/ 530230 w 1495430"/>
                <a:gd name="connsiteY13" fmla="*/ 495300 h 1785394"/>
                <a:gd name="connsiteX14" fmla="*/ 669930 w 1495430"/>
                <a:gd name="connsiteY14" fmla="*/ 406400 h 1785394"/>
                <a:gd name="connsiteX15" fmla="*/ 558805 w 1495430"/>
                <a:gd name="connsiteY15" fmla="*/ 196850 h 1785394"/>
                <a:gd name="connsiteX16" fmla="*/ 596905 w 1495430"/>
                <a:gd name="connsiteY16" fmla="*/ 139700 h 1785394"/>
                <a:gd name="connsiteX17" fmla="*/ 676280 w 1495430"/>
                <a:gd name="connsiteY17" fmla="*/ 120650 h 1785394"/>
                <a:gd name="connsiteX18" fmla="*/ 771530 w 1495430"/>
                <a:gd name="connsiteY18" fmla="*/ 155575 h 1785394"/>
                <a:gd name="connsiteX19" fmla="*/ 892180 w 1495430"/>
                <a:gd name="connsiteY19" fmla="*/ 130175 h 1785394"/>
                <a:gd name="connsiteX20" fmla="*/ 962030 w 1495430"/>
                <a:gd name="connsiteY20" fmla="*/ 95250 h 1785394"/>
                <a:gd name="connsiteX21" fmla="*/ 996955 w 1495430"/>
                <a:gd name="connsiteY21" fmla="*/ 104775 h 1785394"/>
                <a:gd name="connsiteX22" fmla="*/ 1063630 w 1495430"/>
                <a:gd name="connsiteY22" fmla="*/ 57150 h 1785394"/>
                <a:gd name="connsiteX23" fmla="*/ 1050930 w 1495430"/>
                <a:gd name="connsiteY23" fmla="*/ 34925 h 1785394"/>
                <a:gd name="connsiteX24" fmla="*/ 1079505 w 1495430"/>
                <a:gd name="connsiteY24" fmla="*/ 0 h 1785394"/>
                <a:gd name="connsiteX25" fmla="*/ 1263655 w 1495430"/>
                <a:gd name="connsiteY25" fmla="*/ 127000 h 1785394"/>
                <a:gd name="connsiteX26" fmla="*/ 1254130 w 1495430"/>
                <a:gd name="connsiteY26" fmla="*/ 346075 h 1785394"/>
                <a:gd name="connsiteX27" fmla="*/ 1323980 w 1495430"/>
                <a:gd name="connsiteY27" fmla="*/ 384175 h 1785394"/>
                <a:gd name="connsiteX28" fmla="*/ 1368430 w 1495430"/>
                <a:gd name="connsiteY28" fmla="*/ 460375 h 1785394"/>
                <a:gd name="connsiteX29" fmla="*/ 1397005 w 1495430"/>
                <a:gd name="connsiteY29" fmla="*/ 434975 h 1785394"/>
                <a:gd name="connsiteX30" fmla="*/ 1419230 w 1495430"/>
                <a:gd name="connsiteY30" fmla="*/ 485775 h 1785394"/>
                <a:gd name="connsiteX31" fmla="*/ 1476380 w 1495430"/>
                <a:gd name="connsiteY31" fmla="*/ 476250 h 1785394"/>
                <a:gd name="connsiteX32" fmla="*/ 1495430 w 1495430"/>
                <a:gd name="connsiteY32" fmla="*/ 536575 h 1785394"/>
                <a:gd name="connsiteX33" fmla="*/ 1438280 w 1495430"/>
                <a:gd name="connsiteY33" fmla="*/ 577850 h 1785394"/>
                <a:gd name="connsiteX34" fmla="*/ 1454155 w 1495430"/>
                <a:gd name="connsiteY34" fmla="*/ 660400 h 1785394"/>
                <a:gd name="connsiteX35" fmla="*/ 1390655 w 1495430"/>
                <a:gd name="connsiteY35" fmla="*/ 717550 h 1785394"/>
                <a:gd name="connsiteX36" fmla="*/ 1343030 w 1495430"/>
                <a:gd name="connsiteY36" fmla="*/ 895350 h 1785394"/>
                <a:gd name="connsiteX37" fmla="*/ 1400180 w 1495430"/>
                <a:gd name="connsiteY37" fmla="*/ 908050 h 1785394"/>
                <a:gd name="connsiteX38" fmla="*/ 1384305 w 1495430"/>
                <a:gd name="connsiteY38" fmla="*/ 1038225 h 1785394"/>
                <a:gd name="connsiteX39" fmla="*/ 1254130 w 1495430"/>
                <a:gd name="connsiteY39" fmla="*/ 1082675 h 1785394"/>
                <a:gd name="connsiteX40" fmla="*/ 1257305 w 1495430"/>
                <a:gd name="connsiteY40" fmla="*/ 1120775 h 1785394"/>
                <a:gd name="connsiteX41" fmla="*/ 1320805 w 1495430"/>
                <a:gd name="connsiteY41" fmla="*/ 1146175 h 1785394"/>
                <a:gd name="connsiteX42" fmla="*/ 1282705 w 1495430"/>
                <a:gd name="connsiteY42" fmla="*/ 1254125 h 1785394"/>
                <a:gd name="connsiteX43" fmla="*/ 1206505 w 1495430"/>
                <a:gd name="connsiteY43" fmla="*/ 1273175 h 1785394"/>
                <a:gd name="connsiteX44" fmla="*/ 1133480 w 1495430"/>
                <a:gd name="connsiteY44" fmla="*/ 1330325 h 1785394"/>
                <a:gd name="connsiteX45" fmla="*/ 1101730 w 1495430"/>
                <a:gd name="connsiteY45" fmla="*/ 1323975 h 1785394"/>
                <a:gd name="connsiteX46" fmla="*/ 898530 w 1495430"/>
                <a:gd name="connsiteY46" fmla="*/ 1454150 h 1785394"/>
                <a:gd name="connsiteX47" fmla="*/ 736605 w 1495430"/>
                <a:gd name="connsiteY47" fmla="*/ 1581150 h 1785394"/>
                <a:gd name="connsiteX48" fmla="*/ 622305 w 1495430"/>
                <a:gd name="connsiteY48" fmla="*/ 1685925 h 1785394"/>
                <a:gd name="connsiteX49" fmla="*/ 517530 w 1495430"/>
                <a:gd name="connsiteY49" fmla="*/ 1692275 h 1785394"/>
                <a:gd name="connsiteX50" fmla="*/ 301630 w 1495430"/>
                <a:gd name="connsiteY50" fmla="*/ 1698624 h 1785394"/>
                <a:gd name="connsiteX51" fmla="*/ 288930 w 1495430"/>
                <a:gd name="connsiteY51" fmla="*/ 1784349 h 1785394"/>
                <a:gd name="connsiteX52" fmla="*/ 5 w 1495430"/>
                <a:gd name="connsiteY52" fmla="*/ 1679574 h 1785394"/>
                <a:gd name="connsiteX53" fmla="*/ 130181 w 1495430"/>
                <a:gd name="connsiteY53" fmla="*/ 781048 h 1785394"/>
                <a:gd name="connsiteX54" fmla="*/ 82555 w 1495430"/>
                <a:gd name="connsiteY54" fmla="*/ 714373 h 1785394"/>
                <a:gd name="connsiteX55" fmla="*/ 98430 w 1495430"/>
                <a:gd name="connsiteY55" fmla="*/ 631823 h 1785394"/>
                <a:gd name="connsiteX0" fmla="*/ 104780 w 1495430"/>
                <a:gd name="connsiteY0" fmla="*/ 638175 h 1785394"/>
                <a:gd name="connsiteX1" fmla="*/ 130180 w 1495430"/>
                <a:gd name="connsiteY1" fmla="*/ 584200 h 1785394"/>
                <a:gd name="connsiteX2" fmla="*/ 203205 w 1495430"/>
                <a:gd name="connsiteY2" fmla="*/ 542925 h 1785394"/>
                <a:gd name="connsiteX3" fmla="*/ 225430 w 1495430"/>
                <a:gd name="connsiteY3" fmla="*/ 542925 h 1785394"/>
                <a:gd name="connsiteX4" fmla="*/ 222255 w 1495430"/>
                <a:gd name="connsiteY4" fmla="*/ 587375 h 1785394"/>
                <a:gd name="connsiteX5" fmla="*/ 276230 w 1495430"/>
                <a:gd name="connsiteY5" fmla="*/ 609600 h 1785394"/>
                <a:gd name="connsiteX6" fmla="*/ 298455 w 1495430"/>
                <a:gd name="connsiteY6" fmla="*/ 657225 h 1785394"/>
                <a:gd name="connsiteX7" fmla="*/ 390530 w 1495430"/>
                <a:gd name="connsiteY7" fmla="*/ 657225 h 1785394"/>
                <a:gd name="connsiteX8" fmla="*/ 406405 w 1495430"/>
                <a:gd name="connsiteY8" fmla="*/ 698500 h 1785394"/>
                <a:gd name="connsiteX9" fmla="*/ 438155 w 1495430"/>
                <a:gd name="connsiteY9" fmla="*/ 742950 h 1785394"/>
                <a:gd name="connsiteX10" fmla="*/ 511180 w 1495430"/>
                <a:gd name="connsiteY10" fmla="*/ 727075 h 1785394"/>
                <a:gd name="connsiteX11" fmla="*/ 523880 w 1495430"/>
                <a:gd name="connsiteY11" fmla="*/ 603250 h 1785394"/>
                <a:gd name="connsiteX12" fmla="*/ 561980 w 1495430"/>
                <a:gd name="connsiteY12" fmla="*/ 600075 h 1785394"/>
                <a:gd name="connsiteX13" fmla="*/ 530230 w 1495430"/>
                <a:gd name="connsiteY13" fmla="*/ 495300 h 1785394"/>
                <a:gd name="connsiteX14" fmla="*/ 669930 w 1495430"/>
                <a:gd name="connsiteY14" fmla="*/ 406400 h 1785394"/>
                <a:gd name="connsiteX15" fmla="*/ 558805 w 1495430"/>
                <a:gd name="connsiteY15" fmla="*/ 196850 h 1785394"/>
                <a:gd name="connsiteX16" fmla="*/ 596905 w 1495430"/>
                <a:gd name="connsiteY16" fmla="*/ 139700 h 1785394"/>
                <a:gd name="connsiteX17" fmla="*/ 676280 w 1495430"/>
                <a:gd name="connsiteY17" fmla="*/ 120650 h 1785394"/>
                <a:gd name="connsiteX18" fmla="*/ 771530 w 1495430"/>
                <a:gd name="connsiteY18" fmla="*/ 155575 h 1785394"/>
                <a:gd name="connsiteX19" fmla="*/ 892180 w 1495430"/>
                <a:gd name="connsiteY19" fmla="*/ 130175 h 1785394"/>
                <a:gd name="connsiteX20" fmla="*/ 962030 w 1495430"/>
                <a:gd name="connsiteY20" fmla="*/ 95250 h 1785394"/>
                <a:gd name="connsiteX21" fmla="*/ 996955 w 1495430"/>
                <a:gd name="connsiteY21" fmla="*/ 104775 h 1785394"/>
                <a:gd name="connsiteX22" fmla="*/ 1063630 w 1495430"/>
                <a:gd name="connsiteY22" fmla="*/ 57150 h 1785394"/>
                <a:gd name="connsiteX23" fmla="*/ 1050930 w 1495430"/>
                <a:gd name="connsiteY23" fmla="*/ 34925 h 1785394"/>
                <a:gd name="connsiteX24" fmla="*/ 1079505 w 1495430"/>
                <a:gd name="connsiteY24" fmla="*/ 0 h 1785394"/>
                <a:gd name="connsiteX25" fmla="*/ 1263655 w 1495430"/>
                <a:gd name="connsiteY25" fmla="*/ 127000 h 1785394"/>
                <a:gd name="connsiteX26" fmla="*/ 1254130 w 1495430"/>
                <a:gd name="connsiteY26" fmla="*/ 346075 h 1785394"/>
                <a:gd name="connsiteX27" fmla="*/ 1323980 w 1495430"/>
                <a:gd name="connsiteY27" fmla="*/ 384175 h 1785394"/>
                <a:gd name="connsiteX28" fmla="*/ 1368430 w 1495430"/>
                <a:gd name="connsiteY28" fmla="*/ 460375 h 1785394"/>
                <a:gd name="connsiteX29" fmla="*/ 1397005 w 1495430"/>
                <a:gd name="connsiteY29" fmla="*/ 434975 h 1785394"/>
                <a:gd name="connsiteX30" fmla="*/ 1419230 w 1495430"/>
                <a:gd name="connsiteY30" fmla="*/ 485775 h 1785394"/>
                <a:gd name="connsiteX31" fmla="*/ 1476380 w 1495430"/>
                <a:gd name="connsiteY31" fmla="*/ 476250 h 1785394"/>
                <a:gd name="connsiteX32" fmla="*/ 1495430 w 1495430"/>
                <a:gd name="connsiteY32" fmla="*/ 536575 h 1785394"/>
                <a:gd name="connsiteX33" fmla="*/ 1438280 w 1495430"/>
                <a:gd name="connsiteY33" fmla="*/ 577850 h 1785394"/>
                <a:gd name="connsiteX34" fmla="*/ 1454155 w 1495430"/>
                <a:gd name="connsiteY34" fmla="*/ 660400 h 1785394"/>
                <a:gd name="connsiteX35" fmla="*/ 1390655 w 1495430"/>
                <a:gd name="connsiteY35" fmla="*/ 717550 h 1785394"/>
                <a:gd name="connsiteX36" fmla="*/ 1343030 w 1495430"/>
                <a:gd name="connsiteY36" fmla="*/ 895350 h 1785394"/>
                <a:gd name="connsiteX37" fmla="*/ 1400180 w 1495430"/>
                <a:gd name="connsiteY37" fmla="*/ 908050 h 1785394"/>
                <a:gd name="connsiteX38" fmla="*/ 1384305 w 1495430"/>
                <a:gd name="connsiteY38" fmla="*/ 1038225 h 1785394"/>
                <a:gd name="connsiteX39" fmla="*/ 1254130 w 1495430"/>
                <a:gd name="connsiteY39" fmla="*/ 1082675 h 1785394"/>
                <a:gd name="connsiteX40" fmla="*/ 1257305 w 1495430"/>
                <a:gd name="connsiteY40" fmla="*/ 1120775 h 1785394"/>
                <a:gd name="connsiteX41" fmla="*/ 1320805 w 1495430"/>
                <a:gd name="connsiteY41" fmla="*/ 1146175 h 1785394"/>
                <a:gd name="connsiteX42" fmla="*/ 1282705 w 1495430"/>
                <a:gd name="connsiteY42" fmla="*/ 1254125 h 1785394"/>
                <a:gd name="connsiteX43" fmla="*/ 1206505 w 1495430"/>
                <a:gd name="connsiteY43" fmla="*/ 1273175 h 1785394"/>
                <a:gd name="connsiteX44" fmla="*/ 1133480 w 1495430"/>
                <a:gd name="connsiteY44" fmla="*/ 1330325 h 1785394"/>
                <a:gd name="connsiteX45" fmla="*/ 1101730 w 1495430"/>
                <a:gd name="connsiteY45" fmla="*/ 1323975 h 1785394"/>
                <a:gd name="connsiteX46" fmla="*/ 898530 w 1495430"/>
                <a:gd name="connsiteY46" fmla="*/ 1454150 h 1785394"/>
                <a:gd name="connsiteX47" fmla="*/ 736605 w 1495430"/>
                <a:gd name="connsiteY47" fmla="*/ 1581150 h 1785394"/>
                <a:gd name="connsiteX48" fmla="*/ 622305 w 1495430"/>
                <a:gd name="connsiteY48" fmla="*/ 1685925 h 1785394"/>
                <a:gd name="connsiteX49" fmla="*/ 517530 w 1495430"/>
                <a:gd name="connsiteY49" fmla="*/ 1692275 h 1785394"/>
                <a:gd name="connsiteX50" fmla="*/ 301630 w 1495430"/>
                <a:gd name="connsiteY50" fmla="*/ 1698624 h 1785394"/>
                <a:gd name="connsiteX51" fmla="*/ 288930 w 1495430"/>
                <a:gd name="connsiteY51" fmla="*/ 1784349 h 1785394"/>
                <a:gd name="connsiteX52" fmla="*/ 5 w 1495430"/>
                <a:gd name="connsiteY52" fmla="*/ 1679574 h 1785394"/>
                <a:gd name="connsiteX53" fmla="*/ 130181 w 1495430"/>
                <a:gd name="connsiteY53" fmla="*/ 781048 h 1785394"/>
                <a:gd name="connsiteX54" fmla="*/ 127005 w 1495430"/>
                <a:gd name="connsiteY54" fmla="*/ 768348 h 1785394"/>
                <a:gd name="connsiteX55" fmla="*/ 98430 w 1495430"/>
                <a:gd name="connsiteY55" fmla="*/ 631823 h 1785394"/>
                <a:gd name="connsiteX0" fmla="*/ 104780 w 1495430"/>
                <a:gd name="connsiteY0" fmla="*/ 638175 h 1785394"/>
                <a:gd name="connsiteX1" fmla="*/ 130180 w 1495430"/>
                <a:gd name="connsiteY1" fmla="*/ 584200 h 1785394"/>
                <a:gd name="connsiteX2" fmla="*/ 203205 w 1495430"/>
                <a:gd name="connsiteY2" fmla="*/ 542925 h 1785394"/>
                <a:gd name="connsiteX3" fmla="*/ 225430 w 1495430"/>
                <a:gd name="connsiteY3" fmla="*/ 542925 h 1785394"/>
                <a:gd name="connsiteX4" fmla="*/ 222255 w 1495430"/>
                <a:gd name="connsiteY4" fmla="*/ 587375 h 1785394"/>
                <a:gd name="connsiteX5" fmla="*/ 276230 w 1495430"/>
                <a:gd name="connsiteY5" fmla="*/ 609600 h 1785394"/>
                <a:gd name="connsiteX6" fmla="*/ 298455 w 1495430"/>
                <a:gd name="connsiteY6" fmla="*/ 657225 h 1785394"/>
                <a:gd name="connsiteX7" fmla="*/ 390530 w 1495430"/>
                <a:gd name="connsiteY7" fmla="*/ 657225 h 1785394"/>
                <a:gd name="connsiteX8" fmla="*/ 406405 w 1495430"/>
                <a:gd name="connsiteY8" fmla="*/ 698500 h 1785394"/>
                <a:gd name="connsiteX9" fmla="*/ 438155 w 1495430"/>
                <a:gd name="connsiteY9" fmla="*/ 742950 h 1785394"/>
                <a:gd name="connsiteX10" fmla="*/ 511180 w 1495430"/>
                <a:gd name="connsiteY10" fmla="*/ 727075 h 1785394"/>
                <a:gd name="connsiteX11" fmla="*/ 523880 w 1495430"/>
                <a:gd name="connsiteY11" fmla="*/ 603250 h 1785394"/>
                <a:gd name="connsiteX12" fmla="*/ 561980 w 1495430"/>
                <a:gd name="connsiteY12" fmla="*/ 600075 h 1785394"/>
                <a:gd name="connsiteX13" fmla="*/ 530230 w 1495430"/>
                <a:gd name="connsiteY13" fmla="*/ 495300 h 1785394"/>
                <a:gd name="connsiteX14" fmla="*/ 669930 w 1495430"/>
                <a:gd name="connsiteY14" fmla="*/ 406400 h 1785394"/>
                <a:gd name="connsiteX15" fmla="*/ 558805 w 1495430"/>
                <a:gd name="connsiteY15" fmla="*/ 196850 h 1785394"/>
                <a:gd name="connsiteX16" fmla="*/ 596905 w 1495430"/>
                <a:gd name="connsiteY16" fmla="*/ 139700 h 1785394"/>
                <a:gd name="connsiteX17" fmla="*/ 676280 w 1495430"/>
                <a:gd name="connsiteY17" fmla="*/ 120650 h 1785394"/>
                <a:gd name="connsiteX18" fmla="*/ 771530 w 1495430"/>
                <a:gd name="connsiteY18" fmla="*/ 155575 h 1785394"/>
                <a:gd name="connsiteX19" fmla="*/ 892180 w 1495430"/>
                <a:gd name="connsiteY19" fmla="*/ 130175 h 1785394"/>
                <a:gd name="connsiteX20" fmla="*/ 962030 w 1495430"/>
                <a:gd name="connsiteY20" fmla="*/ 95250 h 1785394"/>
                <a:gd name="connsiteX21" fmla="*/ 996955 w 1495430"/>
                <a:gd name="connsiteY21" fmla="*/ 104775 h 1785394"/>
                <a:gd name="connsiteX22" fmla="*/ 1063630 w 1495430"/>
                <a:gd name="connsiteY22" fmla="*/ 57150 h 1785394"/>
                <a:gd name="connsiteX23" fmla="*/ 1050930 w 1495430"/>
                <a:gd name="connsiteY23" fmla="*/ 34925 h 1785394"/>
                <a:gd name="connsiteX24" fmla="*/ 1079505 w 1495430"/>
                <a:gd name="connsiteY24" fmla="*/ 0 h 1785394"/>
                <a:gd name="connsiteX25" fmla="*/ 1263655 w 1495430"/>
                <a:gd name="connsiteY25" fmla="*/ 127000 h 1785394"/>
                <a:gd name="connsiteX26" fmla="*/ 1254130 w 1495430"/>
                <a:gd name="connsiteY26" fmla="*/ 346075 h 1785394"/>
                <a:gd name="connsiteX27" fmla="*/ 1323980 w 1495430"/>
                <a:gd name="connsiteY27" fmla="*/ 384175 h 1785394"/>
                <a:gd name="connsiteX28" fmla="*/ 1368430 w 1495430"/>
                <a:gd name="connsiteY28" fmla="*/ 460375 h 1785394"/>
                <a:gd name="connsiteX29" fmla="*/ 1397005 w 1495430"/>
                <a:gd name="connsiteY29" fmla="*/ 434975 h 1785394"/>
                <a:gd name="connsiteX30" fmla="*/ 1419230 w 1495430"/>
                <a:gd name="connsiteY30" fmla="*/ 485775 h 1785394"/>
                <a:gd name="connsiteX31" fmla="*/ 1476380 w 1495430"/>
                <a:gd name="connsiteY31" fmla="*/ 476250 h 1785394"/>
                <a:gd name="connsiteX32" fmla="*/ 1495430 w 1495430"/>
                <a:gd name="connsiteY32" fmla="*/ 536575 h 1785394"/>
                <a:gd name="connsiteX33" fmla="*/ 1438280 w 1495430"/>
                <a:gd name="connsiteY33" fmla="*/ 577850 h 1785394"/>
                <a:gd name="connsiteX34" fmla="*/ 1454155 w 1495430"/>
                <a:gd name="connsiteY34" fmla="*/ 660400 h 1785394"/>
                <a:gd name="connsiteX35" fmla="*/ 1390655 w 1495430"/>
                <a:gd name="connsiteY35" fmla="*/ 717550 h 1785394"/>
                <a:gd name="connsiteX36" fmla="*/ 1343030 w 1495430"/>
                <a:gd name="connsiteY36" fmla="*/ 895350 h 1785394"/>
                <a:gd name="connsiteX37" fmla="*/ 1400180 w 1495430"/>
                <a:gd name="connsiteY37" fmla="*/ 908050 h 1785394"/>
                <a:gd name="connsiteX38" fmla="*/ 1384305 w 1495430"/>
                <a:gd name="connsiteY38" fmla="*/ 1038225 h 1785394"/>
                <a:gd name="connsiteX39" fmla="*/ 1254130 w 1495430"/>
                <a:gd name="connsiteY39" fmla="*/ 1082675 h 1785394"/>
                <a:gd name="connsiteX40" fmla="*/ 1257305 w 1495430"/>
                <a:gd name="connsiteY40" fmla="*/ 1120775 h 1785394"/>
                <a:gd name="connsiteX41" fmla="*/ 1320805 w 1495430"/>
                <a:gd name="connsiteY41" fmla="*/ 1146175 h 1785394"/>
                <a:gd name="connsiteX42" fmla="*/ 1282705 w 1495430"/>
                <a:gd name="connsiteY42" fmla="*/ 1254125 h 1785394"/>
                <a:gd name="connsiteX43" fmla="*/ 1206505 w 1495430"/>
                <a:gd name="connsiteY43" fmla="*/ 1273175 h 1785394"/>
                <a:gd name="connsiteX44" fmla="*/ 1133480 w 1495430"/>
                <a:gd name="connsiteY44" fmla="*/ 1330325 h 1785394"/>
                <a:gd name="connsiteX45" fmla="*/ 1101730 w 1495430"/>
                <a:gd name="connsiteY45" fmla="*/ 1323975 h 1785394"/>
                <a:gd name="connsiteX46" fmla="*/ 898530 w 1495430"/>
                <a:gd name="connsiteY46" fmla="*/ 1454150 h 1785394"/>
                <a:gd name="connsiteX47" fmla="*/ 736605 w 1495430"/>
                <a:gd name="connsiteY47" fmla="*/ 1581150 h 1785394"/>
                <a:gd name="connsiteX48" fmla="*/ 622305 w 1495430"/>
                <a:gd name="connsiteY48" fmla="*/ 1685925 h 1785394"/>
                <a:gd name="connsiteX49" fmla="*/ 517530 w 1495430"/>
                <a:gd name="connsiteY49" fmla="*/ 1692275 h 1785394"/>
                <a:gd name="connsiteX50" fmla="*/ 301630 w 1495430"/>
                <a:gd name="connsiteY50" fmla="*/ 1698624 h 1785394"/>
                <a:gd name="connsiteX51" fmla="*/ 288930 w 1495430"/>
                <a:gd name="connsiteY51" fmla="*/ 1784349 h 1785394"/>
                <a:gd name="connsiteX52" fmla="*/ 5 w 1495430"/>
                <a:gd name="connsiteY52" fmla="*/ 1679574 h 1785394"/>
                <a:gd name="connsiteX53" fmla="*/ 130181 w 1495430"/>
                <a:gd name="connsiteY53" fmla="*/ 781048 h 1785394"/>
                <a:gd name="connsiteX54" fmla="*/ 127005 w 1495430"/>
                <a:gd name="connsiteY54" fmla="*/ 768348 h 1785394"/>
                <a:gd name="connsiteX55" fmla="*/ 98430 w 1495430"/>
                <a:gd name="connsiteY55" fmla="*/ 631823 h 1785394"/>
                <a:gd name="connsiteX0" fmla="*/ 104780 w 1495430"/>
                <a:gd name="connsiteY0" fmla="*/ 638175 h 1785394"/>
                <a:gd name="connsiteX1" fmla="*/ 130180 w 1495430"/>
                <a:gd name="connsiteY1" fmla="*/ 584200 h 1785394"/>
                <a:gd name="connsiteX2" fmla="*/ 203205 w 1495430"/>
                <a:gd name="connsiteY2" fmla="*/ 542925 h 1785394"/>
                <a:gd name="connsiteX3" fmla="*/ 225430 w 1495430"/>
                <a:gd name="connsiteY3" fmla="*/ 542925 h 1785394"/>
                <a:gd name="connsiteX4" fmla="*/ 222255 w 1495430"/>
                <a:gd name="connsiteY4" fmla="*/ 587375 h 1785394"/>
                <a:gd name="connsiteX5" fmla="*/ 276230 w 1495430"/>
                <a:gd name="connsiteY5" fmla="*/ 609600 h 1785394"/>
                <a:gd name="connsiteX6" fmla="*/ 298455 w 1495430"/>
                <a:gd name="connsiteY6" fmla="*/ 657225 h 1785394"/>
                <a:gd name="connsiteX7" fmla="*/ 390530 w 1495430"/>
                <a:gd name="connsiteY7" fmla="*/ 657225 h 1785394"/>
                <a:gd name="connsiteX8" fmla="*/ 406405 w 1495430"/>
                <a:gd name="connsiteY8" fmla="*/ 698500 h 1785394"/>
                <a:gd name="connsiteX9" fmla="*/ 438155 w 1495430"/>
                <a:gd name="connsiteY9" fmla="*/ 742950 h 1785394"/>
                <a:gd name="connsiteX10" fmla="*/ 511180 w 1495430"/>
                <a:gd name="connsiteY10" fmla="*/ 727075 h 1785394"/>
                <a:gd name="connsiteX11" fmla="*/ 523880 w 1495430"/>
                <a:gd name="connsiteY11" fmla="*/ 603250 h 1785394"/>
                <a:gd name="connsiteX12" fmla="*/ 561980 w 1495430"/>
                <a:gd name="connsiteY12" fmla="*/ 600075 h 1785394"/>
                <a:gd name="connsiteX13" fmla="*/ 530230 w 1495430"/>
                <a:gd name="connsiteY13" fmla="*/ 495300 h 1785394"/>
                <a:gd name="connsiteX14" fmla="*/ 669930 w 1495430"/>
                <a:gd name="connsiteY14" fmla="*/ 406400 h 1785394"/>
                <a:gd name="connsiteX15" fmla="*/ 558805 w 1495430"/>
                <a:gd name="connsiteY15" fmla="*/ 196850 h 1785394"/>
                <a:gd name="connsiteX16" fmla="*/ 596905 w 1495430"/>
                <a:gd name="connsiteY16" fmla="*/ 139700 h 1785394"/>
                <a:gd name="connsiteX17" fmla="*/ 676280 w 1495430"/>
                <a:gd name="connsiteY17" fmla="*/ 120650 h 1785394"/>
                <a:gd name="connsiteX18" fmla="*/ 771530 w 1495430"/>
                <a:gd name="connsiteY18" fmla="*/ 155575 h 1785394"/>
                <a:gd name="connsiteX19" fmla="*/ 892180 w 1495430"/>
                <a:gd name="connsiteY19" fmla="*/ 130175 h 1785394"/>
                <a:gd name="connsiteX20" fmla="*/ 962030 w 1495430"/>
                <a:gd name="connsiteY20" fmla="*/ 95250 h 1785394"/>
                <a:gd name="connsiteX21" fmla="*/ 996955 w 1495430"/>
                <a:gd name="connsiteY21" fmla="*/ 104775 h 1785394"/>
                <a:gd name="connsiteX22" fmla="*/ 1063630 w 1495430"/>
                <a:gd name="connsiteY22" fmla="*/ 57150 h 1785394"/>
                <a:gd name="connsiteX23" fmla="*/ 1050930 w 1495430"/>
                <a:gd name="connsiteY23" fmla="*/ 34925 h 1785394"/>
                <a:gd name="connsiteX24" fmla="*/ 1079505 w 1495430"/>
                <a:gd name="connsiteY24" fmla="*/ 0 h 1785394"/>
                <a:gd name="connsiteX25" fmla="*/ 1263655 w 1495430"/>
                <a:gd name="connsiteY25" fmla="*/ 127000 h 1785394"/>
                <a:gd name="connsiteX26" fmla="*/ 1254130 w 1495430"/>
                <a:gd name="connsiteY26" fmla="*/ 346075 h 1785394"/>
                <a:gd name="connsiteX27" fmla="*/ 1323980 w 1495430"/>
                <a:gd name="connsiteY27" fmla="*/ 384175 h 1785394"/>
                <a:gd name="connsiteX28" fmla="*/ 1368430 w 1495430"/>
                <a:gd name="connsiteY28" fmla="*/ 460375 h 1785394"/>
                <a:gd name="connsiteX29" fmla="*/ 1397005 w 1495430"/>
                <a:gd name="connsiteY29" fmla="*/ 434975 h 1785394"/>
                <a:gd name="connsiteX30" fmla="*/ 1419230 w 1495430"/>
                <a:gd name="connsiteY30" fmla="*/ 485775 h 1785394"/>
                <a:gd name="connsiteX31" fmla="*/ 1476380 w 1495430"/>
                <a:gd name="connsiteY31" fmla="*/ 476250 h 1785394"/>
                <a:gd name="connsiteX32" fmla="*/ 1495430 w 1495430"/>
                <a:gd name="connsiteY32" fmla="*/ 536575 h 1785394"/>
                <a:gd name="connsiteX33" fmla="*/ 1438280 w 1495430"/>
                <a:gd name="connsiteY33" fmla="*/ 577850 h 1785394"/>
                <a:gd name="connsiteX34" fmla="*/ 1454155 w 1495430"/>
                <a:gd name="connsiteY34" fmla="*/ 660400 h 1785394"/>
                <a:gd name="connsiteX35" fmla="*/ 1390655 w 1495430"/>
                <a:gd name="connsiteY35" fmla="*/ 717550 h 1785394"/>
                <a:gd name="connsiteX36" fmla="*/ 1343030 w 1495430"/>
                <a:gd name="connsiteY36" fmla="*/ 895350 h 1785394"/>
                <a:gd name="connsiteX37" fmla="*/ 1400180 w 1495430"/>
                <a:gd name="connsiteY37" fmla="*/ 908050 h 1785394"/>
                <a:gd name="connsiteX38" fmla="*/ 1384305 w 1495430"/>
                <a:gd name="connsiteY38" fmla="*/ 1038225 h 1785394"/>
                <a:gd name="connsiteX39" fmla="*/ 1254130 w 1495430"/>
                <a:gd name="connsiteY39" fmla="*/ 1082675 h 1785394"/>
                <a:gd name="connsiteX40" fmla="*/ 1257305 w 1495430"/>
                <a:gd name="connsiteY40" fmla="*/ 1120775 h 1785394"/>
                <a:gd name="connsiteX41" fmla="*/ 1320805 w 1495430"/>
                <a:gd name="connsiteY41" fmla="*/ 1146175 h 1785394"/>
                <a:gd name="connsiteX42" fmla="*/ 1282705 w 1495430"/>
                <a:gd name="connsiteY42" fmla="*/ 1254125 h 1785394"/>
                <a:gd name="connsiteX43" fmla="*/ 1206505 w 1495430"/>
                <a:gd name="connsiteY43" fmla="*/ 1273175 h 1785394"/>
                <a:gd name="connsiteX44" fmla="*/ 1133480 w 1495430"/>
                <a:gd name="connsiteY44" fmla="*/ 1330325 h 1785394"/>
                <a:gd name="connsiteX45" fmla="*/ 1101730 w 1495430"/>
                <a:gd name="connsiteY45" fmla="*/ 1323975 h 1785394"/>
                <a:gd name="connsiteX46" fmla="*/ 898530 w 1495430"/>
                <a:gd name="connsiteY46" fmla="*/ 1454150 h 1785394"/>
                <a:gd name="connsiteX47" fmla="*/ 736605 w 1495430"/>
                <a:gd name="connsiteY47" fmla="*/ 1581150 h 1785394"/>
                <a:gd name="connsiteX48" fmla="*/ 622305 w 1495430"/>
                <a:gd name="connsiteY48" fmla="*/ 1685925 h 1785394"/>
                <a:gd name="connsiteX49" fmla="*/ 517530 w 1495430"/>
                <a:gd name="connsiteY49" fmla="*/ 1692275 h 1785394"/>
                <a:gd name="connsiteX50" fmla="*/ 301630 w 1495430"/>
                <a:gd name="connsiteY50" fmla="*/ 1698624 h 1785394"/>
                <a:gd name="connsiteX51" fmla="*/ 288930 w 1495430"/>
                <a:gd name="connsiteY51" fmla="*/ 1784349 h 1785394"/>
                <a:gd name="connsiteX52" fmla="*/ 5 w 1495430"/>
                <a:gd name="connsiteY52" fmla="*/ 1679574 h 1785394"/>
                <a:gd name="connsiteX53" fmla="*/ 130181 w 1495430"/>
                <a:gd name="connsiteY53" fmla="*/ 781048 h 1785394"/>
                <a:gd name="connsiteX54" fmla="*/ 86524 w 1495430"/>
                <a:gd name="connsiteY54" fmla="*/ 715960 h 1785394"/>
                <a:gd name="connsiteX55" fmla="*/ 98430 w 1495430"/>
                <a:gd name="connsiteY55" fmla="*/ 631823 h 1785394"/>
                <a:gd name="connsiteX0" fmla="*/ 104780 w 1495430"/>
                <a:gd name="connsiteY0" fmla="*/ 638175 h 1785394"/>
                <a:gd name="connsiteX1" fmla="*/ 130180 w 1495430"/>
                <a:gd name="connsiteY1" fmla="*/ 584200 h 1785394"/>
                <a:gd name="connsiteX2" fmla="*/ 203205 w 1495430"/>
                <a:gd name="connsiteY2" fmla="*/ 542925 h 1785394"/>
                <a:gd name="connsiteX3" fmla="*/ 225430 w 1495430"/>
                <a:gd name="connsiteY3" fmla="*/ 542925 h 1785394"/>
                <a:gd name="connsiteX4" fmla="*/ 222255 w 1495430"/>
                <a:gd name="connsiteY4" fmla="*/ 587375 h 1785394"/>
                <a:gd name="connsiteX5" fmla="*/ 276230 w 1495430"/>
                <a:gd name="connsiteY5" fmla="*/ 609600 h 1785394"/>
                <a:gd name="connsiteX6" fmla="*/ 298455 w 1495430"/>
                <a:gd name="connsiteY6" fmla="*/ 657225 h 1785394"/>
                <a:gd name="connsiteX7" fmla="*/ 390530 w 1495430"/>
                <a:gd name="connsiteY7" fmla="*/ 657225 h 1785394"/>
                <a:gd name="connsiteX8" fmla="*/ 406405 w 1495430"/>
                <a:gd name="connsiteY8" fmla="*/ 698500 h 1785394"/>
                <a:gd name="connsiteX9" fmla="*/ 438155 w 1495430"/>
                <a:gd name="connsiteY9" fmla="*/ 742950 h 1785394"/>
                <a:gd name="connsiteX10" fmla="*/ 511180 w 1495430"/>
                <a:gd name="connsiteY10" fmla="*/ 727075 h 1785394"/>
                <a:gd name="connsiteX11" fmla="*/ 523880 w 1495430"/>
                <a:gd name="connsiteY11" fmla="*/ 603250 h 1785394"/>
                <a:gd name="connsiteX12" fmla="*/ 561980 w 1495430"/>
                <a:gd name="connsiteY12" fmla="*/ 600075 h 1785394"/>
                <a:gd name="connsiteX13" fmla="*/ 530230 w 1495430"/>
                <a:gd name="connsiteY13" fmla="*/ 495300 h 1785394"/>
                <a:gd name="connsiteX14" fmla="*/ 669930 w 1495430"/>
                <a:gd name="connsiteY14" fmla="*/ 406400 h 1785394"/>
                <a:gd name="connsiteX15" fmla="*/ 558805 w 1495430"/>
                <a:gd name="connsiteY15" fmla="*/ 196850 h 1785394"/>
                <a:gd name="connsiteX16" fmla="*/ 596905 w 1495430"/>
                <a:gd name="connsiteY16" fmla="*/ 139700 h 1785394"/>
                <a:gd name="connsiteX17" fmla="*/ 676280 w 1495430"/>
                <a:gd name="connsiteY17" fmla="*/ 120650 h 1785394"/>
                <a:gd name="connsiteX18" fmla="*/ 771530 w 1495430"/>
                <a:gd name="connsiteY18" fmla="*/ 155575 h 1785394"/>
                <a:gd name="connsiteX19" fmla="*/ 892180 w 1495430"/>
                <a:gd name="connsiteY19" fmla="*/ 130175 h 1785394"/>
                <a:gd name="connsiteX20" fmla="*/ 962030 w 1495430"/>
                <a:gd name="connsiteY20" fmla="*/ 95250 h 1785394"/>
                <a:gd name="connsiteX21" fmla="*/ 996955 w 1495430"/>
                <a:gd name="connsiteY21" fmla="*/ 104775 h 1785394"/>
                <a:gd name="connsiteX22" fmla="*/ 1063630 w 1495430"/>
                <a:gd name="connsiteY22" fmla="*/ 57150 h 1785394"/>
                <a:gd name="connsiteX23" fmla="*/ 1050930 w 1495430"/>
                <a:gd name="connsiteY23" fmla="*/ 34925 h 1785394"/>
                <a:gd name="connsiteX24" fmla="*/ 1079505 w 1495430"/>
                <a:gd name="connsiteY24" fmla="*/ 0 h 1785394"/>
                <a:gd name="connsiteX25" fmla="*/ 1263655 w 1495430"/>
                <a:gd name="connsiteY25" fmla="*/ 127000 h 1785394"/>
                <a:gd name="connsiteX26" fmla="*/ 1254130 w 1495430"/>
                <a:gd name="connsiteY26" fmla="*/ 346075 h 1785394"/>
                <a:gd name="connsiteX27" fmla="*/ 1323980 w 1495430"/>
                <a:gd name="connsiteY27" fmla="*/ 384175 h 1785394"/>
                <a:gd name="connsiteX28" fmla="*/ 1368430 w 1495430"/>
                <a:gd name="connsiteY28" fmla="*/ 460375 h 1785394"/>
                <a:gd name="connsiteX29" fmla="*/ 1397005 w 1495430"/>
                <a:gd name="connsiteY29" fmla="*/ 434975 h 1785394"/>
                <a:gd name="connsiteX30" fmla="*/ 1419230 w 1495430"/>
                <a:gd name="connsiteY30" fmla="*/ 485775 h 1785394"/>
                <a:gd name="connsiteX31" fmla="*/ 1476380 w 1495430"/>
                <a:gd name="connsiteY31" fmla="*/ 476250 h 1785394"/>
                <a:gd name="connsiteX32" fmla="*/ 1495430 w 1495430"/>
                <a:gd name="connsiteY32" fmla="*/ 536575 h 1785394"/>
                <a:gd name="connsiteX33" fmla="*/ 1438280 w 1495430"/>
                <a:gd name="connsiteY33" fmla="*/ 577850 h 1785394"/>
                <a:gd name="connsiteX34" fmla="*/ 1454155 w 1495430"/>
                <a:gd name="connsiteY34" fmla="*/ 660400 h 1785394"/>
                <a:gd name="connsiteX35" fmla="*/ 1390655 w 1495430"/>
                <a:gd name="connsiteY35" fmla="*/ 717550 h 1785394"/>
                <a:gd name="connsiteX36" fmla="*/ 1343030 w 1495430"/>
                <a:gd name="connsiteY36" fmla="*/ 895350 h 1785394"/>
                <a:gd name="connsiteX37" fmla="*/ 1400180 w 1495430"/>
                <a:gd name="connsiteY37" fmla="*/ 908050 h 1785394"/>
                <a:gd name="connsiteX38" fmla="*/ 1384305 w 1495430"/>
                <a:gd name="connsiteY38" fmla="*/ 1038225 h 1785394"/>
                <a:gd name="connsiteX39" fmla="*/ 1254130 w 1495430"/>
                <a:gd name="connsiteY39" fmla="*/ 1082675 h 1785394"/>
                <a:gd name="connsiteX40" fmla="*/ 1257305 w 1495430"/>
                <a:gd name="connsiteY40" fmla="*/ 1120775 h 1785394"/>
                <a:gd name="connsiteX41" fmla="*/ 1320805 w 1495430"/>
                <a:gd name="connsiteY41" fmla="*/ 1146175 h 1785394"/>
                <a:gd name="connsiteX42" fmla="*/ 1282705 w 1495430"/>
                <a:gd name="connsiteY42" fmla="*/ 1254125 h 1785394"/>
                <a:gd name="connsiteX43" fmla="*/ 1206505 w 1495430"/>
                <a:gd name="connsiteY43" fmla="*/ 1273175 h 1785394"/>
                <a:gd name="connsiteX44" fmla="*/ 1133480 w 1495430"/>
                <a:gd name="connsiteY44" fmla="*/ 1330325 h 1785394"/>
                <a:gd name="connsiteX45" fmla="*/ 1101730 w 1495430"/>
                <a:gd name="connsiteY45" fmla="*/ 1323975 h 1785394"/>
                <a:gd name="connsiteX46" fmla="*/ 898530 w 1495430"/>
                <a:gd name="connsiteY46" fmla="*/ 1454150 h 1785394"/>
                <a:gd name="connsiteX47" fmla="*/ 736605 w 1495430"/>
                <a:gd name="connsiteY47" fmla="*/ 1581150 h 1785394"/>
                <a:gd name="connsiteX48" fmla="*/ 622305 w 1495430"/>
                <a:gd name="connsiteY48" fmla="*/ 1685925 h 1785394"/>
                <a:gd name="connsiteX49" fmla="*/ 517530 w 1495430"/>
                <a:gd name="connsiteY49" fmla="*/ 1692275 h 1785394"/>
                <a:gd name="connsiteX50" fmla="*/ 301630 w 1495430"/>
                <a:gd name="connsiteY50" fmla="*/ 1698624 h 1785394"/>
                <a:gd name="connsiteX51" fmla="*/ 288930 w 1495430"/>
                <a:gd name="connsiteY51" fmla="*/ 1784349 h 1785394"/>
                <a:gd name="connsiteX52" fmla="*/ 5 w 1495430"/>
                <a:gd name="connsiteY52" fmla="*/ 1679574 h 1785394"/>
                <a:gd name="connsiteX53" fmla="*/ 130181 w 1495430"/>
                <a:gd name="connsiteY53" fmla="*/ 781048 h 1785394"/>
                <a:gd name="connsiteX54" fmla="*/ 86524 w 1495430"/>
                <a:gd name="connsiteY54" fmla="*/ 715960 h 1785394"/>
                <a:gd name="connsiteX55" fmla="*/ 98430 w 1495430"/>
                <a:gd name="connsiteY55" fmla="*/ 631823 h 1785394"/>
                <a:gd name="connsiteX0" fmla="*/ 104780 w 1495430"/>
                <a:gd name="connsiteY0" fmla="*/ 638175 h 1785394"/>
                <a:gd name="connsiteX1" fmla="*/ 130180 w 1495430"/>
                <a:gd name="connsiteY1" fmla="*/ 584200 h 1785394"/>
                <a:gd name="connsiteX2" fmla="*/ 203205 w 1495430"/>
                <a:gd name="connsiteY2" fmla="*/ 542925 h 1785394"/>
                <a:gd name="connsiteX3" fmla="*/ 225430 w 1495430"/>
                <a:gd name="connsiteY3" fmla="*/ 542925 h 1785394"/>
                <a:gd name="connsiteX4" fmla="*/ 222255 w 1495430"/>
                <a:gd name="connsiteY4" fmla="*/ 587375 h 1785394"/>
                <a:gd name="connsiteX5" fmla="*/ 276230 w 1495430"/>
                <a:gd name="connsiteY5" fmla="*/ 609600 h 1785394"/>
                <a:gd name="connsiteX6" fmla="*/ 298455 w 1495430"/>
                <a:gd name="connsiteY6" fmla="*/ 657225 h 1785394"/>
                <a:gd name="connsiteX7" fmla="*/ 390530 w 1495430"/>
                <a:gd name="connsiteY7" fmla="*/ 657225 h 1785394"/>
                <a:gd name="connsiteX8" fmla="*/ 406405 w 1495430"/>
                <a:gd name="connsiteY8" fmla="*/ 698500 h 1785394"/>
                <a:gd name="connsiteX9" fmla="*/ 438155 w 1495430"/>
                <a:gd name="connsiteY9" fmla="*/ 742950 h 1785394"/>
                <a:gd name="connsiteX10" fmla="*/ 511180 w 1495430"/>
                <a:gd name="connsiteY10" fmla="*/ 727075 h 1785394"/>
                <a:gd name="connsiteX11" fmla="*/ 523880 w 1495430"/>
                <a:gd name="connsiteY11" fmla="*/ 603250 h 1785394"/>
                <a:gd name="connsiteX12" fmla="*/ 561980 w 1495430"/>
                <a:gd name="connsiteY12" fmla="*/ 600075 h 1785394"/>
                <a:gd name="connsiteX13" fmla="*/ 530230 w 1495430"/>
                <a:gd name="connsiteY13" fmla="*/ 495300 h 1785394"/>
                <a:gd name="connsiteX14" fmla="*/ 669930 w 1495430"/>
                <a:gd name="connsiteY14" fmla="*/ 406400 h 1785394"/>
                <a:gd name="connsiteX15" fmla="*/ 558805 w 1495430"/>
                <a:gd name="connsiteY15" fmla="*/ 196850 h 1785394"/>
                <a:gd name="connsiteX16" fmla="*/ 596905 w 1495430"/>
                <a:gd name="connsiteY16" fmla="*/ 139700 h 1785394"/>
                <a:gd name="connsiteX17" fmla="*/ 676280 w 1495430"/>
                <a:gd name="connsiteY17" fmla="*/ 120650 h 1785394"/>
                <a:gd name="connsiteX18" fmla="*/ 771530 w 1495430"/>
                <a:gd name="connsiteY18" fmla="*/ 155575 h 1785394"/>
                <a:gd name="connsiteX19" fmla="*/ 892180 w 1495430"/>
                <a:gd name="connsiteY19" fmla="*/ 130175 h 1785394"/>
                <a:gd name="connsiteX20" fmla="*/ 962030 w 1495430"/>
                <a:gd name="connsiteY20" fmla="*/ 95250 h 1785394"/>
                <a:gd name="connsiteX21" fmla="*/ 996955 w 1495430"/>
                <a:gd name="connsiteY21" fmla="*/ 104775 h 1785394"/>
                <a:gd name="connsiteX22" fmla="*/ 1063630 w 1495430"/>
                <a:gd name="connsiteY22" fmla="*/ 57150 h 1785394"/>
                <a:gd name="connsiteX23" fmla="*/ 1050930 w 1495430"/>
                <a:gd name="connsiteY23" fmla="*/ 34925 h 1785394"/>
                <a:gd name="connsiteX24" fmla="*/ 1079505 w 1495430"/>
                <a:gd name="connsiteY24" fmla="*/ 0 h 1785394"/>
                <a:gd name="connsiteX25" fmla="*/ 1263655 w 1495430"/>
                <a:gd name="connsiteY25" fmla="*/ 127000 h 1785394"/>
                <a:gd name="connsiteX26" fmla="*/ 1273180 w 1495430"/>
                <a:gd name="connsiteY26" fmla="*/ 346075 h 1785394"/>
                <a:gd name="connsiteX27" fmla="*/ 1323980 w 1495430"/>
                <a:gd name="connsiteY27" fmla="*/ 384175 h 1785394"/>
                <a:gd name="connsiteX28" fmla="*/ 1368430 w 1495430"/>
                <a:gd name="connsiteY28" fmla="*/ 460375 h 1785394"/>
                <a:gd name="connsiteX29" fmla="*/ 1397005 w 1495430"/>
                <a:gd name="connsiteY29" fmla="*/ 434975 h 1785394"/>
                <a:gd name="connsiteX30" fmla="*/ 1419230 w 1495430"/>
                <a:gd name="connsiteY30" fmla="*/ 485775 h 1785394"/>
                <a:gd name="connsiteX31" fmla="*/ 1476380 w 1495430"/>
                <a:gd name="connsiteY31" fmla="*/ 476250 h 1785394"/>
                <a:gd name="connsiteX32" fmla="*/ 1495430 w 1495430"/>
                <a:gd name="connsiteY32" fmla="*/ 536575 h 1785394"/>
                <a:gd name="connsiteX33" fmla="*/ 1438280 w 1495430"/>
                <a:gd name="connsiteY33" fmla="*/ 577850 h 1785394"/>
                <a:gd name="connsiteX34" fmla="*/ 1454155 w 1495430"/>
                <a:gd name="connsiteY34" fmla="*/ 660400 h 1785394"/>
                <a:gd name="connsiteX35" fmla="*/ 1390655 w 1495430"/>
                <a:gd name="connsiteY35" fmla="*/ 717550 h 1785394"/>
                <a:gd name="connsiteX36" fmla="*/ 1343030 w 1495430"/>
                <a:gd name="connsiteY36" fmla="*/ 895350 h 1785394"/>
                <a:gd name="connsiteX37" fmla="*/ 1400180 w 1495430"/>
                <a:gd name="connsiteY37" fmla="*/ 908050 h 1785394"/>
                <a:gd name="connsiteX38" fmla="*/ 1384305 w 1495430"/>
                <a:gd name="connsiteY38" fmla="*/ 1038225 h 1785394"/>
                <a:gd name="connsiteX39" fmla="*/ 1254130 w 1495430"/>
                <a:gd name="connsiteY39" fmla="*/ 1082675 h 1785394"/>
                <a:gd name="connsiteX40" fmla="*/ 1257305 w 1495430"/>
                <a:gd name="connsiteY40" fmla="*/ 1120775 h 1785394"/>
                <a:gd name="connsiteX41" fmla="*/ 1320805 w 1495430"/>
                <a:gd name="connsiteY41" fmla="*/ 1146175 h 1785394"/>
                <a:gd name="connsiteX42" fmla="*/ 1282705 w 1495430"/>
                <a:gd name="connsiteY42" fmla="*/ 1254125 h 1785394"/>
                <a:gd name="connsiteX43" fmla="*/ 1206505 w 1495430"/>
                <a:gd name="connsiteY43" fmla="*/ 1273175 h 1785394"/>
                <a:gd name="connsiteX44" fmla="*/ 1133480 w 1495430"/>
                <a:gd name="connsiteY44" fmla="*/ 1330325 h 1785394"/>
                <a:gd name="connsiteX45" fmla="*/ 1101730 w 1495430"/>
                <a:gd name="connsiteY45" fmla="*/ 1323975 h 1785394"/>
                <a:gd name="connsiteX46" fmla="*/ 898530 w 1495430"/>
                <a:gd name="connsiteY46" fmla="*/ 1454150 h 1785394"/>
                <a:gd name="connsiteX47" fmla="*/ 736605 w 1495430"/>
                <a:gd name="connsiteY47" fmla="*/ 1581150 h 1785394"/>
                <a:gd name="connsiteX48" fmla="*/ 622305 w 1495430"/>
                <a:gd name="connsiteY48" fmla="*/ 1685925 h 1785394"/>
                <a:gd name="connsiteX49" fmla="*/ 517530 w 1495430"/>
                <a:gd name="connsiteY49" fmla="*/ 1692275 h 1785394"/>
                <a:gd name="connsiteX50" fmla="*/ 301630 w 1495430"/>
                <a:gd name="connsiteY50" fmla="*/ 1698624 h 1785394"/>
                <a:gd name="connsiteX51" fmla="*/ 288930 w 1495430"/>
                <a:gd name="connsiteY51" fmla="*/ 1784349 h 1785394"/>
                <a:gd name="connsiteX52" fmla="*/ 5 w 1495430"/>
                <a:gd name="connsiteY52" fmla="*/ 1679574 h 1785394"/>
                <a:gd name="connsiteX53" fmla="*/ 130181 w 1495430"/>
                <a:gd name="connsiteY53" fmla="*/ 781048 h 1785394"/>
                <a:gd name="connsiteX54" fmla="*/ 86524 w 1495430"/>
                <a:gd name="connsiteY54" fmla="*/ 715960 h 1785394"/>
                <a:gd name="connsiteX55" fmla="*/ 98430 w 1495430"/>
                <a:gd name="connsiteY55" fmla="*/ 631823 h 1785394"/>
                <a:gd name="connsiteX0" fmla="*/ 104780 w 1495430"/>
                <a:gd name="connsiteY0" fmla="*/ 638175 h 1785394"/>
                <a:gd name="connsiteX1" fmla="*/ 130180 w 1495430"/>
                <a:gd name="connsiteY1" fmla="*/ 584200 h 1785394"/>
                <a:gd name="connsiteX2" fmla="*/ 203205 w 1495430"/>
                <a:gd name="connsiteY2" fmla="*/ 542925 h 1785394"/>
                <a:gd name="connsiteX3" fmla="*/ 225430 w 1495430"/>
                <a:gd name="connsiteY3" fmla="*/ 542925 h 1785394"/>
                <a:gd name="connsiteX4" fmla="*/ 222255 w 1495430"/>
                <a:gd name="connsiteY4" fmla="*/ 587375 h 1785394"/>
                <a:gd name="connsiteX5" fmla="*/ 276230 w 1495430"/>
                <a:gd name="connsiteY5" fmla="*/ 609600 h 1785394"/>
                <a:gd name="connsiteX6" fmla="*/ 298455 w 1495430"/>
                <a:gd name="connsiteY6" fmla="*/ 657225 h 1785394"/>
                <a:gd name="connsiteX7" fmla="*/ 390530 w 1495430"/>
                <a:gd name="connsiteY7" fmla="*/ 657225 h 1785394"/>
                <a:gd name="connsiteX8" fmla="*/ 406405 w 1495430"/>
                <a:gd name="connsiteY8" fmla="*/ 698500 h 1785394"/>
                <a:gd name="connsiteX9" fmla="*/ 438155 w 1495430"/>
                <a:gd name="connsiteY9" fmla="*/ 742950 h 1785394"/>
                <a:gd name="connsiteX10" fmla="*/ 511180 w 1495430"/>
                <a:gd name="connsiteY10" fmla="*/ 727075 h 1785394"/>
                <a:gd name="connsiteX11" fmla="*/ 523880 w 1495430"/>
                <a:gd name="connsiteY11" fmla="*/ 603250 h 1785394"/>
                <a:gd name="connsiteX12" fmla="*/ 561980 w 1495430"/>
                <a:gd name="connsiteY12" fmla="*/ 600075 h 1785394"/>
                <a:gd name="connsiteX13" fmla="*/ 530230 w 1495430"/>
                <a:gd name="connsiteY13" fmla="*/ 495300 h 1785394"/>
                <a:gd name="connsiteX14" fmla="*/ 669930 w 1495430"/>
                <a:gd name="connsiteY14" fmla="*/ 406400 h 1785394"/>
                <a:gd name="connsiteX15" fmla="*/ 558805 w 1495430"/>
                <a:gd name="connsiteY15" fmla="*/ 196850 h 1785394"/>
                <a:gd name="connsiteX16" fmla="*/ 596905 w 1495430"/>
                <a:gd name="connsiteY16" fmla="*/ 139700 h 1785394"/>
                <a:gd name="connsiteX17" fmla="*/ 676280 w 1495430"/>
                <a:gd name="connsiteY17" fmla="*/ 120650 h 1785394"/>
                <a:gd name="connsiteX18" fmla="*/ 771530 w 1495430"/>
                <a:gd name="connsiteY18" fmla="*/ 155575 h 1785394"/>
                <a:gd name="connsiteX19" fmla="*/ 892180 w 1495430"/>
                <a:gd name="connsiteY19" fmla="*/ 130175 h 1785394"/>
                <a:gd name="connsiteX20" fmla="*/ 962030 w 1495430"/>
                <a:gd name="connsiteY20" fmla="*/ 95250 h 1785394"/>
                <a:gd name="connsiteX21" fmla="*/ 996955 w 1495430"/>
                <a:gd name="connsiteY21" fmla="*/ 104775 h 1785394"/>
                <a:gd name="connsiteX22" fmla="*/ 1063630 w 1495430"/>
                <a:gd name="connsiteY22" fmla="*/ 57150 h 1785394"/>
                <a:gd name="connsiteX23" fmla="*/ 1050930 w 1495430"/>
                <a:gd name="connsiteY23" fmla="*/ 34925 h 1785394"/>
                <a:gd name="connsiteX24" fmla="*/ 1079505 w 1495430"/>
                <a:gd name="connsiteY24" fmla="*/ 0 h 1785394"/>
                <a:gd name="connsiteX25" fmla="*/ 1263655 w 1495430"/>
                <a:gd name="connsiteY25" fmla="*/ 127000 h 1785394"/>
                <a:gd name="connsiteX26" fmla="*/ 1273180 w 1495430"/>
                <a:gd name="connsiteY26" fmla="*/ 346075 h 1785394"/>
                <a:gd name="connsiteX27" fmla="*/ 1323980 w 1495430"/>
                <a:gd name="connsiteY27" fmla="*/ 384175 h 1785394"/>
                <a:gd name="connsiteX28" fmla="*/ 1381130 w 1495430"/>
                <a:gd name="connsiteY28" fmla="*/ 457200 h 1785394"/>
                <a:gd name="connsiteX29" fmla="*/ 1397005 w 1495430"/>
                <a:gd name="connsiteY29" fmla="*/ 434975 h 1785394"/>
                <a:gd name="connsiteX30" fmla="*/ 1419230 w 1495430"/>
                <a:gd name="connsiteY30" fmla="*/ 485775 h 1785394"/>
                <a:gd name="connsiteX31" fmla="*/ 1476380 w 1495430"/>
                <a:gd name="connsiteY31" fmla="*/ 476250 h 1785394"/>
                <a:gd name="connsiteX32" fmla="*/ 1495430 w 1495430"/>
                <a:gd name="connsiteY32" fmla="*/ 536575 h 1785394"/>
                <a:gd name="connsiteX33" fmla="*/ 1438280 w 1495430"/>
                <a:gd name="connsiteY33" fmla="*/ 577850 h 1785394"/>
                <a:gd name="connsiteX34" fmla="*/ 1454155 w 1495430"/>
                <a:gd name="connsiteY34" fmla="*/ 660400 h 1785394"/>
                <a:gd name="connsiteX35" fmla="*/ 1390655 w 1495430"/>
                <a:gd name="connsiteY35" fmla="*/ 717550 h 1785394"/>
                <a:gd name="connsiteX36" fmla="*/ 1343030 w 1495430"/>
                <a:gd name="connsiteY36" fmla="*/ 895350 h 1785394"/>
                <a:gd name="connsiteX37" fmla="*/ 1400180 w 1495430"/>
                <a:gd name="connsiteY37" fmla="*/ 908050 h 1785394"/>
                <a:gd name="connsiteX38" fmla="*/ 1384305 w 1495430"/>
                <a:gd name="connsiteY38" fmla="*/ 1038225 h 1785394"/>
                <a:gd name="connsiteX39" fmla="*/ 1254130 w 1495430"/>
                <a:gd name="connsiteY39" fmla="*/ 1082675 h 1785394"/>
                <a:gd name="connsiteX40" fmla="*/ 1257305 w 1495430"/>
                <a:gd name="connsiteY40" fmla="*/ 1120775 h 1785394"/>
                <a:gd name="connsiteX41" fmla="*/ 1320805 w 1495430"/>
                <a:gd name="connsiteY41" fmla="*/ 1146175 h 1785394"/>
                <a:gd name="connsiteX42" fmla="*/ 1282705 w 1495430"/>
                <a:gd name="connsiteY42" fmla="*/ 1254125 h 1785394"/>
                <a:gd name="connsiteX43" fmla="*/ 1206505 w 1495430"/>
                <a:gd name="connsiteY43" fmla="*/ 1273175 h 1785394"/>
                <a:gd name="connsiteX44" fmla="*/ 1133480 w 1495430"/>
                <a:gd name="connsiteY44" fmla="*/ 1330325 h 1785394"/>
                <a:gd name="connsiteX45" fmla="*/ 1101730 w 1495430"/>
                <a:gd name="connsiteY45" fmla="*/ 1323975 h 1785394"/>
                <a:gd name="connsiteX46" fmla="*/ 898530 w 1495430"/>
                <a:gd name="connsiteY46" fmla="*/ 1454150 h 1785394"/>
                <a:gd name="connsiteX47" fmla="*/ 736605 w 1495430"/>
                <a:gd name="connsiteY47" fmla="*/ 1581150 h 1785394"/>
                <a:gd name="connsiteX48" fmla="*/ 622305 w 1495430"/>
                <a:gd name="connsiteY48" fmla="*/ 1685925 h 1785394"/>
                <a:gd name="connsiteX49" fmla="*/ 517530 w 1495430"/>
                <a:gd name="connsiteY49" fmla="*/ 1692275 h 1785394"/>
                <a:gd name="connsiteX50" fmla="*/ 301630 w 1495430"/>
                <a:gd name="connsiteY50" fmla="*/ 1698624 h 1785394"/>
                <a:gd name="connsiteX51" fmla="*/ 288930 w 1495430"/>
                <a:gd name="connsiteY51" fmla="*/ 1784349 h 1785394"/>
                <a:gd name="connsiteX52" fmla="*/ 5 w 1495430"/>
                <a:gd name="connsiteY52" fmla="*/ 1679574 h 1785394"/>
                <a:gd name="connsiteX53" fmla="*/ 130181 w 1495430"/>
                <a:gd name="connsiteY53" fmla="*/ 781048 h 1785394"/>
                <a:gd name="connsiteX54" fmla="*/ 86524 w 1495430"/>
                <a:gd name="connsiteY54" fmla="*/ 715960 h 1785394"/>
                <a:gd name="connsiteX55" fmla="*/ 98430 w 1495430"/>
                <a:gd name="connsiteY55" fmla="*/ 631823 h 1785394"/>
                <a:gd name="connsiteX0" fmla="*/ 104780 w 1495430"/>
                <a:gd name="connsiteY0" fmla="*/ 638175 h 1785394"/>
                <a:gd name="connsiteX1" fmla="*/ 130180 w 1495430"/>
                <a:gd name="connsiteY1" fmla="*/ 584200 h 1785394"/>
                <a:gd name="connsiteX2" fmla="*/ 203205 w 1495430"/>
                <a:gd name="connsiteY2" fmla="*/ 542925 h 1785394"/>
                <a:gd name="connsiteX3" fmla="*/ 225430 w 1495430"/>
                <a:gd name="connsiteY3" fmla="*/ 542925 h 1785394"/>
                <a:gd name="connsiteX4" fmla="*/ 222255 w 1495430"/>
                <a:gd name="connsiteY4" fmla="*/ 587375 h 1785394"/>
                <a:gd name="connsiteX5" fmla="*/ 276230 w 1495430"/>
                <a:gd name="connsiteY5" fmla="*/ 609600 h 1785394"/>
                <a:gd name="connsiteX6" fmla="*/ 298455 w 1495430"/>
                <a:gd name="connsiteY6" fmla="*/ 657225 h 1785394"/>
                <a:gd name="connsiteX7" fmla="*/ 390530 w 1495430"/>
                <a:gd name="connsiteY7" fmla="*/ 657225 h 1785394"/>
                <a:gd name="connsiteX8" fmla="*/ 406405 w 1495430"/>
                <a:gd name="connsiteY8" fmla="*/ 698500 h 1785394"/>
                <a:gd name="connsiteX9" fmla="*/ 438155 w 1495430"/>
                <a:gd name="connsiteY9" fmla="*/ 742950 h 1785394"/>
                <a:gd name="connsiteX10" fmla="*/ 511180 w 1495430"/>
                <a:gd name="connsiteY10" fmla="*/ 727075 h 1785394"/>
                <a:gd name="connsiteX11" fmla="*/ 523880 w 1495430"/>
                <a:gd name="connsiteY11" fmla="*/ 603250 h 1785394"/>
                <a:gd name="connsiteX12" fmla="*/ 561980 w 1495430"/>
                <a:gd name="connsiteY12" fmla="*/ 600075 h 1785394"/>
                <a:gd name="connsiteX13" fmla="*/ 530230 w 1495430"/>
                <a:gd name="connsiteY13" fmla="*/ 495300 h 1785394"/>
                <a:gd name="connsiteX14" fmla="*/ 669930 w 1495430"/>
                <a:gd name="connsiteY14" fmla="*/ 406400 h 1785394"/>
                <a:gd name="connsiteX15" fmla="*/ 558805 w 1495430"/>
                <a:gd name="connsiteY15" fmla="*/ 196850 h 1785394"/>
                <a:gd name="connsiteX16" fmla="*/ 596905 w 1495430"/>
                <a:gd name="connsiteY16" fmla="*/ 139700 h 1785394"/>
                <a:gd name="connsiteX17" fmla="*/ 676280 w 1495430"/>
                <a:gd name="connsiteY17" fmla="*/ 120650 h 1785394"/>
                <a:gd name="connsiteX18" fmla="*/ 771530 w 1495430"/>
                <a:gd name="connsiteY18" fmla="*/ 155575 h 1785394"/>
                <a:gd name="connsiteX19" fmla="*/ 892180 w 1495430"/>
                <a:gd name="connsiteY19" fmla="*/ 130175 h 1785394"/>
                <a:gd name="connsiteX20" fmla="*/ 962030 w 1495430"/>
                <a:gd name="connsiteY20" fmla="*/ 95250 h 1785394"/>
                <a:gd name="connsiteX21" fmla="*/ 996955 w 1495430"/>
                <a:gd name="connsiteY21" fmla="*/ 104775 h 1785394"/>
                <a:gd name="connsiteX22" fmla="*/ 1063630 w 1495430"/>
                <a:gd name="connsiteY22" fmla="*/ 57150 h 1785394"/>
                <a:gd name="connsiteX23" fmla="*/ 1050930 w 1495430"/>
                <a:gd name="connsiteY23" fmla="*/ 34925 h 1785394"/>
                <a:gd name="connsiteX24" fmla="*/ 1079505 w 1495430"/>
                <a:gd name="connsiteY24" fmla="*/ 0 h 1785394"/>
                <a:gd name="connsiteX25" fmla="*/ 1263655 w 1495430"/>
                <a:gd name="connsiteY25" fmla="*/ 127000 h 1785394"/>
                <a:gd name="connsiteX26" fmla="*/ 1273180 w 1495430"/>
                <a:gd name="connsiteY26" fmla="*/ 346075 h 1785394"/>
                <a:gd name="connsiteX27" fmla="*/ 1323980 w 1495430"/>
                <a:gd name="connsiteY27" fmla="*/ 384175 h 1785394"/>
                <a:gd name="connsiteX28" fmla="*/ 1381130 w 1495430"/>
                <a:gd name="connsiteY28" fmla="*/ 457200 h 1785394"/>
                <a:gd name="connsiteX29" fmla="*/ 1412880 w 1495430"/>
                <a:gd name="connsiteY29" fmla="*/ 425450 h 1785394"/>
                <a:gd name="connsiteX30" fmla="*/ 1419230 w 1495430"/>
                <a:gd name="connsiteY30" fmla="*/ 485775 h 1785394"/>
                <a:gd name="connsiteX31" fmla="*/ 1476380 w 1495430"/>
                <a:gd name="connsiteY31" fmla="*/ 476250 h 1785394"/>
                <a:gd name="connsiteX32" fmla="*/ 1495430 w 1495430"/>
                <a:gd name="connsiteY32" fmla="*/ 536575 h 1785394"/>
                <a:gd name="connsiteX33" fmla="*/ 1438280 w 1495430"/>
                <a:gd name="connsiteY33" fmla="*/ 577850 h 1785394"/>
                <a:gd name="connsiteX34" fmla="*/ 1454155 w 1495430"/>
                <a:gd name="connsiteY34" fmla="*/ 660400 h 1785394"/>
                <a:gd name="connsiteX35" fmla="*/ 1390655 w 1495430"/>
                <a:gd name="connsiteY35" fmla="*/ 717550 h 1785394"/>
                <a:gd name="connsiteX36" fmla="*/ 1343030 w 1495430"/>
                <a:gd name="connsiteY36" fmla="*/ 895350 h 1785394"/>
                <a:gd name="connsiteX37" fmla="*/ 1400180 w 1495430"/>
                <a:gd name="connsiteY37" fmla="*/ 908050 h 1785394"/>
                <a:gd name="connsiteX38" fmla="*/ 1384305 w 1495430"/>
                <a:gd name="connsiteY38" fmla="*/ 1038225 h 1785394"/>
                <a:gd name="connsiteX39" fmla="*/ 1254130 w 1495430"/>
                <a:gd name="connsiteY39" fmla="*/ 1082675 h 1785394"/>
                <a:gd name="connsiteX40" fmla="*/ 1257305 w 1495430"/>
                <a:gd name="connsiteY40" fmla="*/ 1120775 h 1785394"/>
                <a:gd name="connsiteX41" fmla="*/ 1320805 w 1495430"/>
                <a:gd name="connsiteY41" fmla="*/ 1146175 h 1785394"/>
                <a:gd name="connsiteX42" fmla="*/ 1282705 w 1495430"/>
                <a:gd name="connsiteY42" fmla="*/ 1254125 h 1785394"/>
                <a:gd name="connsiteX43" fmla="*/ 1206505 w 1495430"/>
                <a:gd name="connsiteY43" fmla="*/ 1273175 h 1785394"/>
                <a:gd name="connsiteX44" fmla="*/ 1133480 w 1495430"/>
                <a:gd name="connsiteY44" fmla="*/ 1330325 h 1785394"/>
                <a:gd name="connsiteX45" fmla="*/ 1101730 w 1495430"/>
                <a:gd name="connsiteY45" fmla="*/ 1323975 h 1785394"/>
                <a:gd name="connsiteX46" fmla="*/ 898530 w 1495430"/>
                <a:gd name="connsiteY46" fmla="*/ 1454150 h 1785394"/>
                <a:gd name="connsiteX47" fmla="*/ 736605 w 1495430"/>
                <a:gd name="connsiteY47" fmla="*/ 1581150 h 1785394"/>
                <a:gd name="connsiteX48" fmla="*/ 622305 w 1495430"/>
                <a:gd name="connsiteY48" fmla="*/ 1685925 h 1785394"/>
                <a:gd name="connsiteX49" fmla="*/ 517530 w 1495430"/>
                <a:gd name="connsiteY49" fmla="*/ 1692275 h 1785394"/>
                <a:gd name="connsiteX50" fmla="*/ 301630 w 1495430"/>
                <a:gd name="connsiteY50" fmla="*/ 1698624 h 1785394"/>
                <a:gd name="connsiteX51" fmla="*/ 288930 w 1495430"/>
                <a:gd name="connsiteY51" fmla="*/ 1784349 h 1785394"/>
                <a:gd name="connsiteX52" fmla="*/ 5 w 1495430"/>
                <a:gd name="connsiteY52" fmla="*/ 1679574 h 1785394"/>
                <a:gd name="connsiteX53" fmla="*/ 130181 w 1495430"/>
                <a:gd name="connsiteY53" fmla="*/ 781048 h 1785394"/>
                <a:gd name="connsiteX54" fmla="*/ 86524 w 1495430"/>
                <a:gd name="connsiteY54" fmla="*/ 715960 h 1785394"/>
                <a:gd name="connsiteX55" fmla="*/ 98430 w 1495430"/>
                <a:gd name="connsiteY55" fmla="*/ 631823 h 1785394"/>
                <a:gd name="connsiteX0" fmla="*/ 104780 w 1495430"/>
                <a:gd name="connsiteY0" fmla="*/ 638175 h 1785394"/>
                <a:gd name="connsiteX1" fmla="*/ 130180 w 1495430"/>
                <a:gd name="connsiteY1" fmla="*/ 584200 h 1785394"/>
                <a:gd name="connsiteX2" fmla="*/ 203205 w 1495430"/>
                <a:gd name="connsiteY2" fmla="*/ 542925 h 1785394"/>
                <a:gd name="connsiteX3" fmla="*/ 225430 w 1495430"/>
                <a:gd name="connsiteY3" fmla="*/ 542925 h 1785394"/>
                <a:gd name="connsiteX4" fmla="*/ 222255 w 1495430"/>
                <a:gd name="connsiteY4" fmla="*/ 587375 h 1785394"/>
                <a:gd name="connsiteX5" fmla="*/ 276230 w 1495430"/>
                <a:gd name="connsiteY5" fmla="*/ 609600 h 1785394"/>
                <a:gd name="connsiteX6" fmla="*/ 298455 w 1495430"/>
                <a:gd name="connsiteY6" fmla="*/ 657225 h 1785394"/>
                <a:gd name="connsiteX7" fmla="*/ 390530 w 1495430"/>
                <a:gd name="connsiteY7" fmla="*/ 657225 h 1785394"/>
                <a:gd name="connsiteX8" fmla="*/ 406405 w 1495430"/>
                <a:gd name="connsiteY8" fmla="*/ 698500 h 1785394"/>
                <a:gd name="connsiteX9" fmla="*/ 438155 w 1495430"/>
                <a:gd name="connsiteY9" fmla="*/ 742950 h 1785394"/>
                <a:gd name="connsiteX10" fmla="*/ 511180 w 1495430"/>
                <a:gd name="connsiteY10" fmla="*/ 727075 h 1785394"/>
                <a:gd name="connsiteX11" fmla="*/ 523880 w 1495430"/>
                <a:gd name="connsiteY11" fmla="*/ 603250 h 1785394"/>
                <a:gd name="connsiteX12" fmla="*/ 561980 w 1495430"/>
                <a:gd name="connsiteY12" fmla="*/ 600075 h 1785394"/>
                <a:gd name="connsiteX13" fmla="*/ 530230 w 1495430"/>
                <a:gd name="connsiteY13" fmla="*/ 495300 h 1785394"/>
                <a:gd name="connsiteX14" fmla="*/ 669930 w 1495430"/>
                <a:gd name="connsiteY14" fmla="*/ 406400 h 1785394"/>
                <a:gd name="connsiteX15" fmla="*/ 558805 w 1495430"/>
                <a:gd name="connsiteY15" fmla="*/ 196850 h 1785394"/>
                <a:gd name="connsiteX16" fmla="*/ 596905 w 1495430"/>
                <a:gd name="connsiteY16" fmla="*/ 139700 h 1785394"/>
                <a:gd name="connsiteX17" fmla="*/ 676280 w 1495430"/>
                <a:gd name="connsiteY17" fmla="*/ 120650 h 1785394"/>
                <a:gd name="connsiteX18" fmla="*/ 771530 w 1495430"/>
                <a:gd name="connsiteY18" fmla="*/ 155575 h 1785394"/>
                <a:gd name="connsiteX19" fmla="*/ 892180 w 1495430"/>
                <a:gd name="connsiteY19" fmla="*/ 130175 h 1785394"/>
                <a:gd name="connsiteX20" fmla="*/ 962030 w 1495430"/>
                <a:gd name="connsiteY20" fmla="*/ 95250 h 1785394"/>
                <a:gd name="connsiteX21" fmla="*/ 996955 w 1495430"/>
                <a:gd name="connsiteY21" fmla="*/ 104775 h 1785394"/>
                <a:gd name="connsiteX22" fmla="*/ 1063630 w 1495430"/>
                <a:gd name="connsiteY22" fmla="*/ 57150 h 1785394"/>
                <a:gd name="connsiteX23" fmla="*/ 1050930 w 1495430"/>
                <a:gd name="connsiteY23" fmla="*/ 34925 h 1785394"/>
                <a:gd name="connsiteX24" fmla="*/ 1079505 w 1495430"/>
                <a:gd name="connsiteY24" fmla="*/ 0 h 1785394"/>
                <a:gd name="connsiteX25" fmla="*/ 1263655 w 1495430"/>
                <a:gd name="connsiteY25" fmla="*/ 127000 h 1785394"/>
                <a:gd name="connsiteX26" fmla="*/ 1273180 w 1495430"/>
                <a:gd name="connsiteY26" fmla="*/ 346075 h 1785394"/>
                <a:gd name="connsiteX27" fmla="*/ 1323980 w 1495430"/>
                <a:gd name="connsiteY27" fmla="*/ 384175 h 1785394"/>
                <a:gd name="connsiteX28" fmla="*/ 1381130 w 1495430"/>
                <a:gd name="connsiteY28" fmla="*/ 457200 h 1785394"/>
                <a:gd name="connsiteX29" fmla="*/ 1412880 w 1495430"/>
                <a:gd name="connsiteY29" fmla="*/ 425450 h 1785394"/>
                <a:gd name="connsiteX30" fmla="*/ 1447805 w 1495430"/>
                <a:gd name="connsiteY30" fmla="*/ 498475 h 1785394"/>
                <a:gd name="connsiteX31" fmla="*/ 1476380 w 1495430"/>
                <a:gd name="connsiteY31" fmla="*/ 476250 h 1785394"/>
                <a:gd name="connsiteX32" fmla="*/ 1495430 w 1495430"/>
                <a:gd name="connsiteY32" fmla="*/ 536575 h 1785394"/>
                <a:gd name="connsiteX33" fmla="*/ 1438280 w 1495430"/>
                <a:gd name="connsiteY33" fmla="*/ 577850 h 1785394"/>
                <a:gd name="connsiteX34" fmla="*/ 1454155 w 1495430"/>
                <a:gd name="connsiteY34" fmla="*/ 660400 h 1785394"/>
                <a:gd name="connsiteX35" fmla="*/ 1390655 w 1495430"/>
                <a:gd name="connsiteY35" fmla="*/ 717550 h 1785394"/>
                <a:gd name="connsiteX36" fmla="*/ 1343030 w 1495430"/>
                <a:gd name="connsiteY36" fmla="*/ 895350 h 1785394"/>
                <a:gd name="connsiteX37" fmla="*/ 1400180 w 1495430"/>
                <a:gd name="connsiteY37" fmla="*/ 908050 h 1785394"/>
                <a:gd name="connsiteX38" fmla="*/ 1384305 w 1495430"/>
                <a:gd name="connsiteY38" fmla="*/ 1038225 h 1785394"/>
                <a:gd name="connsiteX39" fmla="*/ 1254130 w 1495430"/>
                <a:gd name="connsiteY39" fmla="*/ 1082675 h 1785394"/>
                <a:gd name="connsiteX40" fmla="*/ 1257305 w 1495430"/>
                <a:gd name="connsiteY40" fmla="*/ 1120775 h 1785394"/>
                <a:gd name="connsiteX41" fmla="*/ 1320805 w 1495430"/>
                <a:gd name="connsiteY41" fmla="*/ 1146175 h 1785394"/>
                <a:gd name="connsiteX42" fmla="*/ 1282705 w 1495430"/>
                <a:gd name="connsiteY42" fmla="*/ 1254125 h 1785394"/>
                <a:gd name="connsiteX43" fmla="*/ 1206505 w 1495430"/>
                <a:gd name="connsiteY43" fmla="*/ 1273175 h 1785394"/>
                <a:gd name="connsiteX44" fmla="*/ 1133480 w 1495430"/>
                <a:gd name="connsiteY44" fmla="*/ 1330325 h 1785394"/>
                <a:gd name="connsiteX45" fmla="*/ 1101730 w 1495430"/>
                <a:gd name="connsiteY45" fmla="*/ 1323975 h 1785394"/>
                <a:gd name="connsiteX46" fmla="*/ 898530 w 1495430"/>
                <a:gd name="connsiteY46" fmla="*/ 1454150 h 1785394"/>
                <a:gd name="connsiteX47" fmla="*/ 736605 w 1495430"/>
                <a:gd name="connsiteY47" fmla="*/ 1581150 h 1785394"/>
                <a:gd name="connsiteX48" fmla="*/ 622305 w 1495430"/>
                <a:gd name="connsiteY48" fmla="*/ 1685925 h 1785394"/>
                <a:gd name="connsiteX49" fmla="*/ 517530 w 1495430"/>
                <a:gd name="connsiteY49" fmla="*/ 1692275 h 1785394"/>
                <a:gd name="connsiteX50" fmla="*/ 301630 w 1495430"/>
                <a:gd name="connsiteY50" fmla="*/ 1698624 h 1785394"/>
                <a:gd name="connsiteX51" fmla="*/ 288930 w 1495430"/>
                <a:gd name="connsiteY51" fmla="*/ 1784349 h 1785394"/>
                <a:gd name="connsiteX52" fmla="*/ 5 w 1495430"/>
                <a:gd name="connsiteY52" fmla="*/ 1679574 h 1785394"/>
                <a:gd name="connsiteX53" fmla="*/ 130181 w 1495430"/>
                <a:gd name="connsiteY53" fmla="*/ 781048 h 1785394"/>
                <a:gd name="connsiteX54" fmla="*/ 86524 w 1495430"/>
                <a:gd name="connsiteY54" fmla="*/ 715960 h 1785394"/>
                <a:gd name="connsiteX55" fmla="*/ 98430 w 1495430"/>
                <a:gd name="connsiteY55" fmla="*/ 631823 h 1785394"/>
                <a:gd name="connsiteX0" fmla="*/ 104780 w 1504955"/>
                <a:gd name="connsiteY0" fmla="*/ 638175 h 1785394"/>
                <a:gd name="connsiteX1" fmla="*/ 130180 w 1504955"/>
                <a:gd name="connsiteY1" fmla="*/ 584200 h 1785394"/>
                <a:gd name="connsiteX2" fmla="*/ 203205 w 1504955"/>
                <a:gd name="connsiteY2" fmla="*/ 542925 h 1785394"/>
                <a:gd name="connsiteX3" fmla="*/ 225430 w 1504955"/>
                <a:gd name="connsiteY3" fmla="*/ 542925 h 1785394"/>
                <a:gd name="connsiteX4" fmla="*/ 222255 w 1504955"/>
                <a:gd name="connsiteY4" fmla="*/ 587375 h 1785394"/>
                <a:gd name="connsiteX5" fmla="*/ 276230 w 1504955"/>
                <a:gd name="connsiteY5" fmla="*/ 609600 h 1785394"/>
                <a:gd name="connsiteX6" fmla="*/ 298455 w 1504955"/>
                <a:gd name="connsiteY6" fmla="*/ 657225 h 1785394"/>
                <a:gd name="connsiteX7" fmla="*/ 390530 w 1504955"/>
                <a:gd name="connsiteY7" fmla="*/ 657225 h 1785394"/>
                <a:gd name="connsiteX8" fmla="*/ 406405 w 1504955"/>
                <a:gd name="connsiteY8" fmla="*/ 698500 h 1785394"/>
                <a:gd name="connsiteX9" fmla="*/ 438155 w 1504955"/>
                <a:gd name="connsiteY9" fmla="*/ 742950 h 1785394"/>
                <a:gd name="connsiteX10" fmla="*/ 511180 w 1504955"/>
                <a:gd name="connsiteY10" fmla="*/ 727075 h 1785394"/>
                <a:gd name="connsiteX11" fmla="*/ 523880 w 1504955"/>
                <a:gd name="connsiteY11" fmla="*/ 603250 h 1785394"/>
                <a:gd name="connsiteX12" fmla="*/ 561980 w 1504955"/>
                <a:gd name="connsiteY12" fmla="*/ 600075 h 1785394"/>
                <a:gd name="connsiteX13" fmla="*/ 530230 w 1504955"/>
                <a:gd name="connsiteY13" fmla="*/ 495300 h 1785394"/>
                <a:gd name="connsiteX14" fmla="*/ 669930 w 1504955"/>
                <a:gd name="connsiteY14" fmla="*/ 406400 h 1785394"/>
                <a:gd name="connsiteX15" fmla="*/ 558805 w 1504955"/>
                <a:gd name="connsiteY15" fmla="*/ 196850 h 1785394"/>
                <a:gd name="connsiteX16" fmla="*/ 596905 w 1504955"/>
                <a:gd name="connsiteY16" fmla="*/ 139700 h 1785394"/>
                <a:gd name="connsiteX17" fmla="*/ 676280 w 1504955"/>
                <a:gd name="connsiteY17" fmla="*/ 120650 h 1785394"/>
                <a:gd name="connsiteX18" fmla="*/ 771530 w 1504955"/>
                <a:gd name="connsiteY18" fmla="*/ 155575 h 1785394"/>
                <a:gd name="connsiteX19" fmla="*/ 892180 w 1504955"/>
                <a:gd name="connsiteY19" fmla="*/ 130175 h 1785394"/>
                <a:gd name="connsiteX20" fmla="*/ 962030 w 1504955"/>
                <a:gd name="connsiteY20" fmla="*/ 95250 h 1785394"/>
                <a:gd name="connsiteX21" fmla="*/ 996955 w 1504955"/>
                <a:gd name="connsiteY21" fmla="*/ 104775 h 1785394"/>
                <a:gd name="connsiteX22" fmla="*/ 1063630 w 1504955"/>
                <a:gd name="connsiteY22" fmla="*/ 57150 h 1785394"/>
                <a:gd name="connsiteX23" fmla="*/ 1050930 w 1504955"/>
                <a:gd name="connsiteY23" fmla="*/ 34925 h 1785394"/>
                <a:gd name="connsiteX24" fmla="*/ 1079505 w 1504955"/>
                <a:gd name="connsiteY24" fmla="*/ 0 h 1785394"/>
                <a:gd name="connsiteX25" fmla="*/ 1263655 w 1504955"/>
                <a:gd name="connsiteY25" fmla="*/ 127000 h 1785394"/>
                <a:gd name="connsiteX26" fmla="*/ 1273180 w 1504955"/>
                <a:gd name="connsiteY26" fmla="*/ 346075 h 1785394"/>
                <a:gd name="connsiteX27" fmla="*/ 1323980 w 1504955"/>
                <a:gd name="connsiteY27" fmla="*/ 384175 h 1785394"/>
                <a:gd name="connsiteX28" fmla="*/ 1381130 w 1504955"/>
                <a:gd name="connsiteY28" fmla="*/ 457200 h 1785394"/>
                <a:gd name="connsiteX29" fmla="*/ 1412880 w 1504955"/>
                <a:gd name="connsiteY29" fmla="*/ 425450 h 1785394"/>
                <a:gd name="connsiteX30" fmla="*/ 1447805 w 1504955"/>
                <a:gd name="connsiteY30" fmla="*/ 498475 h 1785394"/>
                <a:gd name="connsiteX31" fmla="*/ 1504955 w 1504955"/>
                <a:gd name="connsiteY31" fmla="*/ 482600 h 1785394"/>
                <a:gd name="connsiteX32" fmla="*/ 1495430 w 1504955"/>
                <a:gd name="connsiteY32" fmla="*/ 536575 h 1785394"/>
                <a:gd name="connsiteX33" fmla="*/ 1438280 w 1504955"/>
                <a:gd name="connsiteY33" fmla="*/ 577850 h 1785394"/>
                <a:gd name="connsiteX34" fmla="*/ 1454155 w 1504955"/>
                <a:gd name="connsiteY34" fmla="*/ 660400 h 1785394"/>
                <a:gd name="connsiteX35" fmla="*/ 1390655 w 1504955"/>
                <a:gd name="connsiteY35" fmla="*/ 717550 h 1785394"/>
                <a:gd name="connsiteX36" fmla="*/ 1343030 w 1504955"/>
                <a:gd name="connsiteY36" fmla="*/ 895350 h 1785394"/>
                <a:gd name="connsiteX37" fmla="*/ 1400180 w 1504955"/>
                <a:gd name="connsiteY37" fmla="*/ 908050 h 1785394"/>
                <a:gd name="connsiteX38" fmla="*/ 1384305 w 1504955"/>
                <a:gd name="connsiteY38" fmla="*/ 1038225 h 1785394"/>
                <a:gd name="connsiteX39" fmla="*/ 1254130 w 1504955"/>
                <a:gd name="connsiteY39" fmla="*/ 1082675 h 1785394"/>
                <a:gd name="connsiteX40" fmla="*/ 1257305 w 1504955"/>
                <a:gd name="connsiteY40" fmla="*/ 1120775 h 1785394"/>
                <a:gd name="connsiteX41" fmla="*/ 1320805 w 1504955"/>
                <a:gd name="connsiteY41" fmla="*/ 1146175 h 1785394"/>
                <a:gd name="connsiteX42" fmla="*/ 1282705 w 1504955"/>
                <a:gd name="connsiteY42" fmla="*/ 1254125 h 1785394"/>
                <a:gd name="connsiteX43" fmla="*/ 1206505 w 1504955"/>
                <a:gd name="connsiteY43" fmla="*/ 1273175 h 1785394"/>
                <a:gd name="connsiteX44" fmla="*/ 1133480 w 1504955"/>
                <a:gd name="connsiteY44" fmla="*/ 1330325 h 1785394"/>
                <a:gd name="connsiteX45" fmla="*/ 1101730 w 1504955"/>
                <a:gd name="connsiteY45" fmla="*/ 1323975 h 1785394"/>
                <a:gd name="connsiteX46" fmla="*/ 898530 w 1504955"/>
                <a:gd name="connsiteY46" fmla="*/ 1454150 h 1785394"/>
                <a:gd name="connsiteX47" fmla="*/ 736605 w 1504955"/>
                <a:gd name="connsiteY47" fmla="*/ 1581150 h 1785394"/>
                <a:gd name="connsiteX48" fmla="*/ 622305 w 1504955"/>
                <a:gd name="connsiteY48" fmla="*/ 1685925 h 1785394"/>
                <a:gd name="connsiteX49" fmla="*/ 517530 w 1504955"/>
                <a:gd name="connsiteY49" fmla="*/ 1692275 h 1785394"/>
                <a:gd name="connsiteX50" fmla="*/ 301630 w 1504955"/>
                <a:gd name="connsiteY50" fmla="*/ 1698624 h 1785394"/>
                <a:gd name="connsiteX51" fmla="*/ 288930 w 1504955"/>
                <a:gd name="connsiteY51" fmla="*/ 1784349 h 1785394"/>
                <a:gd name="connsiteX52" fmla="*/ 5 w 1504955"/>
                <a:gd name="connsiteY52" fmla="*/ 1679574 h 1785394"/>
                <a:gd name="connsiteX53" fmla="*/ 130181 w 1504955"/>
                <a:gd name="connsiteY53" fmla="*/ 781048 h 1785394"/>
                <a:gd name="connsiteX54" fmla="*/ 86524 w 1504955"/>
                <a:gd name="connsiteY54" fmla="*/ 715960 h 1785394"/>
                <a:gd name="connsiteX55" fmla="*/ 98430 w 1504955"/>
                <a:gd name="connsiteY55" fmla="*/ 631823 h 1785394"/>
                <a:gd name="connsiteX0" fmla="*/ 104780 w 1514480"/>
                <a:gd name="connsiteY0" fmla="*/ 638175 h 1785394"/>
                <a:gd name="connsiteX1" fmla="*/ 130180 w 1514480"/>
                <a:gd name="connsiteY1" fmla="*/ 584200 h 1785394"/>
                <a:gd name="connsiteX2" fmla="*/ 203205 w 1514480"/>
                <a:gd name="connsiteY2" fmla="*/ 542925 h 1785394"/>
                <a:gd name="connsiteX3" fmla="*/ 225430 w 1514480"/>
                <a:gd name="connsiteY3" fmla="*/ 542925 h 1785394"/>
                <a:gd name="connsiteX4" fmla="*/ 222255 w 1514480"/>
                <a:gd name="connsiteY4" fmla="*/ 587375 h 1785394"/>
                <a:gd name="connsiteX5" fmla="*/ 276230 w 1514480"/>
                <a:gd name="connsiteY5" fmla="*/ 609600 h 1785394"/>
                <a:gd name="connsiteX6" fmla="*/ 298455 w 1514480"/>
                <a:gd name="connsiteY6" fmla="*/ 657225 h 1785394"/>
                <a:gd name="connsiteX7" fmla="*/ 390530 w 1514480"/>
                <a:gd name="connsiteY7" fmla="*/ 657225 h 1785394"/>
                <a:gd name="connsiteX8" fmla="*/ 406405 w 1514480"/>
                <a:gd name="connsiteY8" fmla="*/ 698500 h 1785394"/>
                <a:gd name="connsiteX9" fmla="*/ 438155 w 1514480"/>
                <a:gd name="connsiteY9" fmla="*/ 742950 h 1785394"/>
                <a:gd name="connsiteX10" fmla="*/ 511180 w 1514480"/>
                <a:gd name="connsiteY10" fmla="*/ 727075 h 1785394"/>
                <a:gd name="connsiteX11" fmla="*/ 523880 w 1514480"/>
                <a:gd name="connsiteY11" fmla="*/ 603250 h 1785394"/>
                <a:gd name="connsiteX12" fmla="*/ 561980 w 1514480"/>
                <a:gd name="connsiteY12" fmla="*/ 600075 h 1785394"/>
                <a:gd name="connsiteX13" fmla="*/ 530230 w 1514480"/>
                <a:gd name="connsiteY13" fmla="*/ 495300 h 1785394"/>
                <a:gd name="connsiteX14" fmla="*/ 669930 w 1514480"/>
                <a:gd name="connsiteY14" fmla="*/ 406400 h 1785394"/>
                <a:gd name="connsiteX15" fmla="*/ 558805 w 1514480"/>
                <a:gd name="connsiteY15" fmla="*/ 196850 h 1785394"/>
                <a:gd name="connsiteX16" fmla="*/ 596905 w 1514480"/>
                <a:gd name="connsiteY16" fmla="*/ 139700 h 1785394"/>
                <a:gd name="connsiteX17" fmla="*/ 676280 w 1514480"/>
                <a:gd name="connsiteY17" fmla="*/ 120650 h 1785394"/>
                <a:gd name="connsiteX18" fmla="*/ 771530 w 1514480"/>
                <a:gd name="connsiteY18" fmla="*/ 155575 h 1785394"/>
                <a:gd name="connsiteX19" fmla="*/ 892180 w 1514480"/>
                <a:gd name="connsiteY19" fmla="*/ 130175 h 1785394"/>
                <a:gd name="connsiteX20" fmla="*/ 962030 w 1514480"/>
                <a:gd name="connsiteY20" fmla="*/ 95250 h 1785394"/>
                <a:gd name="connsiteX21" fmla="*/ 996955 w 1514480"/>
                <a:gd name="connsiteY21" fmla="*/ 104775 h 1785394"/>
                <a:gd name="connsiteX22" fmla="*/ 1063630 w 1514480"/>
                <a:gd name="connsiteY22" fmla="*/ 57150 h 1785394"/>
                <a:gd name="connsiteX23" fmla="*/ 1050930 w 1514480"/>
                <a:gd name="connsiteY23" fmla="*/ 34925 h 1785394"/>
                <a:gd name="connsiteX24" fmla="*/ 1079505 w 1514480"/>
                <a:gd name="connsiteY24" fmla="*/ 0 h 1785394"/>
                <a:gd name="connsiteX25" fmla="*/ 1263655 w 1514480"/>
                <a:gd name="connsiteY25" fmla="*/ 127000 h 1785394"/>
                <a:gd name="connsiteX26" fmla="*/ 1273180 w 1514480"/>
                <a:gd name="connsiteY26" fmla="*/ 346075 h 1785394"/>
                <a:gd name="connsiteX27" fmla="*/ 1323980 w 1514480"/>
                <a:gd name="connsiteY27" fmla="*/ 384175 h 1785394"/>
                <a:gd name="connsiteX28" fmla="*/ 1381130 w 1514480"/>
                <a:gd name="connsiteY28" fmla="*/ 457200 h 1785394"/>
                <a:gd name="connsiteX29" fmla="*/ 1412880 w 1514480"/>
                <a:gd name="connsiteY29" fmla="*/ 425450 h 1785394"/>
                <a:gd name="connsiteX30" fmla="*/ 1447805 w 1514480"/>
                <a:gd name="connsiteY30" fmla="*/ 498475 h 1785394"/>
                <a:gd name="connsiteX31" fmla="*/ 1504955 w 1514480"/>
                <a:gd name="connsiteY31" fmla="*/ 482600 h 1785394"/>
                <a:gd name="connsiteX32" fmla="*/ 1514480 w 1514480"/>
                <a:gd name="connsiteY32" fmla="*/ 536575 h 1785394"/>
                <a:gd name="connsiteX33" fmla="*/ 1438280 w 1514480"/>
                <a:gd name="connsiteY33" fmla="*/ 577850 h 1785394"/>
                <a:gd name="connsiteX34" fmla="*/ 1454155 w 1514480"/>
                <a:gd name="connsiteY34" fmla="*/ 660400 h 1785394"/>
                <a:gd name="connsiteX35" fmla="*/ 1390655 w 1514480"/>
                <a:gd name="connsiteY35" fmla="*/ 717550 h 1785394"/>
                <a:gd name="connsiteX36" fmla="*/ 1343030 w 1514480"/>
                <a:gd name="connsiteY36" fmla="*/ 895350 h 1785394"/>
                <a:gd name="connsiteX37" fmla="*/ 1400180 w 1514480"/>
                <a:gd name="connsiteY37" fmla="*/ 908050 h 1785394"/>
                <a:gd name="connsiteX38" fmla="*/ 1384305 w 1514480"/>
                <a:gd name="connsiteY38" fmla="*/ 1038225 h 1785394"/>
                <a:gd name="connsiteX39" fmla="*/ 1254130 w 1514480"/>
                <a:gd name="connsiteY39" fmla="*/ 1082675 h 1785394"/>
                <a:gd name="connsiteX40" fmla="*/ 1257305 w 1514480"/>
                <a:gd name="connsiteY40" fmla="*/ 1120775 h 1785394"/>
                <a:gd name="connsiteX41" fmla="*/ 1320805 w 1514480"/>
                <a:gd name="connsiteY41" fmla="*/ 1146175 h 1785394"/>
                <a:gd name="connsiteX42" fmla="*/ 1282705 w 1514480"/>
                <a:gd name="connsiteY42" fmla="*/ 1254125 h 1785394"/>
                <a:gd name="connsiteX43" fmla="*/ 1206505 w 1514480"/>
                <a:gd name="connsiteY43" fmla="*/ 1273175 h 1785394"/>
                <a:gd name="connsiteX44" fmla="*/ 1133480 w 1514480"/>
                <a:gd name="connsiteY44" fmla="*/ 1330325 h 1785394"/>
                <a:gd name="connsiteX45" fmla="*/ 1101730 w 1514480"/>
                <a:gd name="connsiteY45" fmla="*/ 1323975 h 1785394"/>
                <a:gd name="connsiteX46" fmla="*/ 898530 w 1514480"/>
                <a:gd name="connsiteY46" fmla="*/ 1454150 h 1785394"/>
                <a:gd name="connsiteX47" fmla="*/ 736605 w 1514480"/>
                <a:gd name="connsiteY47" fmla="*/ 1581150 h 1785394"/>
                <a:gd name="connsiteX48" fmla="*/ 622305 w 1514480"/>
                <a:gd name="connsiteY48" fmla="*/ 1685925 h 1785394"/>
                <a:gd name="connsiteX49" fmla="*/ 517530 w 1514480"/>
                <a:gd name="connsiteY49" fmla="*/ 1692275 h 1785394"/>
                <a:gd name="connsiteX50" fmla="*/ 301630 w 1514480"/>
                <a:gd name="connsiteY50" fmla="*/ 1698624 h 1785394"/>
                <a:gd name="connsiteX51" fmla="*/ 288930 w 1514480"/>
                <a:gd name="connsiteY51" fmla="*/ 1784349 h 1785394"/>
                <a:gd name="connsiteX52" fmla="*/ 5 w 1514480"/>
                <a:gd name="connsiteY52" fmla="*/ 1679574 h 1785394"/>
                <a:gd name="connsiteX53" fmla="*/ 130181 w 1514480"/>
                <a:gd name="connsiteY53" fmla="*/ 781048 h 1785394"/>
                <a:gd name="connsiteX54" fmla="*/ 86524 w 1514480"/>
                <a:gd name="connsiteY54" fmla="*/ 715960 h 1785394"/>
                <a:gd name="connsiteX55" fmla="*/ 98430 w 1514480"/>
                <a:gd name="connsiteY55" fmla="*/ 631823 h 1785394"/>
                <a:gd name="connsiteX0" fmla="*/ 104780 w 1514480"/>
                <a:gd name="connsiteY0" fmla="*/ 638175 h 1785394"/>
                <a:gd name="connsiteX1" fmla="*/ 130180 w 1514480"/>
                <a:gd name="connsiteY1" fmla="*/ 584200 h 1785394"/>
                <a:gd name="connsiteX2" fmla="*/ 203205 w 1514480"/>
                <a:gd name="connsiteY2" fmla="*/ 542925 h 1785394"/>
                <a:gd name="connsiteX3" fmla="*/ 225430 w 1514480"/>
                <a:gd name="connsiteY3" fmla="*/ 542925 h 1785394"/>
                <a:gd name="connsiteX4" fmla="*/ 222255 w 1514480"/>
                <a:gd name="connsiteY4" fmla="*/ 587375 h 1785394"/>
                <a:gd name="connsiteX5" fmla="*/ 276230 w 1514480"/>
                <a:gd name="connsiteY5" fmla="*/ 609600 h 1785394"/>
                <a:gd name="connsiteX6" fmla="*/ 298455 w 1514480"/>
                <a:gd name="connsiteY6" fmla="*/ 657225 h 1785394"/>
                <a:gd name="connsiteX7" fmla="*/ 390530 w 1514480"/>
                <a:gd name="connsiteY7" fmla="*/ 657225 h 1785394"/>
                <a:gd name="connsiteX8" fmla="*/ 406405 w 1514480"/>
                <a:gd name="connsiteY8" fmla="*/ 698500 h 1785394"/>
                <a:gd name="connsiteX9" fmla="*/ 438155 w 1514480"/>
                <a:gd name="connsiteY9" fmla="*/ 742950 h 1785394"/>
                <a:gd name="connsiteX10" fmla="*/ 511180 w 1514480"/>
                <a:gd name="connsiteY10" fmla="*/ 727075 h 1785394"/>
                <a:gd name="connsiteX11" fmla="*/ 523880 w 1514480"/>
                <a:gd name="connsiteY11" fmla="*/ 603250 h 1785394"/>
                <a:gd name="connsiteX12" fmla="*/ 561980 w 1514480"/>
                <a:gd name="connsiteY12" fmla="*/ 600075 h 1785394"/>
                <a:gd name="connsiteX13" fmla="*/ 530230 w 1514480"/>
                <a:gd name="connsiteY13" fmla="*/ 495300 h 1785394"/>
                <a:gd name="connsiteX14" fmla="*/ 669930 w 1514480"/>
                <a:gd name="connsiteY14" fmla="*/ 406400 h 1785394"/>
                <a:gd name="connsiteX15" fmla="*/ 558805 w 1514480"/>
                <a:gd name="connsiteY15" fmla="*/ 196850 h 1785394"/>
                <a:gd name="connsiteX16" fmla="*/ 596905 w 1514480"/>
                <a:gd name="connsiteY16" fmla="*/ 139700 h 1785394"/>
                <a:gd name="connsiteX17" fmla="*/ 676280 w 1514480"/>
                <a:gd name="connsiteY17" fmla="*/ 120650 h 1785394"/>
                <a:gd name="connsiteX18" fmla="*/ 771530 w 1514480"/>
                <a:gd name="connsiteY18" fmla="*/ 155575 h 1785394"/>
                <a:gd name="connsiteX19" fmla="*/ 892180 w 1514480"/>
                <a:gd name="connsiteY19" fmla="*/ 130175 h 1785394"/>
                <a:gd name="connsiteX20" fmla="*/ 962030 w 1514480"/>
                <a:gd name="connsiteY20" fmla="*/ 95250 h 1785394"/>
                <a:gd name="connsiteX21" fmla="*/ 996955 w 1514480"/>
                <a:gd name="connsiteY21" fmla="*/ 104775 h 1785394"/>
                <a:gd name="connsiteX22" fmla="*/ 1063630 w 1514480"/>
                <a:gd name="connsiteY22" fmla="*/ 57150 h 1785394"/>
                <a:gd name="connsiteX23" fmla="*/ 1050930 w 1514480"/>
                <a:gd name="connsiteY23" fmla="*/ 34925 h 1785394"/>
                <a:gd name="connsiteX24" fmla="*/ 1079505 w 1514480"/>
                <a:gd name="connsiteY24" fmla="*/ 0 h 1785394"/>
                <a:gd name="connsiteX25" fmla="*/ 1263655 w 1514480"/>
                <a:gd name="connsiteY25" fmla="*/ 127000 h 1785394"/>
                <a:gd name="connsiteX26" fmla="*/ 1273180 w 1514480"/>
                <a:gd name="connsiteY26" fmla="*/ 346075 h 1785394"/>
                <a:gd name="connsiteX27" fmla="*/ 1323980 w 1514480"/>
                <a:gd name="connsiteY27" fmla="*/ 384175 h 1785394"/>
                <a:gd name="connsiteX28" fmla="*/ 1381130 w 1514480"/>
                <a:gd name="connsiteY28" fmla="*/ 457200 h 1785394"/>
                <a:gd name="connsiteX29" fmla="*/ 1412880 w 1514480"/>
                <a:gd name="connsiteY29" fmla="*/ 425450 h 1785394"/>
                <a:gd name="connsiteX30" fmla="*/ 1447805 w 1514480"/>
                <a:gd name="connsiteY30" fmla="*/ 498475 h 1785394"/>
                <a:gd name="connsiteX31" fmla="*/ 1504955 w 1514480"/>
                <a:gd name="connsiteY31" fmla="*/ 482600 h 1785394"/>
                <a:gd name="connsiteX32" fmla="*/ 1514480 w 1514480"/>
                <a:gd name="connsiteY32" fmla="*/ 536575 h 1785394"/>
                <a:gd name="connsiteX33" fmla="*/ 1454155 w 1514480"/>
                <a:gd name="connsiteY33" fmla="*/ 574675 h 1785394"/>
                <a:gd name="connsiteX34" fmla="*/ 1454155 w 1514480"/>
                <a:gd name="connsiteY34" fmla="*/ 660400 h 1785394"/>
                <a:gd name="connsiteX35" fmla="*/ 1390655 w 1514480"/>
                <a:gd name="connsiteY35" fmla="*/ 717550 h 1785394"/>
                <a:gd name="connsiteX36" fmla="*/ 1343030 w 1514480"/>
                <a:gd name="connsiteY36" fmla="*/ 895350 h 1785394"/>
                <a:gd name="connsiteX37" fmla="*/ 1400180 w 1514480"/>
                <a:gd name="connsiteY37" fmla="*/ 908050 h 1785394"/>
                <a:gd name="connsiteX38" fmla="*/ 1384305 w 1514480"/>
                <a:gd name="connsiteY38" fmla="*/ 1038225 h 1785394"/>
                <a:gd name="connsiteX39" fmla="*/ 1254130 w 1514480"/>
                <a:gd name="connsiteY39" fmla="*/ 1082675 h 1785394"/>
                <a:gd name="connsiteX40" fmla="*/ 1257305 w 1514480"/>
                <a:gd name="connsiteY40" fmla="*/ 1120775 h 1785394"/>
                <a:gd name="connsiteX41" fmla="*/ 1320805 w 1514480"/>
                <a:gd name="connsiteY41" fmla="*/ 1146175 h 1785394"/>
                <a:gd name="connsiteX42" fmla="*/ 1282705 w 1514480"/>
                <a:gd name="connsiteY42" fmla="*/ 1254125 h 1785394"/>
                <a:gd name="connsiteX43" fmla="*/ 1206505 w 1514480"/>
                <a:gd name="connsiteY43" fmla="*/ 1273175 h 1785394"/>
                <a:gd name="connsiteX44" fmla="*/ 1133480 w 1514480"/>
                <a:gd name="connsiteY44" fmla="*/ 1330325 h 1785394"/>
                <a:gd name="connsiteX45" fmla="*/ 1101730 w 1514480"/>
                <a:gd name="connsiteY45" fmla="*/ 1323975 h 1785394"/>
                <a:gd name="connsiteX46" fmla="*/ 898530 w 1514480"/>
                <a:gd name="connsiteY46" fmla="*/ 1454150 h 1785394"/>
                <a:gd name="connsiteX47" fmla="*/ 736605 w 1514480"/>
                <a:gd name="connsiteY47" fmla="*/ 1581150 h 1785394"/>
                <a:gd name="connsiteX48" fmla="*/ 622305 w 1514480"/>
                <a:gd name="connsiteY48" fmla="*/ 1685925 h 1785394"/>
                <a:gd name="connsiteX49" fmla="*/ 517530 w 1514480"/>
                <a:gd name="connsiteY49" fmla="*/ 1692275 h 1785394"/>
                <a:gd name="connsiteX50" fmla="*/ 301630 w 1514480"/>
                <a:gd name="connsiteY50" fmla="*/ 1698624 h 1785394"/>
                <a:gd name="connsiteX51" fmla="*/ 288930 w 1514480"/>
                <a:gd name="connsiteY51" fmla="*/ 1784349 h 1785394"/>
                <a:gd name="connsiteX52" fmla="*/ 5 w 1514480"/>
                <a:gd name="connsiteY52" fmla="*/ 1679574 h 1785394"/>
                <a:gd name="connsiteX53" fmla="*/ 130181 w 1514480"/>
                <a:gd name="connsiteY53" fmla="*/ 781048 h 1785394"/>
                <a:gd name="connsiteX54" fmla="*/ 86524 w 1514480"/>
                <a:gd name="connsiteY54" fmla="*/ 715960 h 1785394"/>
                <a:gd name="connsiteX55" fmla="*/ 98430 w 1514480"/>
                <a:gd name="connsiteY55" fmla="*/ 631823 h 1785394"/>
                <a:gd name="connsiteX0" fmla="*/ 104780 w 1514480"/>
                <a:gd name="connsiteY0" fmla="*/ 638175 h 1785394"/>
                <a:gd name="connsiteX1" fmla="*/ 130180 w 1514480"/>
                <a:gd name="connsiteY1" fmla="*/ 584200 h 1785394"/>
                <a:gd name="connsiteX2" fmla="*/ 203205 w 1514480"/>
                <a:gd name="connsiteY2" fmla="*/ 542925 h 1785394"/>
                <a:gd name="connsiteX3" fmla="*/ 225430 w 1514480"/>
                <a:gd name="connsiteY3" fmla="*/ 542925 h 1785394"/>
                <a:gd name="connsiteX4" fmla="*/ 222255 w 1514480"/>
                <a:gd name="connsiteY4" fmla="*/ 587375 h 1785394"/>
                <a:gd name="connsiteX5" fmla="*/ 276230 w 1514480"/>
                <a:gd name="connsiteY5" fmla="*/ 609600 h 1785394"/>
                <a:gd name="connsiteX6" fmla="*/ 298455 w 1514480"/>
                <a:gd name="connsiteY6" fmla="*/ 657225 h 1785394"/>
                <a:gd name="connsiteX7" fmla="*/ 390530 w 1514480"/>
                <a:gd name="connsiteY7" fmla="*/ 657225 h 1785394"/>
                <a:gd name="connsiteX8" fmla="*/ 406405 w 1514480"/>
                <a:gd name="connsiteY8" fmla="*/ 698500 h 1785394"/>
                <a:gd name="connsiteX9" fmla="*/ 438155 w 1514480"/>
                <a:gd name="connsiteY9" fmla="*/ 742950 h 1785394"/>
                <a:gd name="connsiteX10" fmla="*/ 511180 w 1514480"/>
                <a:gd name="connsiteY10" fmla="*/ 727075 h 1785394"/>
                <a:gd name="connsiteX11" fmla="*/ 523880 w 1514480"/>
                <a:gd name="connsiteY11" fmla="*/ 603250 h 1785394"/>
                <a:gd name="connsiteX12" fmla="*/ 561980 w 1514480"/>
                <a:gd name="connsiteY12" fmla="*/ 600075 h 1785394"/>
                <a:gd name="connsiteX13" fmla="*/ 530230 w 1514480"/>
                <a:gd name="connsiteY13" fmla="*/ 495300 h 1785394"/>
                <a:gd name="connsiteX14" fmla="*/ 669930 w 1514480"/>
                <a:gd name="connsiteY14" fmla="*/ 406400 h 1785394"/>
                <a:gd name="connsiteX15" fmla="*/ 558805 w 1514480"/>
                <a:gd name="connsiteY15" fmla="*/ 196850 h 1785394"/>
                <a:gd name="connsiteX16" fmla="*/ 596905 w 1514480"/>
                <a:gd name="connsiteY16" fmla="*/ 139700 h 1785394"/>
                <a:gd name="connsiteX17" fmla="*/ 676280 w 1514480"/>
                <a:gd name="connsiteY17" fmla="*/ 120650 h 1785394"/>
                <a:gd name="connsiteX18" fmla="*/ 771530 w 1514480"/>
                <a:gd name="connsiteY18" fmla="*/ 155575 h 1785394"/>
                <a:gd name="connsiteX19" fmla="*/ 892180 w 1514480"/>
                <a:gd name="connsiteY19" fmla="*/ 130175 h 1785394"/>
                <a:gd name="connsiteX20" fmla="*/ 962030 w 1514480"/>
                <a:gd name="connsiteY20" fmla="*/ 95250 h 1785394"/>
                <a:gd name="connsiteX21" fmla="*/ 996955 w 1514480"/>
                <a:gd name="connsiteY21" fmla="*/ 104775 h 1785394"/>
                <a:gd name="connsiteX22" fmla="*/ 1063630 w 1514480"/>
                <a:gd name="connsiteY22" fmla="*/ 57150 h 1785394"/>
                <a:gd name="connsiteX23" fmla="*/ 1050930 w 1514480"/>
                <a:gd name="connsiteY23" fmla="*/ 34925 h 1785394"/>
                <a:gd name="connsiteX24" fmla="*/ 1079505 w 1514480"/>
                <a:gd name="connsiteY24" fmla="*/ 0 h 1785394"/>
                <a:gd name="connsiteX25" fmla="*/ 1263655 w 1514480"/>
                <a:gd name="connsiteY25" fmla="*/ 127000 h 1785394"/>
                <a:gd name="connsiteX26" fmla="*/ 1273180 w 1514480"/>
                <a:gd name="connsiteY26" fmla="*/ 346075 h 1785394"/>
                <a:gd name="connsiteX27" fmla="*/ 1323980 w 1514480"/>
                <a:gd name="connsiteY27" fmla="*/ 384175 h 1785394"/>
                <a:gd name="connsiteX28" fmla="*/ 1381130 w 1514480"/>
                <a:gd name="connsiteY28" fmla="*/ 457200 h 1785394"/>
                <a:gd name="connsiteX29" fmla="*/ 1412880 w 1514480"/>
                <a:gd name="connsiteY29" fmla="*/ 425450 h 1785394"/>
                <a:gd name="connsiteX30" fmla="*/ 1447805 w 1514480"/>
                <a:gd name="connsiteY30" fmla="*/ 498475 h 1785394"/>
                <a:gd name="connsiteX31" fmla="*/ 1504955 w 1514480"/>
                <a:gd name="connsiteY31" fmla="*/ 482600 h 1785394"/>
                <a:gd name="connsiteX32" fmla="*/ 1514480 w 1514480"/>
                <a:gd name="connsiteY32" fmla="*/ 536575 h 1785394"/>
                <a:gd name="connsiteX33" fmla="*/ 1454155 w 1514480"/>
                <a:gd name="connsiteY33" fmla="*/ 574675 h 1785394"/>
                <a:gd name="connsiteX34" fmla="*/ 1454155 w 1514480"/>
                <a:gd name="connsiteY34" fmla="*/ 660400 h 1785394"/>
                <a:gd name="connsiteX35" fmla="*/ 1390655 w 1514480"/>
                <a:gd name="connsiteY35" fmla="*/ 717550 h 1785394"/>
                <a:gd name="connsiteX36" fmla="*/ 1343030 w 1514480"/>
                <a:gd name="connsiteY36" fmla="*/ 895350 h 1785394"/>
                <a:gd name="connsiteX37" fmla="*/ 1400180 w 1514480"/>
                <a:gd name="connsiteY37" fmla="*/ 908050 h 1785394"/>
                <a:gd name="connsiteX38" fmla="*/ 1409705 w 1514480"/>
                <a:gd name="connsiteY38" fmla="*/ 1038225 h 1785394"/>
                <a:gd name="connsiteX39" fmla="*/ 1254130 w 1514480"/>
                <a:gd name="connsiteY39" fmla="*/ 1082675 h 1785394"/>
                <a:gd name="connsiteX40" fmla="*/ 1257305 w 1514480"/>
                <a:gd name="connsiteY40" fmla="*/ 1120775 h 1785394"/>
                <a:gd name="connsiteX41" fmla="*/ 1320805 w 1514480"/>
                <a:gd name="connsiteY41" fmla="*/ 1146175 h 1785394"/>
                <a:gd name="connsiteX42" fmla="*/ 1282705 w 1514480"/>
                <a:gd name="connsiteY42" fmla="*/ 1254125 h 1785394"/>
                <a:gd name="connsiteX43" fmla="*/ 1206505 w 1514480"/>
                <a:gd name="connsiteY43" fmla="*/ 1273175 h 1785394"/>
                <a:gd name="connsiteX44" fmla="*/ 1133480 w 1514480"/>
                <a:gd name="connsiteY44" fmla="*/ 1330325 h 1785394"/>
                <a:gd name="connsiteX45" fmla="*/ 1101730 w 1514480"/>
                <a:gd name="connsiteY45" fmla="*/ 1323975 h 1785394"/>
                <a:gd name="connsiteX46" fmla="*/ 898530 w 1514480"/>
                <a:gd name="connsiteY46" fmla="*/ 1454150 h 1785394"/>
                <a:gd name="connsiteX47" fmla="*/ 736605 w 1514480"/>
                <a:gd name="connsiteY47" fmla="*/ 1581150 h 1785394"/>
                <a:gd name="connsiteX48" fmla="*/ 622305 w 1514480"/>
                <a:gd name="connsiteY48" fmla="*/ 1685925 h 1785394"/>
                <a:gd name="connsiteX49" fmla="*/ 517530 w 1514480"/>
                <a:gd name="connsiteY49" fmla="*/ 1692275 h 1785394"/>
                <a:gd name="connsiteX50" fmla="*/ 301630 w 1514480"/>
                <a:gd name="connsiteY50" fmla="*/ 1698624 h 1785394"/>
                <a:gd name="connsiteX51" fmla="*/ 288930 w 1514480"/>
                <a:gd name="connsiteY51" fmla="*/ 1784349 h 1785394"/>
                <a:gd name="connsiteX52" fmla="*/ 5 w 1514480"/>
                <a:gd name="connsiteY52" fmla="*/ 1679574 h 1785394"/>
                <a:gd name="connsiteX53" fmla="*/ 130181 w 1514480"/>
                <a:gd name="connsiteY53" fmla="*/ 781048 h 1785394"/>
                <a:gd name="connsiteX54" fmla="*/ 86524 w 1514480"/>
                <a:gd name="connsiteY54" fmla="*/ 715960 h 1785394"/>
                <a:gd name="connsiteX55" fmla="*/ 98430 w 1514480"/>
                <a:gd name="connsiteY55" fmla="*/ 631823 h 1785394"/>
                <a:gd name="connsiteX0" fmla="*/ 104780 w 1514480"/>
                <a:gd name="connsiteY0" fmla="*/ 638175 h 1785394"/>
                <a:gd name="connsiteX1" fmla="*/ 130180 w 1514480"/>
                <a:gd name="connsiteY1" fmla="*/ 584200 h 1785394"/>
                <a:gd name="connsiteX2" fmla="*/ 203205 w 1514480"/>
                <a:gd name="connsiteY2" fmla="*/ 542925 h 1785394"/>
                <a:gd name="connsiteX3" fmla="*/ 225430 w 1514480"/>
                <a:gd name="connsiteY3" fmla="*/ 542925 h 1785394"/>
                <a:gd name="connsiteX4" fmla="*/ 222255 w 1514480"/>
                <a:gd name="connsiteY4" fmla="*/ 587375 h 1785394"/>
                <a:gd name="connsiteX5" fmla="*/ 276230 w 1514480"/>
                <a:gd name="connsiteY5" fmla="*/ 609600 h 1785394"/>
                <a:gd name="connsiteX6" fmla="*/ 298455 w 1514480"/>
                <a:gd name="connsiteY6" fmla="*/ 657225 h 1785394"/>
                <a:gd name="connsiteX7" fmla="*/ 390530 w 1514480"/>
                <a:gd name="connsiteY7" fmla="*/ 657225 h 1785394"/>
                <a:gd name="connsiteX8" fmla="*/ 406405 w 1514480"/>
                <a:gd name="connsiteY8" fmla="*/ 698500 h 1785394"/>
                <a:gd name="connsiteX9" fmla="*/ 438155 w 1514480"/>
                <a:gd name="connsiteY9" fmla="*/ 742950 h 1785394"/>
                <a:gd name="connsiteX10" fmla="*/ 511180 w 1514480"/>
                <a:gd name="connsiteY10" fmla="*/ 727075 h 1785394"/>
                <a:gd name="connsiteX11" fmla="*/ 523880 w 1514480"/>
                <a:gd name="connsiteY11" fmla="*/ 603250 h 1785394"/>
                <a:gd name="connsiteX12" fmla="*/ 561980 w 1514480"/>
                <a:gd name="connsiteY12" fmla="*/ 600075 h 1785394"/>
                <a:gd name="connsiteX13" fmla="*/ 530230 w 1514480"/>
                <a:gd name="connsiteY13" fmla="*/ 495300 h 1785394"/>
                <a:gd name="connsiteX14" fmla="*/ 669930 w 1514480"/>
                <a:gd name="connsiteY14" fmla="*/ 406400 h 1785394"/>
                <a:gd name="connsiteX15" fmla="*/ 558805 w 1514480"/>
                <a:gd name="connsiteY15" fmla="*/ 196850 h 1785394"/>
                <a:gd name="connsiteX16" fmla="*/ 596905 w 1514480"/>
                <a:gd name="connsiteY16" fmla="*/ 139700 h 1785394"/>
                <a:gd name="connsiteX17" fmla="*/ 676280 w 1514480"/>
                <a:gd name="connsiteY17" fmla="*/ 120650 h 1785394"/>
                <a:gd name="connsiteX18" fmla="*/ 771530 w 1514480"/>
                <a:gd name="connsiteY18" fmla="*/ 155575 h 1785394"/>
                <a:gd name="connsiteX19" fmla="*/ 892180 w 1514480"/>
                <a:gd name="connsiteY19" fmla="*/ 130175 h 1785394"/>
                <a:gd name="connsiteX20" fmla="*/ 962030 w 1514480"/>
                <a:gd name="connsiteY20" fmla="*/ 95250 h 1785394"/>
                <a:gd name="connsiteX21" fmla="*/ 996955 w 1514480"/>
                <a:gd name="connsiteY21" fmla="*/ 104775 h 1785394"/>
                <a:gd name="connsiteX22" fmla="*/ 1085855 w 1514480"/>
                <a:gd name="connsiteY22" fmla="*/ 79375 h 1785394"/>
                <a:gd name="connsiteX23" fmla="*/ 1050930 w 1514480"/>
                <a:gd name="connsiteY23" fmla="*/ 34925 h 1785394"/>
                <a:gd name="connsiteX24" fmla="*/ 1079505 w 1514480"/>
                <a:gd name="connsiteY24" fmla="*/ 0 h 1785394"/>
                <a:gd name="connsiteX25" fmla="*/ 1263655 w 1514480"/>
                <a:gd name="connsiteY25" fmla="*/ 127000 h 1785394"/>
                <a:gd name="connsiteX26" fmla="*/ 1273180 w 1514480"/>
                <a:gd name="connsiteY26" fmla="*/ 346075 h 1785394"/>
                <a:gd name="connsiteX27" fmla="*/ 1323980 w 1514480"/>
                <a:gd name="connsiteY27" fmla="*/ 384175 h 1785394"/>
                <a:gd name="connsiteX28" fmla="*/ 1381130 w 1514480"/>
                <a:gd name="connsiteY28" fmla="*/ 457200 h 1785394"/>
                <a:gd name="connsiteX29" fmla="*/ 1412880 w 1514480"/>
                <a:gd name="connsiteY29" fmla="*/ 425450 h 1785394"/>
                <a:gd name="connsiteX30" fmla="*/ 1447805 w 1514480"/>
                <a:gd name="connsiteY30" fmla="*/ 498475 h 1785394"/>
                <a:gd name="connsiteX31" fmla="*/ 1504955 w 1514480"/>
                <a:gd name="connsiteY31" fmla="*/ 482600 h 1785394"/>
                <a:gd name="connsiteX32" fmla="*/ 1514480 w 1514480"/>
                <a:gd name="connsiteY32" fmla="*/ 536575 h 1785394"/>
                <a:gd name="connsiteX33" fmla="*/ 1454155 w 1514480"/>
                <a:gd name="connsiteY33" fmla="*/ 574675 h 1785394"/>
                <a:gd name="connsiteX34" fmla="*/ 1454155 w 1514480"/>
                <a:gd name="connsiteY34" fmla="*/ 660400 h 1785394"/>
                <a:gd name="connsiteX35" fmla="*/ 1390655 w 1514480"/>
                <a:gd name="connsiteY35" fmla="*/ 717550 h 1785394"/>
                <a:gd name="connsiteX36" fmla="*/ 1343030 w 1514480"/>
                <a:gd name="connsiteY36" fmla="*/ 895350 h 1785394"/>
                <a:gd name="connsiteX37" fmla="*/ 1400180 w 1514480"/>
                <a:gd name="connsiteY37" fmla="*/ 908050 h 1785394"/>
                <a:gd name="connsiteX38" fmla="*/ 1409705 w 1514480"/>
                <a:gd name="connsiteY38" fmla="*/ 1038225 h 1785394"/>
                <a:gd name="connsiteX39" fmla="*/ 1254130 w 1514480"/>
                <a:gd name="connsiteY39" fmla="*/ 1082675 h 1785394"/>
                <a:gd name="connsiteX40" fmla="*/ 1257305 w 1514480"/>
                <a:gd name="connsiteY40" fmla="*/ 1120775 h 1785394"/>
                <a:gd name="connsiteX41" fmla="*/ 1320805 w 1514480"/>
                <a:gd name="connsiteY41" fmla="*/ 1146175 h 1785394"/>
                <a:gd name="connsiteX42" fmla="*/ 1282705 w 1514480"/>
                <a:gd name="connsiteY42" fmla="*/ 1254125 h 1785394"/>
                <a:gd name="connsiteX43" fmla="*/ 1206505 w 1514480"/>
                <a:gd name="connsiteY43" fmla="*/ 1273175 h 1785394"/>
                <a:gd name="connsiteX44" fmla="*/ 1133480 w 1514480"/>
                <a:gd name="connsiteY44" fmla="*/ 1330325 h 1785394"/>
                <a:gd name="connsiteX45" fmla="*/ 1101730 w 1514480"/>
                <a:gd name="connsiteY45" fmla="*/ 1323975 h 1785394"/>
                <a:gd name="connsiteX46" fmla="*/ 898530 w 1514480"/>
                <a:gd name="connsiteY46" fmla="*/ 1454150 h 1785394"/>
                <a:gd name="connsiteX47" fmla="*/ 736605 w 1514480"/>
                <a:gd name="connsiteY47" fmla="*/ 1581150 h 1785394"/>
                <a:gd name="connsiteX48" fmla="*/ 622305 w 1514480"/>
                <a:gd name="connsiteY48" fmla="*/ 1685925 h 1785394"/>
                <a:gd name="connsiteX49" fmla="*/ 517530 w 1514480"/>
                <a:gd name="connsiteY49" fmla="*/ 1692275 h 1785394"/>
                <a:gd name="connsiteX50" fmla="*/ 301630 w 1514480"/>
                <a:gd name="connsiteY50" fmla="*/ 1698624 h 1785394"/>
                <a:gd name="connsiteX51" fmla="*/ 288930 w 1514480"/>
                <a:gd name="connsiteY51" fmla="*/ 1784349 h 1785394"/>
                <a:gd name="connsiteX52" fmla="*/ 5 w 1514480"/>
                <a:gd name="connsiteY52" fmla="*/ 1679574 h 1785394"/>
                <a:gd name="connsiteX53" fmla="*/ 130181 w 1514480"/>
                <a:gd name="connsiteY53" fmla="*/ 781048 h 1785394"/>
                <a:gd name="connsiteX54" fmla="*/ 86524 w 1514480"/>
                <a:gd name="connsiteY54" fmla="*/ 715960 h 1785394"/>
                <a:gd name="connsiteX55" fmla="*/ 98430 w 1514480"/>
                <a:gd name="connsiteY55" fmla="*/ 631823 h 1785394"/>
                <a:gd name="connsiteX0" fmla="*/ 104780 w 1514480"/>
                <a:gd name="connsiteY0" fmla="*/ 638175 h 1785394"/>
                <a:gd name="connsiteX1" fmla="*/ 130180 w 1514480"/>
                <a:gd name="connsiteY1" fmla="*/ 584200 h 1785394"/>
                <a:gd name="connsiteX2" fmla="*/ 203205 w 1514480"/>
                <a:gd name="connsiteY2" fmla="*/ 542925 h 1785394"/>
                <a:gd name="connsiteX3" fmla="*/ 225430 w 1514480"/>
                <a:gd name="connsiteY3" fmla="*/ 542925 h 1785394"/>
                <a:gd name="connsiteX4" fmla="*/ 222255 w 1514480"/>
                <a:gd name="connsiteY4" fmla="*/ 587375 h 1785394"/>
                <a:gd name="connsiteX5" fmla="*/ 276230 w 1514480"/>
                <a:gd name="connsiteY5" fmla="*/ 609600 h 1785394"/>
                <a:gd name="connsiteX6" fmla="*/ 298455 w 1514480"/>
                <a:gd name="connsiteY6" fmla="*/ 657225 h 1785394"/>
                <a:gd name="connsiteX7" fmla="*/ 390530 w 1514480"/>
                <a:gd name="connsiteY7" fmla="*/ 657225 h 1785394"/>
                <a:gd name="connsiteX8" fmla="*/ 406405 w 1514480"/>
                <a:gd name="connsiteY8" fmla="*/ 698500 h 1785394"/>
                <a:gd name="connsiteX9" fmla="*/ 438155 w 1514480"/>
                <a:gd name="connsiteY9" fmla="*/ 742950 h 1785394"/>
                <a:gd name="connsiteX10" fmla="*/ 511180 w 1514480"/>
                <a:gd name="connsiteY10" fmla="*/ 727075 h 1785394"/>
                <a:gd name="connsiteX11" fmla="*/ 523880 w 1514480"/>
                <a:gd name="connsiteY11" fmla="*/ 603250 h 1785394"/>
                <a:gd name="connsiteX12" fmla="*/ 561980 w 1514480"/>
                <a:gd name="connsiteY12" fmla="*/ 600075 h 1785394"/>
                <a:gd name="connsiteX13" fmla="*/ 530230 w 1514480"/>
                <a:gd name="connsiteY13" fmla="*/ 495300 h 1785394"/>
                <a:gd name="connsiteX14" fmla="*/ 669930 w 1514480"/>
                <a:gd name="connsiteY14" fmla="*/ 406400 h 1785394"/>
                <a:gd name="connsiteX15" fmla="*/ 558805 w 1514480"/>
                <a:gd name="connsiteY15" fmla="*/ 196850 h 1785394"/>
                <a:gd name="connsiteX16" fmla="*/ 596905 w 1514480"/>
                <a:gd name="connsiteY16" fmla="*/ 139700 h 1785394"/>
                <a:gd name="connsiteX17" fmla="*/ 676280 w 1514480"/>
                <a:gd name="connsiteY17" fmla="*/ 120650 h 1785394"/>
                <a:gd name="connsiteX18" fmla="*/ 771530 w 1514480"/>
                <a:gd name="connsiteY18" fmla="*/ 155575 h 1785394"/>
                <a:gd name="connsiteX19" fmla="*/ 892180 w 1514480"/>
                <a:gd name="connsiteY19" fmla="*/ 130175 h 1785394"/>
                <a:gd name="connsiteX20" fmla="*/ 962030 w 1514480"/>
                <a:gd name="connsiteY20" fmla="*/ 95250 h 1785394"/>
                <a:gd name="connsiteX21" fmla="*/ 996955 w 1514480"/>
                <a:gd name="connsiteY21" fmla="*/ 104775 h 1785394"/>
                <a:gd name="connsiteX22" fmla="*/ 1085855 w 1514480"/>
                <a:gd name="connsiteY22" fmla="*/ 79375 h 1785394"/>
                <a:gd name="connsiteX23" fmla="*/ 1092205 w 1514480"/>
                <a:gd name="connsiteY23" fmla="*/ 34925 h 1785394"/>
                <a:gd name="connsiteX24" fmla="*/ 1079505 w 1514480"/>
                <a:gd name="connsiteY24" fmla="*/ 0 h 1785394"/>
                <a:gd name="connsiteX25" fmla="*/ 1263655 w 1514480"/>
                <a:gd name="connsiteY25" fmla="*/ 127000 h 1785394"/>
                <a:gd name="connsiteX26" fmla="*/ 1273180 w 1514480"/>
                <a:gd name="connsiteY26" fmla="*/ 346075 h 1785394"/>
                <a:gd name="connsiteX27" fmla="*/ 1323980 w 1514480"/>
                <a:gd name="connsiteY27" fmla="*/ 384175 h 1785394"/>
                <a:gd name="connsiteX28" fmla="*/ 1381130 w 1514480"/>
                <a:gd name="connsiteY28" fmla="*/ 457200 h 1785394"/>
                <a:gd name="connsiteX29" fmla="*/ 1412880 w 1514480"/>
                <a:gd name="connsiteY29" fmla="*/ 425450 h 1785394"/>
                <a:gd name="connsiteX30" fmla="*/ 1447805 w 1514480"/>
                <a:gd name="connsiteY30" fmla="*/ 498475 h 1785394"/>
                <a:gd name="connsiteX31" fmla="*/ 1504955 w 1514480"/>
                <a:gd name="connsiteY31" fmla="*/ 482600 h 1785394"/>
                <a:gd name="connsiteX32" fmla="*/ 1514480 w 1514480"/>
                <a:gd name="connsiteY32" fmla="*/ 536575 h 1785394"/>
                <a:gd name="connsiteX33" fmla="*/ 1454155 w 1514480"/>
                <a:gd name="connsiteY33" fmla="*/ 574675 h 1785394"/>
                <a:gd name="connsiteX34" fmla="*/ 1454155 w 1514480"/>
                <a:gd name="connsiteY34" fmla="*/ 660400 h 1785394"/>
                <a:gd name="connsiteX35" fmla="*/ 1390655 w 1514480"/>
                <a:gd name="connsiteY35" fmla="*/ 717550 h 1785394"/>
                <a:gd name="connsiteX36" fmla="*/ 1343030 w 1514480"/>
                <a:gd name="connsiteY36" fmla="*/ 895350 h 1785394"/>
                <a:gd name="connsiteX37" fmla="*/ 1400180 w 1514480"/>
                <a:gd name="connsiteY37" fmla="*/ 908050 h 1785394"/>
                <a:gd name="connsiteX38" fmla="*/ 1409705 w 1514480"/>
                <a:gd name="connsiteY38" fmla="*/ 1038225 h 1785394"/>
                <a:gd name="connsiteX39" fmla="*/ 1254130 w 1514480"/>
                <a:gd name="connsiteY39" fmla="*/ 1082675 h 1785394"/>
                <a:gd name="connsiteX40" fmla="*/ 1257305 w 1514480"/>
                <a:gd name="connsiteY40" fmla="*/ 1120775 h 1785394"/>
                <a:gd name="connsiteX41" fmla="*/ 1320805 w 1514480"/>
                <a:gd name="connsiteY41" fmla="*/ 1146175 h 1785394"/>
                <a:gd name="connsiteX42" fmla="*/ 1282705 w 1514480"/>
                <a:gd name="connsiteY42" fmla="*/ 1254125 h 1785394"/>
                <a:gd name="connsiteX43" fmla="*/ 1206505 w 1514480"/>
                <a:gd name="connsiteY43" fmla="*/ 1273175 h 1785394"/>
                <a:gd name="connsiteX44" fmla="*/ 1133480 w 1514480"/>
                <a:gd name="connsiteY44" fmla="*/ 1330325 h 1785394"/>
                <a:gd name="connsiteX45" fmla="*/ 1101730 w 1514480"/>
                <a:gd name="connsiteY45" fmla="*/ 1323975 h 1785394"/>
                <a:gd name="connsiteX46" fmla="*/ 898530 w 1514480"/>
                <a:gd name="connsiteY46" fmla="*/ 1454150 h 1785394"/>
                <a:gd name="connsiteX47" fmla="*/ 736605 w 1514480"/>
                <a:gd name="connsiteY47" fmla="*/ 1581150 h 1785394"/>
                <a:gd name="connsiteX48" fmla="*/ 622305 w 1514480"/>
                <a:gd name="connsiteY48" fmla="*/ 1685925 h 1785394"/>
                <a:gd name="connsiteX49" fmla="*/ 517530 w 1514480"/>
                <a:gd name="connsiteY49" fmla="*/ 1692275 h 1785394"/>
                <a:gd name="connsiteX50" fmla="*/ 301630 w 1514480"/>
                <a:gd name="connsiteY50" fmla="*/ 1698624 h 1785394"/>
                <a:gd name="connsiteX51" fmla="*/ 288930 w 1514480"/>
                <a:gd name="connsiteY51" fmla="*/ 1784349 h 1785394"/>
                <a:gd name="connsiteX52" fmla="*/ 5 w 1514480"/>
                <a:gd name="connsiteY52" fmla="*/ 1679574 h 1785394"/>
                <a:gd name="connsiteX53" fmla="*/ 130181 w 1514480"/>
                <a:gd name="connsiteY53" fmla="*/ 781048 h 1785394"/>
                <a:gd name="connsiteX54" fmla="*/ 86524 w 1514480"/>
                <a:gd name="connsiteY54" fmla="*/ 715960 h 1785394"/>
                <a:gd name="connsiteX55" fmla="*/ 98430 w 1514480"/>
                <a:gd name="connsiteY55" fmla="*/ 631823 h 1785394"/>
                <a:gd name="connsiteX0" fmla="*/ 104780 w 1514480"/>
                <a:gd name="connsiteY0" fmla="*/ 638175 h 1785394"/>
                <a:gd name="connsiteX1" fmla="*/ 130180 w 1514480"/>
                <a:gd name="connsiteY1" fmla="*/ 584200 h 1785394"/>
                <a:gd name="connsiteX2" fmla="*/ 203205 w 1514480"/>
                <a:gd name="connsiteY2" fmla="*/ 542925 h 1785394"/>
                <a:gd name="connsiteX3" fmla="*/ 225430 w 1514480"/>
                <a:gd name="connsiteY3" fmla="*/ 542925 h 1785394"/>
                <a:gd name="connsiteX4" fmla="*/ 222255 w 1514480"/>
                <a:gd name="connsiteY4" fmla="*/ 587375 h 1785394"/>
                <a:gd name="connsiteX5" fmla="*/ 276230 w 1514480"/>
                <a:gd name="connsiteY5" fmla="*/ 609600 h 1785394"/>
                <a:gd name="connsiteX6" fmla="*/ 298455 w 1514480"/>
                <a:gd name="connsiteY6" fmla="*/ 657225 h 1785394"/>
                <a:gd name="connsiteX7" fmla="*/ 390530 w 1514480"/>
                <a:gd name="connsiteY7" fmla="*/ 657225 h 1785394"/>
                <a:gd name="connsiteX8" fmla="*/ 406405 w 1514480"/>
                <a:gd name="connsiteY8" fmla="*/ 698500 h 1785394"/>
                <a:gd name="connsiteX9" fmla="*/ 438155 w 1514480"/>
                <a:gd name="connsiteY9" fmla="*/ 742950 h 1785394"/>
                <a:gd name="connsiteX10" fmla="*/ 511180 w 1514480"/>
                <a:gd name="connsiteY10" fmla="*/ 727075 h 1785394"/>
                <a:gd name="connsiteX11" fmla="*/ 523880 w 1514480"/>
                <a:gd name="connsiteY11" fmla="*/ 603250 h 1785394"/>
                <a:gd name="connsiteX12" fmla="*/ 561980 w 1514480"/>
                <a:gd name="connsiteY12" fmla="*/ 600075 h 1785394"/>
                <a:gd name="connsiteX13" fmla="*/ 530230 w 1514480"/>
                <a:gd name="connsiteY13" fmla="*/ 495300 h 1785394"/>
                <a:gd name="connsiteX14" fmla="*/ 669930 w 1514480"/>
                <a:gd name="connsiteY14" fmla="*/ 406400 h 1785394"/>
                <a:gd name="connsiteX15" fmla="*/ 558805 w 1514480"/>
                <a:gd name="connsiteY15" fmla="*/ 196850 h 1785394"/>
                <a:gd name="connsiteX16" fmla="*/ 596905 w 1514480"/>
                <a:gd name="connsiteY16" fmla="*/ 139700 h 1785394"/>
                <a:gd name="connsiteX17" fmla="*/ 676280 w 1514480"/>
                <a:gd name="connsiteY17" fmla="*/ 120650 h 1785394"/>
                <a:gd name="connsiteX18" fmla="*/ 771530 w 1514480"/>
                <a:gd name="connsiteY18" fmla="*/ 155575 h 1785394"/>
                <a:gd name="connsiteX19" fmla="*/ 892180 w 1514480"/>
                <a:gd name="connsiteY19" fmla="*/ 130175 h 1785394"/>
                <a:gd name="connsiteX20" fmla="*/ 962030 w 1514480"/>
                <a:gd name="connsiteY20" fmla="*/ 95250 h 1785394"/>
                <a:gd name="connsiteX21" fmla="*/ 996955 w 1514480"/>
                <a:gd name="connsiteY21" fmla="*/ 104775 h 1785394"/>
                <a:gd name="connsiteX22" fmla="*/ 1085855 w 1514480"/>
                <a:gd name="connsiteY22" fmla="*/ 79375 h 1785394"/>
                <a:gd name="connsiteX23" fmla="*/ 1079505 w 1514480"/>
                <a:gd name="connsiteY23" fmla="*/ 38100 h 1785394"/>
                <a:gd name="connsiteX24" fmla="*/ 1079505 w 1514480"/>
                <a:gd name="connsiteY24" fmla="*/ 0 h 1785394"/>
                <a:gd name="connsiteX25" fmla="*/ 1263655 w 1514480"/>
                <a:gd name="connsiteY25" fmla="*/ 127000 h 1785394"/>
                <a:gd name="connsiteX26" fmla="*/ 1273180 w 1514480"/>
                <a:gd name="connsiteY26" fmla="*/ 346075 h 1785394"/>
                <a:gd name="connsiteX27" fmla="*/ 1323980 w 1514480"/>
                <a:gd name="connsiteY27" fmla="*/ 384175 h 1785394"/>
                <a:gd name="connsiteX28" fmla="*/ 1381130 w 1514480"/>
                <a:gd name="connsiteY28" fmla="*/ 457200 h 1785394"/>
                <a:gd name="connsiteX29" fmla="*/ 1412880 w 1514480"/>
                <a:gd name="connsiteY29" fmla="*/ 425450 h 1785394"/>
                <a:gd name="connsiteX30" fmla="*/ 1447805 w 1514480"/>
                <a:gd name="connsiteY30" fmla="*/ 498475 h 1785394"/>
                <a:gd name="connsiteX31" fmla="*/ 1504955 w 1514480"/>
                <a:gd name="connsiteY31" fmla="*/ 482600 h 1785394"/>
                <a:gd name="connsiteX32" fmla="*/ 1514480 w 1514480"/>
                <a:gd name="connsiteY32" fmla="*/ 536575 h 1785394"/>
                <a:gd name="connsiteX33" fmla="*/ 1454155 w 1514480"/>
                <a:gd name="connsiteY33" fmla="*/ 574675 h 1785394"/>
                <a:gd name="connsiteX34" fmla="*/ 1454155 w 1514480"/>
                <a:gd name="connsiteY34" fmla="*/ 660400 h 1785394"/>
                <a:gd name="connsiteX35" fmla="*/ 1390655 w 1514480"/>
                <a:gd name="connsiteY35" fmla="*/ 717550 h 1785394"/>
                <a:gd name="connsiteX36" fmla="*/ 1343030 w 1514480"/>
                <a:gd name="connsiteY36" fmla="*/ 895350 h 1785394"/>
                <a:gd name="connsiteX37" fmla="*/ 1400180 w 1514480"/>
                <a:gd name="connsiteY37" fmla="*/ 908050 h 1785394"/>
                <a:gd name="connsiteX38" fmla="*/ 1409705 w 1514480"/>
                <a:gd name="connsiteY38" fmla="*/ 1038225 h 1785394"/>
                <a:gd name="connsiteX39" fmla="*/ 1254130 w 1514480"/>
                <a:gd name="connsiteY39" fmla="*/ 1082675 h 1785394"/>
                <a:gd name="connsiteX40" fmla="*/ 1257305 w 1514480"/>
                <a:gd name="connsiteY40" fmla="*/ 1120775 h 1785394"/>
                <a:gd name="connsiteX41" fmla="*/ 1320805 w 1514480"/>
                <a:gd name="connsiteY41" fmla="*/ 1146175 h 1785394"/>
                <a:gd name="connsiteX42" fmla="*/ 1282705 w 1514480"/>
                <a:gd name="connsiteY42" fmla="*/ 1254125 h 1785394"/>
                <a:gd name="connsiteX43" fmla="*/ 1206505 w 1514480"/>
                <a:gd name="connsiteY43" fmla="*/ 1273175 h 1785394"/>
                <a:gd name="connsiteX44" fmla="*/ 1133480 w 1514480"/>
                <a:gd name="connsiteY44" fmla="*/ 1330325 h 1785394"/>
                <a:gd name="connsiteX45" fmla="*/ 1101730 w 1514480"/>
                <a:gd name="connsiteY45" fmla="*/ 1323975 h 1785394"/>
                <a:gd name="connsiteX46" fmla="*/ 898530 w 1514480"/>
                <a:gd name="connsiteY46" fmla="*/ 1454150 h 1785394"/>
                <a:gd name="connsiteX47" fmla="*/ 736605 w 1514480"/>
                <a:gd name="connsiteY47" fmla="*/ 1581150 h 1785394"/>
                <a:gd name="connsiteX48" fmla="*/ 622305 w 1514480"/>
                <a:gd name="connsiteY48" fmla="*/ 1685925 h 1785394"/>
                <a:gd name="connsiteX49" fmla="*/ 517530 w 1514480"/>
                <a:gd name="connsiteY49" fmla="*/ 1692275 h 1785394"/>
                <a:gd name="connsiteX50" fmla="*/ 301630 w 1514480"/>
                <a:gd name="connsiteY50" fmla="*/ 1698624 h 1785394"/>
                <a:gd name="connsiteX51" fmla="*/ 288930 w 1514480"/>
                <a:gd name="connsiteY51" fmla="*/ 1784349 h 1785394"/>
                <a:gd name="connsiteX52" fmla="*/ 5 w 1514480"/>
                <a:gd name="connsiteY52" fmla="*/ 1679574 h 1785394"/>
                <a:gd name="connsiteX53" fmla="*/ 130181 w 1514480"/>
                <a:gd name="connsiteY53" fmla="*/ 781048 h 1785394"/>
                <a:gd name="connsiteX54" fmla="*/ 86524 w 1514480"/>
                <a:gd name="connsiteY54" fmla="*/ 715960 h 1785394"/>
                <a:gd name="connsiteX55" fmla="*/ 98430 w 1514480"/>
                <a:gd name="connsiteY55" fmla="*/ 631823 h 1785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514480" h="1785394">
                  <a:moveTo>
                    <a:pt x="104780" y="638175"/>
                  </a:moveTo>
                  <a:lnTo>
                    <a:pt x="130180" y="584200"/>
                  </a:lnTo>
                  <a:lnTo>
                    <a:pt x="203205" y="542925"/>
                  </a:lnTo>
                  <a:lnTo>
                    <a:pt x="225430" y="542925"/>
                  </a:lnTo>
                  <a:lnTo>
                    <a:pt x="222255" y="587375"/>
                  </a:lnTo>
                  <a:lnTo>
                    <a:pt x="276230" y="609600"/>
                  </a:lnTo>
                  <a:lnTo>
                    <a:pt x="298455" y="657225"/>
                  </a:lnTo>
                  <a:lnTo>
                    <a:pt x="390530" y="657225"/>
                  </a:lnTo>
                  <a:lnTo>
                    <a:pt x="406405" y="698500"/>
                  </a:lnTo>
                  <a:lnTo>
                    <a:pt x="438155" y="742950"/>
                  </a:lnTo>
                  <a:lnTo>
                    <a:pt x="511180" y="727075"/>
                  </a:lnTo>
                  <a:lnTo>
                    <a:pt x="523880" y="603250"/>
                  </a:lnTo>
                  <a:lnTo>
                    <a:pt x="561980" y="600075"/>
                  </a:lnTo>
                  <a:lnTo>
                    <a:pt x="530230" y="495300"/>
                  </a:lnTo>
                  <a:lnTo>
                    <a:pt x="669930" y="406400"/>
                  </a:lnTo>
                  <a:lnTo>
                    <a:pt x="558805" y="196850"/>
                  </a:lnTo>
                  <a:lnTo>
                    <a:pt x="596905" y="139700"/>
                  </a:lnTo>
                  <a:lnTo>
                    <a:pt x="676280" y="120650"/>
                  </a:lnTo>
                  <a:lnTo>
                    <a:pt x="771530" y="155575"/>
                  </a:lnTo>
                  <a:lnTo>
                    <a:pt x="892180" y="130175"/>
                  </a:lnTo>
                  <a:lnTo>
                    <a:pt x="962030" y="95250"/>
                  </a:lnTo>
                  <a:lnTo>
                    <a:pt x="996955" y="104775"/>
                  </a:lnTo>
                  <a:lnTo>
                    <a:pt x="1085855" y="79375"/>
                  </a:lnTo>
                  <a:lnTo>
                    <a:pt x="1079505" y="38100"/>
                  </a:lnTo>
                  <a:lnTo>
                    <a:pt x="1079505" y="0"/>
                  </a:lnTo>
                  <a:lnTo>
                    <a:pt x="1263655" y="127000"/>
                  </a:lnTo>
                  <a:lnTo>
                    <a:pt x="1273180" y="346075"/>
                  </a:lnTo>
                  <a:lnTo>
                    <a:pt x="1323980" y="384175"/>
                  </a:lnTo>
                  <a:lnTo>
                    <a:pt x="1381130" y="457200"/>
                  </a:lnTo>
                  <a:lnTo>
                    <a:pt x="1412880" y="425450"/>
                  </a:lnTo>
                  <a:lnTo>
                    <a:pt x="1447805" y="498475"/>
                  </a:lnTo>
                  <a:lnTo>
                    <a:pt x="1504955" y="482600"/>
                  </a:lnTo>
                  <a:lnTo>
                    <a:pt x="1514480" y="536575"/>
                  </a:lnTo>
                  <a:lnTo>
                    <a:pt x="1454155" y="574675"/>
                  </a:lnTo>
                  <a:lnTo>
                    <a:pt x="1454155" y="660400"/>
                  </a:lnTo>
                  <a:lnTo>
                    <a:pt x="1390655" y="717550"/>
                  </a:lnTo>
                  <a:lnTo>
                    <a:pt x="1343030" y="895350"/>
                  </a:lnTo>
                  <a:lnTo>
                    <a:pt x="1400180" y="908050"/>
                  </a:lnTo>
                  <a:lnTo>
                    <a:pt x="1409705" y="1038225"/>
                  </a:lnTo>
                  <a:lnTo>
                    <a:pt x="1254130" y="1082675"/>
                  </a:lnTo>
                  <a:lnTo>
                    <a:pt x="1257305" y="1120775"/>
                  </a:lnTo>
                  <a:lnTo>
                    <a:pt x="1320805" y="1146175"/>
                  </a:lnTo>
                  <a:lnTo>
                    <a:pt x="1282705" y="1254125"/>
                  </a:lnTo>
                  <a:lnTo>
                    <a:pt x="1206505" y="1273175"/>
                  </a:lnTo>
                  <a:lnTo>
                    <a:pt x="1133480" y="1330325"/>
                  </a:lnTo>
                  <a:lnTo>
                    <a:pt x="1101730" y="1323975"/>
                  </a:lnTo>
                  <a:lnTo>
                    <a:pt x="898530" y="1454150"/>
                  </a:lnTo>
                  <a:lnTo>
                    <a:pt x="736605" y="1581150"/>
                  </a:lnTo>
                  <a:lnTo>
                    <a:pt x="622305" y="1685925"/>
                  </a:lnTo>
                  <a:cubicBezTo>
                    <a:pt x="601668" y="1702329"/>
                    <a:pt x="519514" y="1693598"/>
                    <a:pt x="517530" y="1692275"/>
                  </a:cubicBezTo>
                  <a:lnTo>
                    <a:pt x="301630" y="1698624"/>
                  </a:lnTo>
                  <a:cubicBezTo>
                    <a:pt x="263530" y="1698095"/>
                    <a:pt x="291576" y="1786333"/>
                    <a:pt x="288930" y="1784349"/>
                  </a:cubicBezTo>
                  <a:cubicBezTo>
                    <a:pt x="287872" y="1797578"/>
                    <a:pt x="-1318" y="1680897"/>
                    <a:pt x="5" y="1679574"/>
                  </a:cubicBezTo>
                  <a:cubicBezTo>
                    <a:pt x="1063" y="1627186"/>
                    <a:pt x="128197" y="781048"/>
                    <a:pt x="130181" y="781048"/>
                  </a:cubicBezTo>
                  <a:cubicBezTo>
                    <a:pt x="30698" y="650873"/>
                    <a:pt x="87186" y="715299"/>
                    <a:pt x="86524" y="715960"/>
                  </a:cubicBezTo>
                  <a:cubicBezTo>
                    <a:pt x="111660" y="611714"/>
                    <a:pt x="97769" y="633146"/>
                    <a:pt x="98430" y="631823"/>
                  </a:cubicBezTo>
                </a:path>
              </a:pathLst>
            </a:custGeom>
            <a:grpFill/>
            <a:ln>
              <a:solidFill>
                <a:srgbClr val="00152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>
                <a:latin typeface="Century Gothic" panose="020B0502020202020204" pitchFamily="34" charset="0"/>
              </a:endParaRPr>
            </a:p>
          </p:txBody>
        </p:sp>
        <p:sp>
          <p:nvSpPr>
            <p:cNvPr id="19" name="Полилиния 63">
              <a:extLst>
                <a:ext uri="{FF2B5EF4-FFF2-40B4-BE49-F238E27FC236}">
                  <a16:creationId xmlns:a16="http://schemas.microsoft.com/office/drawing/2014/main" id="{9C9F1C2B-92C3-EB3D-28B9-85B3005239ED}"/>
                </a:ext>
              </a:extLst>
            </p:cNvPr>
            <p:cNvSpPr/>
            <p:nvPr/>
          </p:nvSpPr>
          <p:spPr>
            <a:xfrm>
              <a:off x="3698060" y="2424216"/>
              <a:ext cx="3238369" cy="2029981"/>
            </a:xfrm>
            <a:custGeom>
              <a:avLst/>
              <a:gdLst>
                <a:gd name="connsiteX0" fmla="*/ 2043113 w 2043113"/>
                <a:gd name="connsiteY0" fmla="*/ 804862 h 1538287"/>
                <a:gd name="connsiteX1" fmla="*/ 2043113 w 2043113"/>
                <a:gd name="connsiteY1" fmla="*/ 804862 h 1538287"/>
                <a:gd name="connsiteX2" fmla="*/ 2024063 w 2043113"/>
                <a:gd name="connsiteY2" fmla="*/ 752475 h 1538287"/>
                <a:gd name="connsiteX3" fmla="*/ 1990725 w 2043113"/>
                <a:gd name="connsiteY3" fmla="*/ 723900 h 1538287"/>
                <a:gd name="connsiteX4" fmla="*/ 1590675 w 2043113"/>
                <a:gd name="connsiteY4" fmla="*/ 614362 h 1538287"/>
                <a:gd name="connsiteX5" fmla="*/ 1619250 w 2043113"/>
                <a:gd name="connsiteY5" fmla="*/ 442912 h 1538287"/>
                <a:gd name="connsiteX6" fmla="*/ 1585913 w 2043113"/>
                <a:gd name="connsiteY6" fmla="*/ 376237 h 1538287"/>
                <a:gd name="connsiteX7" fmla="*/ 1428750 w 2043113"/>
                <a:gd name="connsiteY7" fmla="*/ 395287 h 1538287"/>
                <a:gd name="connsiteX8" fmla="*/ 1343025 w 2043113"/>
                <a:gd name="connsiteY8" fmla="*/ 390525 h 1538287"/>
                <a:gd name="connsiteX9" fmla="*/ 1271588 w 2043113"/>
                <a:gd name="connsiteY9" fmla="*/ 361950 h 1538287"/>
                <a:gd name="connsiteX10" fmla="*/ 1271588 w 2043113"/>
                <a:gd name="connsiteY10" fmla="*/ 261937 h 1538287"/>
                <a:gd name="connsiteX11" fmla="*/ 1314450 w 2043113"/>
                <a:gd name="connsiteY11" fmla="*/ 242887 h 1538287"/>
                <a:gd name="connsiteX12" fmla="*/ 1333500 w 2043113"/>
                <a:gd name="connsiteY12" fmla="*/ 147637 h 1538287"/>
                <a:gd name="connsiteX13" fmla="*/ 1090613 w 2043113"/>
                <a:gd name="connsiteY13" fmla="*/ 104775 h 1538287"/>
                <a:gd name="connsiteX14" fmla="*/ 1062038 w 2043113"/>
                <a:gd name="connsiteY14" fmla="*/ 80962 h 1538287"/>
                <a:gd name="connsiteX15" fmla="*/ 1014413 w 2043113"/>
                <a:gd name="connsiteY15" fmla="*/ 23812 h 1538287"/>
                <a:gd name="connsiteX16" fmla="*/ 966788 w 2043113"/>
                <a:gd name="connsiteY16" fmla="*/ 0 h 1538287"/>
                <a:gd name="connsiteX17" fmla="*/ 862013 w 2043113"/>
                <a:gd name="connsiteY17" fmla="*/ 47625 h 1538287"/>
                <a:gd name="connsiteX18" fmla="*/ 762000 w 2043113"/>
                <a:gd name="connsiteY18" fmla="*/ 38100 h 1538287"/>
                <a:gd name="connsiteX19" fmla="*/ 766763 w 2043113"/>
                <a:gd name="connsiteY19" fmla="*/ 161925 h 1538287"/>
                <a:gd name="connsiteX20" fmla="*/ 795338 w 2043113"/>
                <a:gd name="connsiteY20" fmla="*/ 314325 h 1538287"/>
                <a:gd name="connsiteX21" fmla="*/ 842963 w 2043113"/>
                <a:gd name="connsiteY21" fmla="*/ 447675 h 1538287"/>
                <a:gd name="connsiteX22" fmla="*/ 842963 w 2043113"/>
                <a:gd name="connsiteY22" fmla="*/ 523875 h 1538287"/>
                <a:gd name="connsiteX23" fmla="*/ 885825 w 2043113"/>
                <a:gd name="connsiteY23" fmla="*/ 561975 h 1538287"/>
                <a:gd name="connsiteX24" fmla="*/ 900113 w 2043113"/>
                <a:gd name="connsiteY24" fmla="*/ 638175 h 1538287"/>
                <a:gd name="connsiteX25" fmla="*/ 681038 w 2043113"/>
                <a:gd name="connsiteY25" fmla="*/ 762000 h 1538287"/>
                <a:gd name="connsiteX26" fmla="*/ 557213 w 2043113"/>
                <a:gd name="connsiteY26" fmla="*/ 785812 h 1538287"/>
                <a:gd name="connsiteX27" fmla="*/ 452438 w 2043113"/>
                <a:gd name="connsiteY27" fmla="*/ 685800 h 1538287"/>
                <a:gd name="connsiteX28" fmla="*/ 409575 w 2043113"/>
                <a:gd name="connsiteY28" fmla="*/ 528637 h 1538287"/>
                <a:gd name="connsiteX29" fmla="*/ 323850 w 2043113"/>
                <a:gd name="connsiteY29" fmla="*/ 452437 h 1538287"/>
                <a:gd name="connsiteX30" fmla="*/ 0 w 2043113"/>
                <a:gd name="connsiteY30" fmla="*/ 709612 h 1538287"/>
                <a:gd name="connsiteX31" fmla="*/ 28575 w 2043113"/>
                <a:gd name="connsiteY31" fmla="*/ 781050 h 1538287"/>
                <a:gd name="connsiteX32" fmla="*/ 138113 w 2043113"/>
                <a:gd name="connsiteY32" fmla="*/ 823912 h 1538287"/>
                <a:gd name="connsiteX33" fmla="*/ 228600 w 2043113"/>
                <a:gd name="connsiteY33" fmla="*/ 914400 h 1538287"/>
                <a:gd name="connsiteX34" fmla="*/ 266700 w 2043113"/>
                <a:gd name="connsiteY34" fmla="*/ 1085850 h 1538287"/>
                <a:gd name="connsiteX35" fmla="*/ 285750 w 2043113"/>
                <a:gd name="connsiteY35" fmla="*/ 1243012 h 1538287"/>
                <a:gd name="connsiteX36" fmla="*/ 395288 w 2043113"/>
                <a:gd name="connsiteY36" fmla="*/ 1343025 h 1538287"/>
                <a:gd name="connsiteX37" fmla="*/ 390525 w 2043113"/>
                <a:gd name="connsiteY37" fmla="*/ 1395412 h 1538287"/>
                <a:gd name="connsiteX38" fmla="*/ 495300 w 2043113"/>
                <a:gd name="connsiteY38" fmla="*/ 1481137 h 1538287"/>
                <a:gd name="connsiteX39" fmla="*/ 581025 w 2043113"/>
                <a:gd name="connsiteY39" fmla="*/ 1481137 h 1538287"/>
                <a:gd name="connsiteX40" fmla="*/ 709613 w 2043113"/>
                <a:gd name="connsiteY40" fmla="*/ 1323975 h 1538287"/>
                <a:gd name="connsiteX41" fmla="*/ 776288 w 2043113"/>
                <a:gd name="connsiteY41" fmla="*/ 1371600 h 1538287"/>
                <a:gd name="connsiteX42" fmla="*/ 823913 w 2043113"/>
                <a:gd name="connsiteY42" fmla="*/ 1343025 h 1538287"/>
                <a:gd name="connsiteX43" fmla="*/ 957263 w 2043113"/>
                <a:gd name="connsiteY43" fmla="*/ 1362075 h 1538287"/>
                <a:gd name="connsiteX44" fmla="*/ 952500 w 2043113"/>
                <a:gd name="connsiteY44" fmla="*/ 1404937 h 1538287"/>
                <a:gd name="connsiteX45" fmla="*/ 1062038 w 2043113"/>
                <a:gd name="connsiteY45" fmla="*/ 1452562 h 1538287"/>
                <a:gd name="connsiteX46" fmla="*/ 1095375 w 2043113"/>
                <a:gd name="connsiteY46" fmla="*/ 1390650 h 1538287"/>
                <a:gd name="connsiteX47" fmla="*/ 1181100 w 2043113"/>
                <a:gd name="connsiteY47" fmla="*/ 1338262 h 1538287"/>
                <a:gd name="connsiteX48" fmla="*/ 1200150 w 2043113"/>
                <a:gd name="connsiteY48" fmla="*/ 1395412 h 1538287"/>
                <a:gd name="connsiteX49" fmla="*/ 1257300 w 2043113"/>
                <a:gd name="connsiteY49" fmla="*/ 1414462 h 1538287"/>
                <a:gd name="connsiteX50" fmla="*/ 1276350 w 2043113"/>
                <a:gd name="connsiteY50" fmla="*/ 1457325 h 1538287"/>
                <a:gd name="connsiteX51" fmla="*/ 1366838 w 2043113"/>
                <a:gd name="connsiteY51" fmla="*/ 1447800 h 1538287"/>
                <a:gd name="connsiteX52" fmla="*/ 1371600 w 2043113"/>
                <a:gd name="connsiteY52" fmla="*/ 1500187 h 1538287"/>
                <a:gd name="connsiteX53" fmla="*/ 1409700 w 2043113"/>
                <a:gd name="connsiteY53" fmla="*/ 1538287 h 1538287"/>
                <a:gd name="connsiteX54" fmla="*/ 1481138 w 2043113"/>
                <a:gd name="connsiteY54" fmla="*/ 1524000 h 1538287"/>
                <a:gd name="connsiteX55" fmla="*/ 1495425 w 2043113"/>
                <a:gd name="connsiteY55" fmla="*/ 1395412 h 1538287"/>
                <a:gd name="connsiteX56" fmla="*/ 1495425 w 2043113"/>
                <a:gd name="connsiteY56" fmla="*/ 1395412 h 1538287"/>
                <a:gd name="connsiteX57" fmla="*/ 1533525 w 2043113"/>
                <a:gd name="connsiteY57" fmla="*/ 1395412 h 1538287"/>
                <a:gd name="connsiteX58" fmla="*/ 1500188 w 2043113"/>
                <a:gd name="connsiteY58" fmla="*/ 1300162 h 1538287"/>
                <a:gd name="connsiteX59" fmla="*/ 1638300 w 2043113"/>
                <a:gd name="connsiteY59" fmla="*/ 1214437 h 1538287"/>
                <a:gd name="connsiteX60" fmla="*/ 1524000 w 2043113"/>
                <a:gd name="connsiteY60" fmla="*/ 1009650 h 1538287"/>
                <a:gd name="connsiteX61" fmla="*/ 1566863 w 2043113"/>
                <a:gd name="connsiteY61" fmla="*/ 938212 h 1538287"/>
                <a:gd name="connsiteX62" fmla="*/ 1643063 w 2043113"/>
                <a:gd name="connsiteY62" fmla="*/ 919162 h 1538287"/>
                <a:gd name="connsiteX63" fmla="*/ 1724025 w 2043113"/>
                <a:gd name="connsiteY63" fmla="*/ 957262 h 1538287"/>
                <a:gd name="connsiteX64" fmla="*/ 1762125 w 2043113"/>
                <a:gd name="connsiteY64" fmla="*/ 933450 h 1538287"/>
                <a:gd name="connsiteX65" fmla="*/ 1928813 w 2043113"/>
                <a:gd name="connsiteY65" fmla="*/ 895350 h 1538287"/>
                <a:gd name="connsiteX66" fmla="*/ 1976438 w 2043113"/>
                <a:gd name="connsiteY66" fmla="*/ 904875 h 1538287"/>
                <a:gd name="connsiteX67" fmla="*/ 2043113 w 2043113"/>
                <a:gd name="connsiteY67" fmla="*/ 876300 h 1538287"/>
                <a:gd name="connsiteX68" fmla="*/ 2043113 w 2043113"/>
                <a:gd name="connsiteY68" fmla="*/ 804862 h 1538287"/>
                <a:gd name="connsiteX0" fmla="*/ 2043113 w 2043113"/>
                <a:gd name="connsiteY0" fmla="*/ 804862 h 1538287"/>
                <a:gd name="connsiteX1" fmla="*/ 2043113 w 2043113"/>
                <a:gd name="connsiteY1" fmla="*/ 804862 h 1538287"/>
                <a:gd name="connsiteX2" fmla="*/ 2024063 w 2043113"/>
                <a:gd name="connsiteY2" fmla="*/ 752475 h 1538287"/>
                <a:gd name="connsiteX3" fmla="*/ 1990725 w 2043113"/>
                <a:gd name="connsiteY3" fmla="*/ 723900 h 1538287"/>
                <a:gd name="connsiteX4" fmla="*/ 1590675 w 2043113"/>
                <a:gd name="connsiteY4" fmla="*/ 614362 h 1538287"/>
                <a:gd name="connsiteX5" fmla="*/ 1619250 w 2043113"/>
                <a:gd name="connsiteY5" fmla="*/ 442912 h 1538287"/>
                <a:gd name="connsiteX6" fmla="*/ 1585913 w 2043113"/>
                <a:gd name="connsiteY6" fmla="*/ 376237 h 1538287"/>
                <a:gd name="connsiteX7" fmla="*/ 1428750 w 2043113"/>
                <a:gd name="connsiteY7" fmla="*/ 395287 h 1538287"/>
                <a:gd name="connsiteX8" fmla="*/ 1343025 w 2043113"/>
                <a:gd name="connsiteY8" fmla="*/ 390525 h 1538287"/>
                <a:gd name="connsiteX9" fmla="*/ 1271588 w 2043113"/>
                <a:gd name="connsiteY9" fmla="*/ 361950 h 1538287"/>
                <a:gd name="connsiteX10" fmla="*/ 1271588 w 2043113"/>
                <a:gd name="connsiteY10" fmla="*/ 261937 h 1538287"/>
                <a:gd name="connsiteX11" fmla="*/ 1314450 w 2043113"/>
                <a:gd name="connsiteY11" fmla="*/ 242887 h 1538287"/>
                <a:gd name="connsiteX12" fmla="*/ 1333500 w 2043113"/>
                <a:gd name="connsiteY12" fmla="*/ 147637 h 1538287"/>
                <a:gd name="connsiteX13" fmla="*/ 1090613 w 2043113"/>
                <a:gd name="connsiteY13" fmla="*/ 104775 h 1538287"/>
                <a:gd name="connsiteX14" fmla="*/ 1062038 w 2043113"/>
                <a:gd name="connsiteY14" fmla="*/ 80962 h 1538287"/>
                <a:gd name="connsiteX15" fmla="*/ 1014413 w 2043113"/>
                <a:gd name="connsiteY15" fmla="*/ 23812 h 1538287"/>
                <a:gd name="connsiteX16" fmla="*/ 966788 w 2043113"/>
                <a:gd name="connsiteY16" fmla="*/ 0 h 1538287"/>
                <a:gd name="connsiteX17" fmla="*/ 862013 w 2043113"/>
                <a:gd name="connsiteY17" fmla="*/ 47625 h 1538287"/>
                <a:gd name="connsiteX18" fmla="*/ 762000 w 2043113"/>
                <a:gd name="connsiteY18" fmla="*/ 38100 h 1538287"/>
                <a:gd name="connsiteX19" fmla="*/ 766763 w 2043113"/>
                <a:gd name="connsiteY19" fmla="*/ 161925 h 1538287"/>
                <a:gd name="connsiteX20" fmla="*/ 795338 w 2043113"/>
                <a:gd name="connsiteY20" fmla="*/ 314325 h 1538287"/>
                <a:gd name="connsiteX21" fmla="*/ 842963 w 2043113"/>
                <a:gd name="connsiteY21" fmla="*/ 447675 h 1538287"/>
                <a:gd name="connsiteX22" fmla="*/ 842963 w 2043113"/>
                <a:gd name="connsiteY22" fmla="*/ 523875 h 1538287"/>
                <a:gd name="connsiteX23" fmla="*/ 885825 w 2043113"/>
                <a:gd name="connsiteY23" fmla="*/ 561975 h 1538287"/>
                <a:gd name="connsiteX24" fmla="*/ 900113 w 2043113"/>
                <a:gd name="connsiteY24" fmla="*/ 638175 h 1538287"/>
                <a:gd name="connsiteX25" fmla="*/ 681038 w 2043113"/>
                <a:gd name="connsiteY25" fmla="*/ 762000 h 1538287"/>
                <a:gd name="connsiteX26" fmla="*/ 557213 w 2043113"/>
                <a:gd name="connsiteY26" fmla="*/ 785812 h 1538287"/>
                <a:gd name="connsiteX27" fmla="*/ 452438 w 2043113"/>
                <a:gd name="connsiteY27" fmla="*/ 685800 h 1538287"/>
                <a:gd name="connsiteX28" fmla="*/ 409575 w 2043113"/>
                <a:gd name="connsiteY28" fmla="*/ 528637 h 1538287"/>
                <a:gd name="connsiteX29" fmla="*/ 323850 w 2043113"/>
                <a:gd name="connsiteY29" fmla="*/ 452437 h 1538287"/>
                <a:gd name="connsiteX30" fmla="*/ 0 w 2043113"/>
                <a:gd name="connsiteY30" fmla="*/ 709612 h 1538287"/>
                <a:gd name="connsiteX31" fmla="*/ 28575 w 2043113"/>
                <a:gd name="connsiteY31" fmla="*/ 781050 h 1538287"/>
                <a:gd name="connsiteX32" fmla="*/ 138113 w 2043113"/>
                <a:gd name="connsiteY32" fmla="*/ 823912 h 1538287"/>
                <a:gd name="connsiteX33" fmla="*/ 228600 w 2043113"/>
                <a:gd name="connsiteY33" fmla="*/ 914400 h 1538287"/>
                <a:gd name="connsiteX34" fmla="*/ 266700 w 2043113"/>
                <a:gd name="connsiteY34" fmla="*/ 1085850 h 1538287"/>
                <a:gd name="connsiteX35" fmla="*/ 285750 w 2043113"/>
                <a:gd name="connsiteY35" fmla="*/ 1243012 h 1538287"/>
                <a:gd name="connsiteX36" fmla="*/ 578644 w 2043113"/>
                <a:gd name="connsiteY36" fmla="*/ 1300162 h 1538287"/>
                <a:gd name="connsiteX37" fmla="*/ 390525 w 2043113"/>
                <a:gd name="connsiteY37" fmla="*/ 1395412 h 1538287"/>
                <a:gd name="connsiteX38" fmla="*/ 495300 w 2043113"/>
                <a:gd name="connsiteY38" fmla="*/ 1481137 h 1538287"/>
                <a:gd name="connsiteX39" fmla="*/ 581025 w 2043113"/>
                <a:gd name="connsiteY39" fmla="*/ 1481137 h 1538287"/>
                <a:gd name="connsiteX40" fmla="*/ 709613 w 2043113"/>
                <a:gd name="connsiteY40" fmla="*/ 1323975 h 1538287"/>
                <a:gd name="connsiteX41" fmla="*/ 776288 w 2043113"/>
                <a:gd name="connsiteY41" fmla="*/ 1371600 h 1538287"/>
                <a:gd name="connsiteX42" fmla="*/ 823913 w 2043113"/>
                <a:gd name="connsiteY42" fmla="*/ 1343025 h 1538287"/>
                <a:gd name="connsiteX43" fmla="*/ 957263 w 2043113"/>
                <a:gd name="connsiteY43" fmla="*/ 1362075 h 1538287"/>
                <a:gd name="connsiteX44" fmla="*/ 952500 w 2043113"/>
                <a:gd name="connsiteY44" fmla="*/ 1404937 h 1538287"/>
                <a:gd name="connsiteX45" fmla="*/ 1062038 w 2043113"/>
                <a:gd name="connsiteY45" fmla="*/ 1452562 h 1538287"/>
                <a:gd name="connsiteX46" fmla="*/ 1095375 w 2043113"/>
                <a:gd name="connsiteY46" fmla="*/ 1390650 h 1538287"/>
                <a:gd name="connsiteX47" fmla="*/ 1181100 w 2043113"/>
                <a:gd name="connsiteY47" fmla="*/ 1338262 h 1538287"/>
                <a:gd name="connsiteX48" fmla="*/ 1200150 w 2043113"/>
                <a:gd name="connsiteY48" fmla="*/ 1395412 h 1538287"/>
                <a:gd name="connsiteX49" fmla="*/ 1257300 w 2043113"/>
                <a:gd name="connsiteY49" fmla="*/ 1414462 h 1538287"/>
                <a:gd name="connsiteX50" fmla="*/ 1276350 w 2043113"/>
                <a:gd name="connsiteY50" fmla="*/ 1457325 h 1538287"/>
                <a:gd name="connsiteX51" fmla="*/ 1366838 w 2043113"/>
                <a:gd name="connsiteY51" fmla="*/ 1447800 h 1538287"/>
                <a:gd name="connsiteX52" fmla="*/ 1371600 w 2043113"/>
                <a:gd name="connsiteY52" fmla="*/ 1500187 h 1538287"/>
                <a:gd name="connsiteX53" fmla="*/ 1409700 w 2043113"/>
                <a:gd name="connsiteY53" fmla="*/ 1538287 h 1538287"/>
                <a:gd name="connsiteX54" fmla="*/ 1481138 w 2043113"/>
                <a:gd name="connsiteY54" fmla="*/ 1524000 h 1538287"/>
                <a:gd name="connsiteX55" fmla="*/ 1495425 w 2043113"/>
                <a:gd name="connsiteY55" fmla="*/ 1395412 h 1538287"/>
                <a:gd name="connsiteX56" fmla="*/ 1495425 w 2043113"/>
                <a:gd name="connsiteY56" fmla="*/ 1395412 h 1538287"/>
                <a:gd name="connsiteX57" fmla="*/ 1533525 w 2043113"/>
                <a:gd name="connsiteY57" fmla="*/ 1395412 h 1538287"/>
                <a:gd name="connsiteX58" fmla="*/ 1500188 w 2043113"/>
                <a:gd name="connsiteY58" fmla="*/ 1300162 h 1538287"/>
                <a:gd name="connsiteX59" fmla="*/ 1638300 w 2043113"/>
                <a:gd name="connsiteY59" fmla="*/ 1214437 h 1538287"/>
                <a:gd name="connsiteX60" fmla="*/ 1524000 w 2043113"/>
                <a:gd name="connsiteY60" fmla="*/ 1009650 h 1538287"/>
                <a:gd name="connsiteX61" fmla="*/ 1566863 w 2043113"/>
                <a:gd name="connsiteY61" fmla="*/ 938212 h 1538287"/>
                <a:gd name="connsiteX62" fmla="*/ 1643063 w 2043113"/>
                <a:gd name="connsiteY62" fmla="*/ 919162 h 1538287"/>
                <a:gd name="connsiteX63" fmla="*/ 1724025 w 2043113"/>
                <a:gd name="connsiteY63" fmla="*/ 957262 h 1538287"/>
                <a:gd name="connsiteX64" fmla="*/ 1762125 w 2043113"/>
                <a:gd name="connsiteY64" fmla="*/ 933450 h 1538287"/>
                <a:gd name="connsiteX65" fmla="*/ 1928813 w 2043113"/>
                <a:gd name="connsiteY65" fmla="*/ 895350 h 1538287"/>
                <a:gd name="connsiteX66" fmla="*/ 1976438 w 2043113"/>
                <a:gd name="connsiteY66" fmla="*/ 904875 h 1538287"/>
                <a:gd name="connsiteX67" fmla="*/ 2043113 w 2043113"/>
                <a:gd name="connsiteY67" fmla="*/ 876300 h 1538287"/>
                <a:gd name="connsiteX68" fmla="*/ 2043113 w 2043113"/>
                <a:gd name="connsiteY68" fmla="*/ 804862 h 1538287"/>
                <a:gd name="connsiteX0" fmla="*/ 2043113 w 2043113"/>
                <a:gd name="connsiteY0" fmla="*/ 804862 h 1538287"/>
                <a:gd name="connsiteX1" fmla="*/ 2043113 w 2043113"/>
                <a:gd name="connsiteY1" fmla="*/ 804862 h 1538287"/>
                <a:gd name="connsiteX2" fmla="*/ 2024063 w 2043113"/>
                <a:gd name="connsiteY2" fmla="*/ 752475 h 1538287"/>
                <a:gd name="connsiteX3" fmla="*/ 1990725 w 2043113"/>
                <a:gd name="connsiteY3" fmla="*/ 723900 h 1538287"/>
                <a:gd name="connsiteX4" fmla="*/ 1590675 w 2043113"/>
                <a:gd name="connsiteY4" fmla="*/ 614362 h 1538287"/>
                <a:gd name="connsiteX5" fmla="*/ 1619250 w 2043113"/>
                <a:gd name="connsiteY5" fmla="*/ 442912 h 1538287"/>
                <a:gd name="connsiteX6" fmla="*/ 1585913 w 2043113"/>
                <a:gd name="connsiteY6" fmla="*/ 376237 h 1538287"/>
                <a:gd name="connsiteX7" fmla="*/ 1428750 w 2043113"/>
                <a:gd name="connsiteY7" fmla="*/ 395287 h 1538287"/>
                <a:gd name="connsiteX8" fmla="*/ 1343025 w 2043113"/>
                <a:gd name="connsiteY8" fmla="*/ 390525 h 1538287"/>
                <a:gd name="connsiteX9" fmla="*/ 1271588 w 2043113"/>
                <a:gd name="connsiteY9" fmla="*/ 361950 h 1538287"/>
                <a:gd name="connsiteX10" fmla="*/ 1271588 w 2043113"/>
                <a:gd name="connsiteY10" fmla="*/ 261937 h 1538287"/>
                <a:gd name="connsiteX11" fmla="*/ 1314450 w 2043113"/>
                <a:gd name="connsiteY11" fmla="*/ 242887 h 1538287"/>
                <a:gd name="connsiteX12" fmla="*/ 1333500 w 2043113"/>
                <a:gd name="connsiteY12" fmla="*/ 147637 h 1538287"/>
                <a:gd name="connsiteX13" fmla="*/ 1090613 w 2043113"/>
                <a:gd name="connsiteY13" fmla="*/ 104775 h 1538287"/>
                <a:gd name="connsiteX14" fmla="*/ 1062038 w 2043113"/>
                <a:gd name="connsiteY14" fmla="*/ 80962 h 1538287"/>
                <a:gd name="connsiteX15" fmla="*/ 1014413 w 2043113"/>
                <a:gd name="connsiteY15" fmla="*/ 23812 h 1538287"/>
                <a:gd name="connsiteX16" fmla="*/ 966788 w 2043113"/>
                <a:gd name="connsiteY16" fmla="*/ 0 h 1538287"/>
                <a:gd name="connsiteX17" fmla="*/ 862013 w 2043113"/>
                <a:gd name="connsiteY17" fmla="*/ 47625 h 1538287"/>
                <a:gd name="connsiteX18" fmla="*/ 762000 w 2043113"/>
                <a:gd name="connsiteY18" fmla="*/ 38100 h 1538287"/>
                <a:gd name="connsiteX19" fmla="*/ 766763 w 2043113"/>
                <a:gd name="connsiteY19" fmla="*/ 161925 h 1538287"/>
                <a:gd name="connsiteX20" fmla="*/ 795338 w 2043113"/>
                <a:gd name="connsiteY20" fmla="*/ 314325 h 1538287"/>
                <a:gd name="connsiteX21" fmla="*/ 842963 w 2043113"/>
                <a:gd name="connsiteY21" fmla="*/ 447675 h 1538287"/>
                <a:gd name="connsiteX22" fmla="*/ 842963 w 2043113"/>
                <a:gd name="connsiteY22" fmla="*/ 523875 h 1538287"/>
                <a:gd name="connsiteX23" fmla="*/ 885825 w 2043113"/>
                <a:gd name="connsiteY23" fmla="*/ 561975 h 1538287"/>
                <a:gd name="connsiteX24" fmla="*/ 900113 w 2043113"/>
                <a:gd name="connsiteY24" fmla="*/ 638175 h 1538287"/>
                <a:gd name="connsiteX25" fmla="*/ 681038 w 2043113"/>
                <a:gd name="connsiteY25" fmla="*/ 762000 h 1538287"/>
                <a:gd name="connsiteX26" fmla="*/ 557213 w 2043113"/>
                <a:gd name="connsiteY26" fmla="*/ 785812 h 1538287"/>
                <a:gd name="connsiteX27" fmla="*/ 452438 w 2043113"/>
                <a:gd name="connsiteY27" fmla="*/ 685800 h 1538287"/>
                <a:gd name="connsiteX28" fmla="*/ 409575 w 2043113"/>
                <a:gd name="connsiteY28" fmla="*/ 528637 h 1538287"/>
                <a:gd name="connsiteX29" fmla="*/ 323850 w 2043113"/>
                <a:gd name="connsiteY29" fmla="*/ 452437 h 1538287"/>
                <a:gd name="connsiteX30" fmla="*/ 0 w 2043113"/>
                <a:gd name="connsiteY30" fmla="*/ 709612 h 1538287"/>
                <a:gd name="connsiteX31" fmla="*/ 28575 w 2043113"/>
                <a:gd name="connsiteY31" fmla="*/ 781050 h 1538287"/>
                <a:gd name="connsiteX32" fmla="*/ 138113 w 2043113"/>
                <a:gd name="connsiteY32" fmla="*/ 823912 h 1538287"/>
                <a:gd name="connsiteX33" fmla="*/ 228600 w 2043113"/>
                <a:gd name="connsiteY33" fmla="*/ 914400 h 1538287"/>
                <a:gd name="connsiteX34" fmla="*/ 266700 w 2043113"/>
                <a:gd name="connsiteY34" fmla="*/ 1085850 h 1538287"/>
                <a:gd name="connsiteX35" fmla="*/ 285750 w 2043113"/>
                <a:gd name="connsiteY35" fmla="*/ 1243012 h 1538287"/>
                <a:gd name="connsiteX36" fmla="*/ 578644 w 2043113"/>
                <a:gd name="connsiteY36" fmla="*/ 1300162 h 1538287"/>
                <a:gd name="connsiteX37" fmla="*/ 373856 w 2043113"/>
                <a:gd name="connsiteY37" fmla="*/ 1381125 h 1538287"/>
                <a:gd name="connsiteX38" fmla="*/ 495300 w 2043113"/>
                <a:gd name="connsiteY38" fmla="*/ 1481137 h 1538287"/>
                <a:gd name="connsiteX39" fmla="*/ 581025 w 2043113"/>
                <a:gd name="connsiteY39" fmla="*/ 1481137 h 1538287"/>
                <a:gd name="connsiteX40" fmla="*/ 709613 w 2043113"/>
                <a:gd name="connsiteY40" fmla="*/ 1323975 h 1538287"/>
                <a:gd name="connsiteX41" fmla="*/ 776288 w 2043113"/>
                <a:gd name="connsiteY41" fmla="*/ 1371600 h 1538287"/>
                <a:gd name="connsiteX42" fmla="*/ 823913 w 2043113"/>
                <a:gd name="connsiteY42" fmla="*/ 1343025 h 1538287"/>
                <a:gd name="connsiteX43" fmla="*/ 957263 w 2043113"/>
                <a:gd name="connsiteY43" fmla="*/ 1362075 h 1538287"/>
                <a:gd name="connsiteX44" fmla="*/ 952500 w 2043113"/>
                <a:gd name="connsiteY44" fmla="*/ 1404937 h 1538287"/>
                <a:gd name="connsiteX45" fmla="*/ 1062038 w 2043113"/>
                <a:gd name="connsiteY45" fmla="*/ 1452562 h 1538287"/>
                <a:gd name="connsiteX46" fmla="*/ 1095375 w 2043113"/>
                <a:gd name="connsiteY46" fmla="*/ 1390650 h 1538287"/>
                <a:gd name="connsiteX47" fmla="*/ 1181100 w 2043113"/>
                <a:gd name="connsiteY47" fmla="*/ 1338262 h 1538287"/>
                <a:gd name="connsiteX48" fmla="*/ 1200150 w 2043113"/>
                <a:gd name="connsiteY48" fmla="*/ 1395412 h 1538287"/>
                <a:gd name="connsiteX49" fmla="*/ 1257300 w 2043113"/>
                <a:gd name="connsiteY49" fmla="*/ 1414462 h 1538287"/>
                <a:gd name="connsiteX50" fmla="*/ 1276350 w 2043113"/>
                <a:gd name="connsiteY50" fmla="*/ 1457325 h 1538287"/>
                <a:gd name="connsiteX51" fmla="*/ 1366838 w 2043113"/>
                <a:gd name="connsiteY51" fmla="*/ 1447800 h 1538287"/>
                <a:gd name="connsiteX52" fmla="*/ 1371600 w 2043113"/>
                <a:gd name="connsiteY52" fmla="*/ 1500187 h 1538287"/>
                <a:gd name="connsiteX53" fmla="*/ 1409700 w 2043113"/>
                <a:gd name="connsiteY53" fmla="*/ 1538287 h 1538287"/>
                <a:gd name="connsiteX54" fmla="*/ 1481138 w 2043113"/>
                <a:gd name="connsiteY54" fmla="*/ 1524000 h 1538287"/>
                <a:gd name="connsiteX55" fmla="*/ 1495425 w 2043113"/>
                <a:gd name="connsiteY55" fmla="*/ 1395412 h 1538287"/>
                <a:gd name="connsiteX56" fmla="*/ 1495425 w 2043113"/>
                <a:gd name="connsiteY56" fmla="*/ 1395412 h 1538287"/>
                <a:gd name="connsiteX57" fmla="*/ 1533525 w 2043113"/>
                <a:gd name="connsiteY57" fmla="*/ 1395412 h 1538287"/>
                <a:gd name="connsiteX58" fmla="*/ 1500188 w 2043113"/>
                <a:gd name="connsiteY58" fmla="*/ 1300162 h 1538287"/>
                <a:gd name="connsiteX59" fmla="*/ 1638300 w 2043113"/>
                <a:gd name="connsiteY59" fmla="*/ 1214437 h 1538287"/>
                <a:gd name="connsiteX60" fmla="*/ 1524000 w 2043113"/>
                <a:gd name="connsiteY60" fmla="*/ 1009650 h 1538287"/>
                <a:gd name="connsiteX61" fmla="*/ 1566863 w 2043113"/>
                <a:gd name="connsiteY61" fmla="*/ 938212 h 1538287"/>
                <a:gd name="connsiteX62" fmla="*/ 1643063 w 2043113"/>
                <a:gd name="connsiteY62" fmla="*/ 919162 h 1538287"/>
                <a:gd name="connsiteX63" fmla="*/ 1724025 w 2043113"/>
                <a:gd name="connsiteY63" fmla="*/ 957262 h 1538287"/>
                <a:gd name="connsiteX64" fmla="*/ 1762125 w 2043113"/>
                <a:gd name="connsiteY64" fmla="*/ 933450 h 1538287"/>
                <a:gd name="connsiteX65" fmla="*/ 1928813 w 2043113"/>
                <a:gd name="connsiteY65" fmla="*/ 895350 h 1538287"/>
                <a:gd name="connsiteX66" fmla="*/ 1976438 w 2043113"/>
                <a:gd name="connsiteY66" fmla="*/ 904875 h 1538287"/>
                <a:gd name="connsiteX67" fmla="*/ 2043113 w 2043113"/>
                <a:gd name="connsiteY67" fmla="*/ 876300 h 1538287"/>
                <a:gd name="connsiteX68" fmla="*/ 2043113 w 2043113"/>
                <a:gd name="connsiteY68" fmla="*/ 804862 h 1538287"/>
                <a:gd name="connsiteX0" fmla="*/ 2043113 w 2043113"/>
                <a:gd name="connsiteY0" fmla="*/ 804862 h 1538287"/>
                <a:gd name="connsiteX1" fmla="*/ 2043113 w 2043113"/>
                <a:gd name="connsiteY1" fmla="*/ 804862 h 1538287"/>
                <a:gd name="connsiteX2" fmla="*/ 2024063 w 2043113"/>
                <a:gd name="connsiteY2" fmla="*/ 752475 h 1538287"/>
                <a:gd name="connsiteX3" fmla="*/ 1990725 w 2043113"/>
                <a:gd name="connsiteY3" fmla="*/ 723900 h 1538287"/>
                <a:gd name="connsiteX4" fmla="*/ 1590675 w 2043113"/>
                <a:gd name="connsiteY4" fmla="*/ 614362 h 1538287"/>
                <a:gd name="connsiteX5" fmla="*/ 1619250 w 2043113"/>
                <a:gd name="connsiteY5" fmla="*/ 442912 h 1538287"/>
                <a:gd name="connsiteX6" fmla="*/ 1585913 w 2043113"/>
                <a:gd name="connsiteY6" fmla="*/ 376237 h 1538287"/>
                <a:gd name="connsiteX7" fmla="*/ 1428750 w 2043113"/>
                <a:gd name="connsiteY7" fmla="*/ 395287 h 1538287"/>
                <a:gd name="connsiteX8" fmla="*/ 1343025 w 2043113"/>
                <a:gd name="connsiteY8" fmla="*/ 390525 h 1538287"/>
                <a:gd name="connsiteX9" fmla="*/ 1271588 w 2043113"/>
                <a:gd name="connsiteY9" fmla="*/ 361950 h 1538287"/>
                <a:gd name="connsiteX10" fmla="*/ 1271588 w 2043113"/>
                <a:gd name="connsiteY10" fmla="*/ 261937 h 1538287"/>
                <a:gd name="connsiteX11" fmla="*/ 1314450 w 2043113"/>
                <a:gd name="connsiteY11" fmla="*/ 242887 h 1538287"/>
                <a:gd name="connsiteX12" fmla="*/ 1333500 w 2043113"/>
                <a:gd name="connsiteY12" fmla="*/ 147637 h 1538287"/>
                <a:gd name="connsiteX13" fmla="*/ 1090613 w 2043113"/>
                <a:gd name="connsiteY13" fmla="*/ 104775 h 1538287"/>
                <a:gd name="connsiteX14" fmla="*/ 1062038 w 2043113"/>
                <a:gd name="connsiteY14" fmla="*/ 80962 h 1538287"/>
                <a:gd name="connsiteX15" fmla="*/ 1014413 w 2043113"/>
                <a:gd name="connsiteY15" fmla="*/ 23812 h 1538287"/>
                <a:gd name="connsiteX16" fmla="*/ 966788 w 2043113"/>
                <a:gd name="connsiteY16" fmla="*/ 0 h 1538287"/>
                <a:gd name="connsiteX17" fmla="*/ 862013 w 2043113"/>
                <a:gd name="connsiteY17" fmla="*/ 47625 h 1538287"/>
                <a:gd name="connsiteX18" fmla="*/ 762000 w 2043113"/>
                <a:gd name="connsiteY18" fmla="*/ 38100 h 1538287"/>
                <a:gd name="connsiteX19" fmla="*/ 766763 w 2043113"/>
                <a:gd name="connsiteY19" fmla="*/ 161925 h 1538287"/>
                <a:gd name="connsiteX20" fmla="*/ 795338 w 2043113"/>
                <a:gd name="connsiteY20" fmla="*/ 314325 h 1538287"/>
                <a:gd name="connsiteX21" fmla="*/ 842963 w 2043113"/>
                <a:gd name="connsiteY21" fmla="*/ 447675 h 1538287"/>
                <a:gd name="connsiteX22" fmla="*/ 842963 w 2043113"/>
                <a:gd name="connsiteY22" fmla="*/ 523875 h 1538287"/>
                <a:gd name="connsiteX23" fmla="*/ 885825 w 2043113"/>
                <a:gd name="connsiteY23" fmla="*/ 561975 h 1538287"/>
                <a:gd name="connsiteX24" fmla="*/ 900113 w 2043113"/>
                <a:gd name="connsiteY24" fmla="*/ 638175 h 1538287"/>
                <a:gd name="connsiteX25" fmla="*/ 681038 w 2043113"/>
                <a:gd name="connsiteY25" fmla="*/ 762000 h 1538287"/>
                <a:gd name="connsiteX26" fmla="*/ 557213 w 2043113"/>
                <a:gd name="connsiteY26" fmla="*/ 785812 h 1538287"/>
                <a:gd name="connsiteX27" fmla="*/ 452438 w 2043113"/>
                <a:gd name="connsiteY27" fmla="*/ 685800 h 1538287"/>
                <a:gd name="connsiteX28" fmla="*/ 409575 w 2043113"/>
                <a:gd name="connsiteY28" fmla="*/ 528637 h 1538287"/>
                <a:gd name="connsiteX29" fmla="*/ 323850 w 2043113"/>
                <a:gd name="connsiteY29" fmla="*/ 452437 h 1538287"/>
                <a:gd name="connsiteX30" fmla="*/ 0 w 2043113"/>
                <a:gd name="connsiteY30" fmla="*/ 709612 h 1538287"/>
                <a:gd name="connsiteX31" fmla="*/ 28575 w 2043113"/>
                <a:gd name="connsiteY31" fmla="*/ 781050 h 1538287"/>
                <a:gd name="connsiteX32" fmla="*/ 138113 w 2043113"/>
                <a:gd name="connsiteY32" fmla="*/ 823912 h 1538287"/>
                <a:gd name="connsiteX33" fmla="*/ 228600 w 2043113"/>
                <a:gd name="connsiteY33" fmla="*/ 914400 h 1538287"/>
                <a:gd name="connsiteX34" fmla="*/ 266700 w 2043113"/>
                <a:gd name="connsiteY34" fmla="*/ 1085850 h 1538287"/>
                <a:gd name="connsiteX35" fmla="*/ 285750 w 2043113"/>
                <a:gd name="connsiteY35" fmla="*/ 1243012 h 1538287"/>
                <a:gd name="connsiteX36" fmla="*/ 392907 w 2043113"/>
                <a:gd name="connsiteY36" fmla="*/ 1333500 h 1538287"/>
                <a:gd name="connsiteX37" fmla="*/ 373856 w 2043113"/>
                <a:gd name="connsiteY37" fmla="*/ 1381125 h 1538287"/>
                <a:gd name="connsiteX38" fmla="*/ 495300 w 2043113"/>
                <a:gd name="connsiteY38" fmla="*/ 1481137 h 1538287"/>
                <a:gd name="connsiteX39" fmla="*/ 581025 w 2043113"/>
                <a:gd name="connsiteY39" fmla="*/ 1481137 h 1538287"/>
                <a:gd name="connsiteX40" fmla="*/ 709613 w 2043113"/>
                <a:gd name="connsiteY40" fmla="*/ 1323975 h 1538287"/>
                <a:gd name="connsiteX41" fmla="*/ 776288 w 2043113"/>
                <a:gd name="connsiteY41" fmla="*/ 1371600 h 1538287"/>
                <a:gd name="connsiteX42" fmla="*/ 823913 w 2043113"/>
                <a:gd name="connsiteY42" fmla="*/ 1343025 h 1538287"/>
                <a:gd name="connsiteX43" fmla="*/ 957263 w 2043113"/>
                <a:gd name="connsiteY43" fmla="*/ 1362075 h 1538287"/>
                <a:gd name="connsiteX44" fmla="*/ 952500 w 2043113"/>
                <a:gd name="connsiteY44" fmla="*/ 1404937 h 1538287"/>
                <a:gd name="connsiteX45" fmla="*/ 1062038 w 2043113"/>
                <a:gd name="connsiteY45" fmla="*/ 1452562 h 1538287"/>
                <a:gd name="connsiteX46" fmla="*/ 1095375 w 2043113"/>
                <a:gd name="connsiteY46" fmla="*/ 1390650 h 1538287"/>
                <a:gd name="connsiteX47" fmla="*/ 1181100 w 2043113"/>
                <a:gd name="connsiteY47" fmla="*/ 1338262 h 1538287"/>
                <a:gd name="connsiteX48" fmla="*/ 1200150 w 2043113"/>
                <a:gd name="connsiteY48" fmla="*/ 1395412 h 1538287"/>
                <a:gd name="connsiteX49" fmla="*/ 1257300 w 2043113"/>
                <a:gd name="connsiteY49" fmla="*/ 1414462 h 1538287"/>
                <a:gd name="connsiteX50" fmla="*/ 1276350 w 2043113"/>
                <a:gd name="connsiteY50" fmla="*/ 1457325 h 1538287"/>
                <a:gd name="connsiteX51" fmla="*/ 1366838 w 2043113"/>
                <a:gd name="connsiteY51" fmla="*/ 1447800 h 1538287"/>
                <a:gd name="connsiteX52" fmla="*/ 1371600 w 2043113"/>
                <a:gd name="connsiteY52" fmla="*/ 1500187 h 1538287"/>
                <a:gd name="connsiteX53" fmla="*/ 1409700 w 2043113"/>
                <a:gd name="connsiteY53" fmla="*/ 1538287 h 1538287"/>
                <a:gd name="connsiteX54" fmla="*/ 1481138 w 2043113"/>
                <a:gd name="connsiteY54" fmla="*/ 1524000 h 1538287"/>
                <a:gd name="connsiteX55" fmla="*/ 1495425 w 2043113"/>
                <a:gd name="connsiteY55" fmla="*/ 1395412 h 1538287"/>
                <a:gd name="connsiteX56" fmla="*/ 1495425 w 2043113"/>
                <a:gd name="connsiteY56" fmla="*/ 1395412 h 1538287"/>
                <a:gd name="connsiteX57" fmla="*/ 1533525 w 2043113"/>
                <a:gd name="connsiteY57" fmla="*/ 1395412 h 1538287"/>
                <a:gd name="connsiteX58" fmla="*/ 1500188 w 2043113"/>
                <a:gd name="connsiteY58" fmla="*/ 1300162 h 1538287"/>
                <a:gd name="connsiteX59" fmla="*/ 1638300 w 2043113"/>
                <a:gd name="connsiteY59" fmla="*/ 1214437 h 1538287"/>
                <a:gd name="connsiteX60" fmla="*/ 1524000 w 2043113"/>
                <a:gd name="connsiteY60" fmla="*/ 1009650 h 1538287"/>
                <a:gd name="connsiteX61" fmla="*/ 1566863 w 2043113"/>
                <a:gd name="connsiteY61" fmla="*/ 938212 h 1538287"/>
                <a:gd name="connsiteX62" fmla="*/ 1643063 w 2043113"/>
                <a:gd name="connsiteY62" fmla="*/ 919162 h 1538287"/>
                <a:gd name="connsiteX63" fmla="*/ 1724025 w 2043113"/>
                <a:gd name="connsiteY63" fmla="*/ 957262 h 1538287"/>
                <a:gd name="connsiteX64" fmla="*/ 1762125 w 2043113"/>
                <a:gd name="connsiteY64" fmla="*/ 933450 h 1538287"/>
                <a:gd name="connsiteX65" fmla="*/ 1928813 w 2043113"/>
                <a:gd name="connsiteY65" fmla="*/ 895350 h 1538287"/>
                <a:gd name="connsiteX66" fmla="*/ 1976438 w 2043113"/>
                <a:gd name="connsiteY66" fmla="*/ 904875 h 1538287"/>
                <a:gd name="connsiteX67" fmla="*/ 2043113 w 2043113"/>
                <a:gd name="connsiteY67" fmla="*/ 876300 h 1538287"/>
                <a:gd name="connsiteX68" fmla="*/ 2043113 w 2043113"/>
                <a:gd name="connsiteY68" fmla="*/ 804862 h 1538287"/>
                <a:gd name="connsiteX0" fmla="*/ 2043113 w 2043113"/>
                <a:gd name="connsiteY0" fmla="*/ 804862 h 1538287"/>
                <a:gd name="connsiteX1" fmla="*/ 2043113 w 2043113"/>
                <a:gd name="connsiteY1" fmla="*/ 804862 h 1538287"/>
                <a:gd name="connsiteX2" fmla="*/ 2024063 w 2043113"/>
                <a:gd name="connsiteY2" fmla="*/ 752475 h 1538287"/>
                <a:gd name="connsiteX3" fmla="*/ 1990725 w 2043113"/>
                <a:gd name="connsiteY3" fmla="*/ 723900 h 1538287"/>
                <a:gd name="connsiteX4" fmla="*/ 1590675 w 2043113"/>
                <a:gd name="connsiteY4" fmla="*/ 614362 h 1538287"/>
                <a:gd name="connsiteX5" fmla="*/ 1619250 w 2043113"/>
                <a:gd name="connsiteY5" fmla="*/ 442912 h 1538287"/>
                <a:gd name="connsiteX6" fmla="*/ 1585913 w 2043113"/>
                <a:gd name="connsiteY6" fmla="*/ 376237 h 1538287"/>
                <a:gd name="connsiteX7" fmla="*/ 1428750 w 2043113"/>
                <a:gd name="connsiteY7" fmla="*/ 395287 h 1538287"/>
                <a:gd name="connsiteX8" fmla="*/ 1343025 w 2043113"/>
                <a:gd name="connsiteY8" fmla="*/ 390525 h 1538287"/>
                <a:gd name="connsiteX9" fmla="*/ 1271588 w 2043113"/>
                <a:gd name="connsiteY9" fmla="*/ 361950 h 1538287"/>
                <a:gd name="connsiteX10" fmla="*/ 1271588 w 2043113"/>
                <a:gd name="connsiteY10" fmla="*/ 261937 h 1538287"/>
                <a:gd name="connsiteX11" fmla="*/ 1314450 w 2043113"/>
                <a:gd name="connsiteY11" fmla="*/ 242887 h 1538287"/>
                <a:gd name="connsiteX12" fmla="*/ 1333500 w 2043113"/>
                <a:gd name="connsiteY12" fmla="*/ 147637 h 1538287"/>
                <a:gd name="connsiteX13" fmla="*/ 1090613 w 2043113"/>
                <a:gd name="connsiteY13" fmla="*/ 104775 h 1538287"/>
                <a:gd name="connsiteX14" fmla="*/ 1062038 w 2043113"/>
                <a:gd name="connsiteY14" fmla="*/ 80962 h 1538287"/>
                <a:gd name="connsiteX15" fmla="*/ 1014413 w 2043113"/>
                <a:gd name="connsiteY15" fmla="*/ 23812 h 1538287"/>
                <a:gd name="connsiteX16" fmla="*/ 966788 w 2043113"/>
                <a:gd name="connsiteY16" fmla="*/ 0 h 1538287"/>
                <a:gd name="connsiteX17" fmla="*/ 862013 w 2043113"/>
                <a:gd name="connsiteY17" fmla="*/ 47625 h 1538287"/>
                <a:gd name="connsiteX18" fmla="*/ 762000 w 2043113"/>
                <a:gd name="connsiteY18" fmla="*/ 38100 h 1538287"/>
                <a:gd name="connsiteX19" fmla="*/ 766763 w 2043113"/>
                <a:gd name="connsiteY19" fmla="*/ 161925 h 1538287"/>
                <a:gd name="connsiteX20" fmla="*/ 795338 w 2043113"/>
                <a:gd name="connsiteY20" fmla="*/ 314325 h 1538287"/>
                <a:gd name="connsiteX21" fmla="*/ 842963 w 2043113"/>
                <a:gd name="connsiteY21" fmla="*/ 447675 h 1538287"/>
                <a:gd name="connsiteX22" fmla="*/ 842963 w 2043113"/>
                <a:gd name="connsiteY22" fmla="*/ 523875 h 1538287"/>
                <a:gd name="connsiteX23" fmla="*/ 885825 w 2043113"/>
                <a:gd name="connsiteY23" fmla="*/ 561975 h 1538287"/>
                <a:gd name="connsiteX24" fmla="*/ 900113 w 2043113"/>
                <a:gd name="connsiteY24" fmla="*/ 638175 h 1538287"/>
                <a:gd name="connsiteX25" fmla="*/ 681038 w 2043113"/>
                <a:gd name="connsiteY25" fmla="*/ 762000 h 1538287"/>
                <a:gd name="connsiteX26" fmla="*/ 557213 w 2043113"/>
                <a:gd name="connsiteY26" fmla="*/ 785812 h 1538287"/>
                <a:gd name="connsiteX27" fmla="*/ 452438 w 2043113"/>
                <a:gd name="connsiteY27" fmla="*/ 685800 h 1538287"/>
                <a:gd name="connsiteX28" fmla="*/ 409575 w 2043113"/>
                <a:gd name="connsiteY28" fmla="*/ 528637 h 1538287"/>
                <a:gd name="connsiteX29" fmla="*/ 323850 w 2043113"/>
                <a:gd name="connsiteY29" fmla="*/ 452437 h 1538287"/>
                <a:gd name="connsiteX30" fmla="*/ 0 w 2043113"/>
                <a:gd name="connsiteY30" fmla="*/ 709612 h 1538287"/>
                <a:gd name="connsiteX31" fmla="*/ 28575 w 2043113"/>
                <a:gd name="connsiteY31" fmla="*/ 781050 h 1538287"/>
                <a:gd name="connsiteX32" fmla="*/ 138113 w 2043113"/>
                <a:gd name="connsiteY32" fmla="*/ 823912 h 1538287"/>
                <a:gd name="connsiteX33" fmla="*/ 228600 w 2043113"/>
                <a:gd name="connsiteY33" fmla="*/ 914400 h 1538287"/>
                <a:gd name="connsiteX34" fmla="*/ 266700 w 2043113"/>
                <a:gd name="connsiteY34" fmla="*/ 1085850 h 1538287"/>
                <a:gd name="connsiteX35" fmla="*/ 285750 w 2043113"/>
                <a:gd name="connsiteY35" fmla="*/ 1243012 h 1538287"/>
                <a:gd name="connsiteX36" fmla="*/ 392907 w 2043113"/>
                <a:gd name="connsiteY36" fmla="*/ 1333500 h 1538287"/>
                <a:gd name="connsiteX37" fmla="*/ 373856 w 2043113"/>
                <a:gd name="connsiteY37" fmla="*/ 1381125 h 1538287"/>
                <a:gd name="connsiteX38" fmla="*/ 495300 w 2043113"/>
                <a:gd name="connsiteY38" fmla="*/ 1481137 h 1538287"/>
                <a:gd name="connsiteX39" fmla="*/ 581025 w 2043113"/>
                <a:gd name="connsiteY39" fmla="*/ 1481137 h 1538287"/>
                <a:gd name="connsiteX40" fmla="*/ 709613 w 2043113"/>
                <a:gd name="connsiteY40" fmla="*/ 1323975 h 1538287"/>
                <a:gd name="connsiteX41" fmla="*/ 776288 w 2043113"/>
                <a:gd name="connsiteY41" fmla="*/ 1371600 h 1538287"/>
                <a:gd name="connsiteX42" fmla="*/ 823913 w 2043113"/>
                <a:gd name="connsiteY42" fmla="*/ 1343025 h 1538287"/>
                <a:gd name="connsiteX43" fmla="*/ 957263 w 2043113"/>
                <a:gd name="connsiteY43" fmla="*/ 1362075 h 1538287"/>
                <a:gd name="connsiteX44" fmla="*/ 952500 w 2043113"/>
                <a:gd name="connsiteY44" fmla="*/ 1404937 h 1538287"/>
                <a:gd name="connsiteX45" fmla="*/ 1062038 w 2043113"/>
                <a:gd name="connsiteY45" fmla="*/ 1452562 h 1538287"/>
                <a:gd name="connsiteX46" fmla="*/ 1095375 w 2043113"/>
                <a:gd name="connsiteY46" fmla="*/ 1390650 h 1538287"/>
                <a:gd name="connsiteX47" fmla="*/ 1181100 w 2043113"/>
                <a:gd name="connsiteY47" fmla="*/ 1338262 h 1538287"/>
                <a:gd name="connsiteX48" fmla="*/ 1200150 w 2043113"/>
                <a:gd name="connsiteY48" fmla="*/ 1395412 h 1538287"/>
                <a:gd name="connsiteX49" fmla="*/ 1257300 w 2043113"/>
                <a:gd name="connsiteY49" fmla="*/ 1414462 h 1538287"/>
                <a:gd name="connsiteX50" fmla="*/ 1276350 w 2043113"/>
                <a:gd name="connsiteY50" fmla="*/ 1457325 h 1538287"/>
                <a:gd name="connsiteX51" fmla="*/ 1366838 w 2043113"/>
                <a:gd name="connsiteY51" fmla="*/ 1447800 h 1538287"/>
                <a:gd name="connsiteX52" fmla="*/ 1371600 w 2043113"/>
                <a:gd name="connsiteY52" fmla="*/ 1500187 h 1538287"/>
                <a:gd name="connsiteX53" fmla="*/ 1409700 w 2043113"/>
                <a:gd name="connsiteY53" fmla="*/ 1538287 h 1538287"/>
                <a:gd name="connsiteX54" fmla="*/ 1481138 w 2043113"/>
                <a:gd name="connsiteY54" fmla="*/ 1524000 h 1538287"/>
                <a:gd name="connsiteX55" fmla="*/ 1495425 w 2043113"/>
                <a:gd name="connsiteY55" fmla="*/ 1395412 h 1538287"/>
                <a:gd name="connsiteX56" fmla="*/ 1495425 w 2043113"/>
                <a:gd name="connsiteY56" fmla="*/ 1395412 h 1538287"/>
                <a:gd name="connsiteX57" fmla="*/ 1533525 w 2043113"/>
                <a:gd name="connsiteY57" fmla="*/ 1395412 h 1538287"/>
                <a:gd name="connsiteX58" fmla="*/ 1500188 w 2043113"/>
                <a:gd name="connsiteY58" fmla="*/ 1300162 h 1538287"/>
                <a:gd name="connsiteX59" fmla="*/ 1638300 w 2043113"/>
                <a:gd name="connsiteY59" fmla="*/ 1214437 h 1538287"/>
                <a:gd name="connsiteX60" fmla="*/ 1524000 w 2043113"/>
                <a:gd name="connsiteY60" fmla="*/ 1009650 h 1538287"/>
                <a:gd name="connsiteX61" fmla="*/ 1566863 w 2043113"/>
                <a:gd name="connsiteY61" fmla="*/ 938212 h 1538287"/>
                <a:gd name="connsiteX62" fmla="*/ 1643063 w 2043113"/>
                <a:gd name="connsiteY62" fmla="*/ 919162 h 1538287"/>
                <a:gd name="connsiteX63" fmla="*/ 1724025 w 2043113"/>
                <a:gd name="connsiteY63" fmla="*/ 957262 h 1538287"/>
                <a:gd name="connsiteX64" fmla="*/ 1882775 w 2043113"/>
                <a:gd name="connsiteY64" fmla="*/ 923925 h 1538287"/>
                <a:gd name="connsiteX65" fmla="*/ 1928813 w 2043113"/>
                <a:gd name="connsiteY65" fmla="*/ 895350 h 1538287"/>
                <a:gd name="connsiteX66" fmla="*/ 1976438 w 2043113"/>
                <a:gd name="connsiteY66" fmla="*/ 904875 h 1538287"/>
                <a:gd name="connsiteX67" fmla="*/ 2043113 w 2043113"/>
                <a:gd name="connsiteY67" fmla="*/ 876300 h 1538287"/>
                <a:gd name="connsiteX68" fmla="*/ 2043113 w 2043113"/>
                <a:gd name="connsiteY68" fmla="*/ 804862 h 1538287"/>
                <a:gd name="connsiteX0" fmla="*/ 2043113 w 2043113"/>
                <a:gd name="connsiteY0" fmla="*/ 804862 h 1538287"/>
                <a:gd name="connsiteX1" fmla="*/ 2043113 w 2043113"/>
                <a:gd name="connsiteY1" fmla="*/ 804862 h 1538287"/>
                <a:gd name="connsiteX2" fmla="*/ 2024063 w 2043113"/>
                <a:gd name="connsiteY2" fmla="*/ 752475 h 1538287"/>
                <a:gd name="connsiteX3" fmla="*/ 1990725 w 2043113"/>
                <a:gd name="connsiteY3" fmla="*/ 723900 h 1538287"/>
                <a:gd name="connsiteX4" fmla="*/ 1590675 w 2043113"/>
                <a:gd name="connsiteY4" fmla="*/ 614362 h 1538287"/>
                <a:gd name="connsiteX5" fmla="*/ 1619250 w 2043113"/>
                <a:gd name="connsiteY5" fmla="*/ 442912 h 1538287"/>
                <a:gd name="connsiteX6" fmla="*/ 1585913 w 2043113"/>
                <a:gd name="connsiteY6" fmla="*/ 376237 h 1538287"/>
                <a:gd name="connsiteX7" fmla="*/ 1428750 w 2043113"/>
                <a:gd name="connsiteY7" fmla="*/ 395287 h 1538287"/>
                <a:gd name="connsiteX8" fmla="*/ 1343025 w 2043113"/>
                <a:gd name="connsiteY8" fmla="*/ 390525 h 1538287"/>
                <a:gd name="connsiteX9" fmla="*/ 1271588 w 2043113"/>
                <a:gd name="connsiteY9" fmla="*/ 361950 h 1538287"/>
                <a:gd name="connsiteX10" fmla="*/ 1271588 w 2043113"/>
                <a:gd name="connsiteY10" fmla="*/ 261937 h 1538287"/>
                <a:gd name="connsiteX11" fmla="*/ 1314450 w 2043113"/>
                <a:gd name="connsiteY11" fmla="*/ 242887 h 1538287"/>
                <a:gd name="connsiteX12" fmla="*/ 1333500 w 2043113"/>
                <a:gd name="connsiteY12" fmla="*/ 147637 h 1538287"/>
                <a:gd name="connsiteX13" fmla="*/ 1090613 w 2043113"/>
                <a:gd name="connsiteY13" fmla="*/ 104775 h 1538287"/>
                <a:gd name="connsiteX14" fmla="*/ 1062038 w 2043113"/>
                <a:gd name="connsiteY14" fmla="*/ 80962 h 1538287"/>
                <a:gd name="connsiteX15" fmla="*/ 1014413 w 2043113"/>
                <a:gd name="connsiteY15" fmla="*/ 23812 h 1538287"/>
                <a:gd name="connsiteX16" fmla="*/ 966788 w 2043113"/>
                <a:gd name="connsiteY16" fmla="*/ 0 h 1538287"/>
                <a:gd name="connsiteX17" fmla="*/ 862013 w 2043113"/>
                <a:gd name="connsiteY17" fmla="*/ 47625 h 1538287"/>
                <a:gd name="connsiteX18" fmla="*/ 762000 w 2043113"/>
                <a:gd name="connsiteY18" fmla="*/ 38100 h 1538287"/>
                <a:gd name="connsiteX19" fmla="*/ 766763 w 2043113"/>
                <a:gd name="connsiteY19" fmla="*/ 161925 h 1538287"/>
                <a:gd name="connsiteX20" fmla="*/ 795338 w 2043113"/>
                <a:gd name="connsiteY20" fmla="*/ 314325 h 1538287"/>
                <a:gd name="connsiteX21" fmla="*/ 842963 w 2043113"/>
                <a:gd name="connsiteY21" fmla="*/ 447675 h 1538287"/>
                <a:gd name="connsiteX22" fmla="*/ 842963 w 2043113"/>
                <a:gd name="connsiteY22" fmla="*/ 523875 h 1538287"/>
                <a:gd name="connsiteX23" fmla="*/ 885825 w 2043113"/>
                <a:gd name="connsiteY23" fmla="*/ 561975 h 1538287"/>
                <a:gd name="connsiteX24" fmla="*/ 900113 w 2043113"/>
                <a:gd name="connsiteY24" fmla="*/ 638175 h 1538287"/>
                <a:gd name="connsiteX25" fmla="*/ 681038 w 2043113"/>
                <a:gd name="connsiteY25" fmla="*/ 762000 h 1538287"/>
                <a:gd name="connsiteX26" fmla="*/ 557213 w 2043113"/>
                <a:gd name="connsiteY26" fmla="*/ 785812 h 1538287"/>
                <a:gd name="connsiteX27" fmla="*/ 452438 w 2043113"/>
                <a:gd name="connsiteY27" fmla="*/ 685800 h 1538287"/>
                <a:gd name="connsiteX28" fmla="*/ 409575 w 2043113"/>
                <a:gd name="connsiteY28" fmla="*/ 528637 h 1538287"/>
                <a:gd name="connsiteX29" fmla="*/ 323850 w 2043113"/>
                <a:gd name="connsiteY29" fmla="*/ 452437 h 1538287"/>
                <a:gd name="connsiteX30" fmla="*/ 0 w 2043113"/>
                <a:gd name="connsiteY30" fmla="*/ 709612 h 1538287"/>
                <a:gd name="connsiteX31" fmla="*/ 28575 w 2043113"/>
                <a:gd name="connsiteY31" fmla="*/ 781050 h 1538287"/>
                <a:gd name="connsiteX32" fmla="*/ 138113 w 2043113"/>
                <a:gd name="connsiteY32" fmla="*/ 823912 h 1538287"/>
                <a:gd name="connsiteX33" fmla="*/ 228600 w 2043113"/>
                <a:gd name="connsiteY33" fmla="*/ 914400 h 1538287"/>
                <a:gd name="connsiteX34" fmla="*/ 266700 w 2043113"/>
                <a:gd name="connsiteY34" fmla="*/ 1085850 h 1538287"/>
                <a:gd name="connsiteX35" fmla="*/ 285750 w 2043113"/>
                <a:gd name="connsiteY35" fmla="*/ 1243012 h 1538287"/>
                <a:gd name="connsiteX36" fmla="*/ 392907 w 2043113"/>
                <a:gd name="connsiteY36" fmla="*/ 1333500 h 1538287"/>
                <a:gd name="connsiteX37" fmla="*/ 373856 w 2043113"/>
                <a:gd name="connsiteY37" fmla="*/ 1381125 h 1538287"/>
                <a:gd name="connsiteX38" fmla="*/ 495300 w 2043113"/>
                <a:gd name="connsiteY38" fmla="*/ 1481137 h 1538287"/>
                <a:gd name="connsiteX39" fmla="*/ 581025 w 2043113"/>
                <a:gd name="connsiteY39" fmla="*/ 1481137 h 1538287"/>
                <a:gd name="connsiteX40" fmla="*/ 709613 w 2043113"/>
                <a:gd name="connsiteY40" fmla="*/ 1323975 h 1538287"/>
                <a:gd name="connsiteX41" fmla="*/ 776288 w 2043113"/>
                <a:gd name="connsiteY41" fmla="*/ 1371600 h 1538287"/>
                <a:gd name="connsiteX42" fmla="*/ 823913 w 2043113"/>
                <a:gd name="connsiteY42" fmla="*/ 1343025 h 1538287"/>
                <a:gd name="connsiteX43" fmla="*/ 957263 w 2043113"/>
                <a:gd name="connsiteY43" fmla="*/ 1362075 h 1538287"/>
                <a:gd name="connsiteX44" fmla="*/ 952500 w 2043113"/>
                <a:gd name="connsiteY44" fmla="*/ 1404937 h 1538287"/>
                <a:gd name="connsiteX45" fmla="*/ 1062038 w 2043113"/>
                <a:gd name="connsiteY45" fmla="*/ 1452562 h 1538287"/>
                <a:gd name="connsiteX46" fmla="*/ 1095375 w 2043113"/>
                <a:gd name="connsiteY46" fmla="*/ 1390650 h 1538287"/>
                <a:gd name="connsiteX47" fmla="*/ 1181100 w 2043113"/>
                <a:gd name="connsiteY47" fmla="*/ 1338262 h 1538287"/>
                <a:gd name="connsiteX48" fmla="*/ 1200150 w 2043113"/>
                <a:gd name="connsiteY48" fmla="*/ 1395412 h 1538287"/>
                <a:gd name="connsiteX49" fmla="*/ 1257300 w 2043113"/>
                <a:gd name="connsiteY49" fmla="*/ 1414462 h 1538287"/>
                <a:gd name="connsiteX50" fmla="*/ 1276350 w 2043113"/>
                <a:gd name="connsiteY50" fmla="*/ 1457325 h 1538287"/>
                <a:gd name="connsiteX51" fmla="*/ 1366838 w 2043113"/>
                <a:gd name="connsiteY51" fmla="*/ 1447800 h 1538287"/>
                <a:gd name="connsiteX52" fmla="*/ 1371600 w 2043113"/>
                <a:gd name="connsiteY52" fmla="*/ 1500187 h 1538287"/>
                <a:gd name="connsiteX53" fmla="*/ 1409700 w 2043113"/>
                <a:gd name="connsiteY53" fmla="*/ 1538287 h 1538287"/>
                <a:gd name="connsiteX54" fmla="*/ 1481138 w 2043113"/>
                <a:gd name="connsiteY54" fmla="*/ 1524000 h 1538287"/>
                <a:gd name="connsiteX55" fmla="*/ 1495425 w 2043113"/>
                <a:gd name="connsiteY55" fmla="*/ 1395412 h 1538287"/>
                <a:gd name="connsiteX56" fmla="*/ 1495425 w 2043113"/>
                <a:gd name="connsiteY56" fmla="*/ 1395412 h 1538287"/>
                <a:gd name="connsiteX57" fmla="*/ 1533525 w 2043113"/>
                <a:gd name="connsiteY57" fmla="*/ 1395412 h 1538287"/>
                <a:gd name="connsiteX58" fmla="*/ 1500188 w 2043113"/>
                <a:gd name="connsiteY58" fmla="*/ 1300162 h 1538287"/>
                <a:gd name="connsiteX59" fmla="*/ 1638300 w 2043113"/>
                <a:gd name="connsiteY59" fmla="*/ 1214437 h 1538287"/>
                <a:gd name="connsiteX60" fmla="*/ 1531144 w 2043113"/>
                <a:gd name="connsiteY60" fmla="*/ 1007269 h 1538287"/>
                <a:gd name="connsiteX61" fmla="*/ 1566863 w 2043113"/>
                <a:gd name="connsiteY61" fmla="*/ 938212 h 1538287"/>
                <a:gd name="connsiteX62" fmla="*/ 1643063 w 2043113"/>
                <a:gd name="connsiteY62" fmla="*/ 919162 h 1538287"/>
                <a:gd name="connsiteX63" fmla="*/ 1724025 w 2043113"/>
                <a:gd name="connsiteY63" fmla="*/ 957262 h 1538287"/>
                <a:gd name="connsiteX64" fmla="*/ 1882775 w 2043113"/>
                <a:gd name="connsiteY64" fmla="*/ 923925 h 1538287"/>
                <a:gd name="connsiteX65" fmla="*/ 1928813 w 2043113"/>
                <a:gd name="connsiteY65" fmla="*/ 895350 h 1538287"/>
                <a:gd name="connsiteX66" fmla="*/ 1976438 w 2043113"/>
                <a:gd name="connsiteY66" fmla="*/ 904875 h 1538287"/>
                <a:gd name="connsiteX67" fmla="*/ 2043113 w 2043113"/>
                <a:gd name="connsiteY67" fmla="*/ 876300 h 1538287"/>
                <a:gd name="connsiteX68" fmla="*/ 2043113 w 2043113"/>
                <a:gd name="connsiteY68" fmla="*/ 804862 h 1538287"/>
                <a:gd name="connsiteX0" fmla="*/ 2043113 w 2043113"/>
                <a:gd name="connsiteY0" fmla="*/ 804862 h 1538287"/>
                <a:gd name="connsiteX1" fmla="*/ 2043113 w 2043113"/>
                <a:gd name="connsiteY1" fmla="*/ 804862 h 1538287"/>
                <a:gd name="connsiteX2" fmla="*/ 2024063 w 2043113"/>
                <a:gd name="connsiteY2" fmla="*/ 752475 h 1538287"/>
                <a:gd name="connsiteX3" fmla="*/ 1990725 w 2043113"/>
                <a:gd name="connsiteY3" fmla="*/ 723900 h 1538287"/>
                <a:gd name="connsiteX4" fmla="*/ 1590675 w 2043113"/>
                <a:gd name="connsiteY4" fmla="*/ 614362 h 1538287"/>
                <a:gd name="connsiteX5" fmla="*/ 1619250 w 2043113"/>
                <a:gd name="connsiteY5" fmla="*/ 442912 h 1538287"/>
                <a:gd name="connsiteX6" fmla="*/ 1585913 w 2043113"/>
                <a:gd name="connsiteY6" fmla="*/ 376237 h 1538287"/>
                <a:gd name="connsiteX7" fmla="*/ 1428750 w 2043113"/>
                <a:gd name="connsiteY7" fmla="*/ 395287 h 1538287"/>
                <a:gd name="connsiteX8" fmla="*/ 1343025 w 2043113"/>
                <a:gd name="connsiteY8" fmla="*/ 390525 h 1538287"/>
                <a:gd name="connsiteX9" fmla="*/ 1271588 w 2043113"/>
                <a:gd name="connsiteY9" fmla="*/ 361950 h 1538287"/>
                <a:gd name="connsiteX10" fmla="*/ 1271588 w 2043113"/>
                <a:gd name="connsiteY10" fmla="*/ 261937 h 1538287"/>
                <a:gd name="connsiteX11" fmla="*/ 1314450 w 2043113"/>
                <a:gd name="connsiteY11" fmla="*/ 242887 h 1538287"/>
                <a:gd name="connsiteX12" fmla="*/ 1333500 w 2043113"/>
                <a:gd name="connsiteY12" fmla="*/ 147637 h 1538287"/>
                <a:gd name="connsiteX13" fmla="*/ 1090613 w 2043113"/>
                <a:gd name="connsiteY13" fmla="*/ 104775 h 1538287"/>
                <a:gd name="connsiteX14" fmla="*/ 1062038 w 2043113"/>
                <a:gd name="connsiteY14" fmla="*/ 80962 h 1538287"/>
                <a:gd name="connsiteX15" fmla="*/ 1014413 w 2043113"/>
                <a:gd name="connsiteY15" fmla="*/ 23812 h 1538287"/>
                <a:gd name="connsiteX16" fmla="*/ 966788 w 2043113"/>
                <a:gd name="connsiteY16" fmla="*/ 0 h 1538287"/>
                <a:gd name="connsiteX17" fmla="*/ 862013 w 2043113"/>
                <a:gd name="connsiteY17" fmla="*/ 47625 h 1538287"/>
                <a:gd name="connsiteX18" fmla="*/ 762000 w 2043113"/>
                <a:gd name="connsiteY18" fmla="*/ 38100 h 1538287"/>
                <a:gd name="connsiteX19" fmla="*/ 766763 w 2043113"/>
                <a:gd name="connsiteY19" fmla="*/ 161925 h 1538287"/>
                <a:gd name="connsiteX20" fmla="*/ 795338 w 2043113"/>
                <a:gd name="connsiteY20" fmla="*/ 314325 h 1538287"/>
                <a:gd name="connsiteX21" fmla="*/ 842963 w 2043113"/>
                <a:gd name="connsiteY21" fmla="*/ 447675 h 1538287"/>
                <a:gd name="connsiteX22" fmla="*/ 842963 w 2043113"/>
                <a:gd name="connsiteY22" fmla="*/ 523875 h 1538287"/>
                <a:gd name="connsiteX23" fmla="*/ 885825 w 2043113"/>
                <a:gd name="connsiteY23" fmla="*/ 561975 h 1538287"/>
                <a:gd name="connsiteX24" fmla="*/ 900113 w 2043113"/>
                <a:gd name="connsiteY24" fmla="*/ 638175 h 1538287"/>
                <a:gd name="connsiteX25" fmla="*/ 681038 w 2043113"/>
                <a:gd name="connsiteY25" fmla="*/ 762000 h 1538287"/>
                <a:gd name="connsiteX26" fmla="*/ 557213 w 2043113"/>
                <a:gd name="connsiteY26" fmla="*/ 785812 h 1538287"/>
                <a:gd name="connsiteX27" fmla="*/ 452438 w 2043113"/>
                <a:gd name="connsiteY27" fmla="*/ 685800 h 1538287"/>
                <a:gd name="connsiteX28" fmla="*/ 409575 w 2043113"/>
                <a:gd name="connsiteY28" fmla="*/ 528637 h 1538287"/>
                <a:gd name="connsiteX29" fmla="*/ 323850 w 2043113"/>
                <a:gd name="connsiteY29" fmla="*/ 452437 h 1538287"/>
                <a:gd name="connsiteX30" fmla="*/ 0 w 2043113"/>
                <a:gd name="connsiteY30" fmla="*/ 709612 h 1538287"/>
                <a:gd name="connsiteX31" fmla="*/ 28575 w 2043113"/>
                <a:gd name="connsiteY31" fmla="*/ 781050 h 1538287"/>
                <a:gd name="connsiteX32" fmla="*/ 138113 w 2043113"/>
                <a:gd name="connsiteY32" fmla="*/ 823912 h 1538287"/>
                <a:gd name="connsiteX33" fmla="*/ 228600 w 2043113"/>
                <a:gd name="connsiteY33" fmla="*/ 914400 h 1538287"/>
                <a:gd name="connsiteX34" fmla="*/ 266700 w 2043113"/>
                <a:gd name="connsiteY34" fmla="*/ 1085850 h 1538287"/>
                <a:gd name="connsiteX35" fmla="*/ 285750 w 2043113"/>
                <a:gd name="connsiteY35" fmla="*/ 1243012 h 1538287"/>
                <a:gd name="connsiteX36" fmla="*/ 392907 w 2043113"/>
                <a:gd name="connsiteY36" fmla="*/ 1333500 h 1538287"/>
                <a:gd name="connsiteX37" fmla="*/ 373856 w 2043113"/>
                <a:gd name="connsiteY37" fmla="*/ 1381125 h 1538287"/>
                <a:gd name="connsiteX38" fmla="*/ 495300 w 2043113"/>
                <a:gd name="connsiteY38" fmla="*/ 1481137 h 1538287"/>
                <a:gd name="connsiteX39" fmla="*/ 581025 w 2043113"/>
                <a:gd name="connsiteY39" fmla="*/ 1481137 h 1538287"/>
                <a:gd name="connsiteX40" fmla="*/ 709613 w 2043113"/>
                <a:gd name="connsiteY40" fmla="*/ 1323975 h 1538287"/>
                <a:gd name="connsiteX41" fmla="*/ 776288 w 2043113"/>
                <a:gd name="connsiteY41" fmla="*/ 1371600 h 1538287"/>
                <a:gd name="connsiteX42" fmla="*/ 823913 w 2043113"/>
                <a:gd name="connsiteY42" fmla="*/ 1343025 h 1538287"/>
                <a:gd name="connsiteX43" fmla="*/ 957263 w 2043113"/>
                <a:gd name="connsiteY43" fmla="*/ 1362075 h 1538287"/>
                <a:gd name="connsiteX44" fmla="*/ 952500 w 2043113"/>
                <a:gd name="connsiteY44" fmla="*/ 1404937 h 1538287"/>
                <a:gd name="connsiteX45" fmla="*/ 1062038 w 2043113"/>
                <a:gd name="connsiteY45" fmla="*/ 1452562 h 1538287"/>
                <a:gd name="connsiteX46" fmla="*/ 1095375 w 2043113"/>
                <a:gd name="connsiteY46" fmla="*/ 1390650 h 1538287"/>
                <a:gd name="connsiteX47" fmla="*/ 1181100 w 2043113"/>
                <a:gd name="connsiteY47" fmla="*/ 1338262 h 1538287"/>
                <a:gd name="connsiteX48" fmla="*/ 1200150 w 2043113"/>
                <a:gd name="connsiteY48" fmla="*/ 1395412 h 1538287"/>
                <a:gd name="connsiteX49" fmla="*/ 1257300 w 2043113"/>
                <a:gd name="connsiteY49" fmla="*/ 1414462 h 1538287"/>
                <a:gd name="connsiteX50" fmla="*/ 1276350 w 2043113"/>
                <a:gd name="connsiteY50" fmla="*/ 1457325 h 1538287"/>
                <a:gd name="connsiteX51" fmla="*/ 1366838 w 2043113"/>
                <a:gd name="connsiteY51" fmla="*/ 1447800 h 1538287"/>
                <a:gd name="connsiteX52" fmla="*/ 1371600 w 2043113"/>
                <a:gd name="connsiteY52" fmla="*/ 1500187 h 1538287"/>
                <a:gd name="connsiteX53" fmla="*/ 1409700 w 2043113"/>
                <a:gd name="connsiteY53" fmla="*/ 1538287 h 1538287"/>
                <a:gd name="connsiteX54" fmla="*/ 1481138 w 2043113"/>
                <a:gd name="connsiteY54" fmla="*/ 1524000 h 1538287"/>
                <a:gd name="connsiteX55" fmla="*/ 1495425 w 2043113"/>
                <a:gd name="connsiteY55" fmla="*/ 1395412 h 1538287"/>
                <a:gd name="connsiteX56" fmla="*/ 1495425 w 2043113"/>
                <a:gd name="connsiteY56" fmla="*/ 1395412 h 1538287"/>
                <a:gd name="connsiteX57" fmla="*/ 1533525 w 2043113"/>
                <a:gd name="connsiteY57" fmla="*/ 1395412 h 1538287"/>
                <a:gd name="connsiteX58" fmla="*/ 1500188 w 2043113"/>
                <a:gd name="connsiteY58" fmla="*/ 1300162 h 1538287"/>
                <a:gd name="connsiteX59" fmla="*/ 1645443 w 2043113"/>
                <a:gd name="connsiteY59" fmla="*/ 1202531 h 1538287"/>
                <a:gd name="connsiteX60" fmla="*/ 1531144 w 2043113"/>
                <a:gd name="connsiteY60" fmla="*/ 1007269 h 1538287"/>
                <a:gd name="connsiteX61" fmla="*/ 1566863 w 2043113"/>
                <a:gd name="connsiteY61" fmla="*/ 938212 h 1538287"/>
                <a:gd name="connsiteX62" fmla="*/ 1643063 w 2043113"/>
                <a:gd name="connsiteY62" fmla="*/ 919162 h 1538287"/>
                <a:gd name="connsiteX63" fmla="*/ 1724025 w 2043113"/>
                <a:gd name="connsiteY63" fmla="*/ 957262 h 1538287"/>
                <a:gd name="connsiteX64" fmla="*/ 1882775 w 2043113"/>
                <a:gd name="connsiteY64" fmla="*/ 923925 h 1538287"/>
                <a:gd name="connsiteX65" fmla="*/ 1928813 w 2043113"/>
                <a:gd name="connsiteY65" fmla="*/ 895350 h 1538287"/>
                <a:gd name="connsiteX66" fmla="*/ 1976438 w 2043113"/>
                <a:gd name="connsiteY66" fmla="*/ 904875 h 1538287"/>
                <a:gd name="connsiteX67" fmla="*/ 2043113 w 2043113"/>
                <a:gd name="connsiteY67" fmla="*/ 876300 h 1538287"/>
                <a:gd name="connsiteX68" fmla="*/ 2043113 w 2043113"/>
                <a:gd name="connsiteY68" fmla="*/ 804862 h 1538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</a:cxnLst>
              <a:rect l="l" t="t" r="r" b="b"/>
              <a:pathLst>
                <a:path w="2043113" h="1538287">
                  <a:moveTo>
                    <a:pt x="2043113" y="804862"/>
                  </a:moveTo>
                  <a:lnTo>
                    <a:pt x="2043113" y="804862"/>
                  </a:lnTo>
                  <a:lnTo>
                    <a:pt x="2024063" y="752475"/>
                  </a:lnTo>
                  <a:lnTo>
                    <a:pt x="1990725" y="723900"/>
                  </a:lnTo>
                  <a:lnTo>
                    <a:pt x="1590675" y="614362"/>
                  </a:lnTo>
                  <a:lnTo>
                    <a:pt x="1619250" y="442912"/>
                  </a:lnTo>
                  <a:lnTo>
                    <a:pt x="1585913" y="376237"/>
                  </a:lnTo>
                  <a:lnTo>
                    <a:pt x="1428750" y="395287"/>
                  </a:lnTo>
                  <a:lnTo>
                    <a:pt x="1343025" y="390525"/>
                  </a:lnTo>
                  <a:lnTo>
                    <a:pt x="1271588" y="361950"/>
                  </a:lnTo>
                  <a:lnTo>
                    <a:pt x="1271588" y="261937"/>
                  </a:lnTo>
                  <a:lnTo>
                    <a:pt x="1314450" y="242887"/>
                  </a:lnTo>
                  <a:lnTo>
                    <a:pt x="1333500" y="147637"/>
                  </a:lnTo>
                  <a:lnTo>
                    <a:pt x="1090613" y="104775"/>
                  </a:lnTo>
                  <a:lnTo>
                    <a:pt x="1062038" y="80962"/>
                  </a:lnTo>
                  <a:lnTo>
                    <a:pt x="1014413" y="23812"/>
                  </a:lnTo>
                  <a:lnTo>
                    <a:pt x="966788" y="0"/>
                  </a:lnTo>
                  <a:lnTo>
                    <a:pt x="862013" y="47625"/>
                  </a:lnTo>
                  <a:lnTo>
                    <a:pt x="762000" y="38100"/>
                  </a:lnTo>
                  <a:lnTo>
                    <a:pt x="766763" y="161925"/>
                  </a:lnTo>
                  <a:lnTo>
                    <a:pt x="795338" y="314325"/>
                  </a:lnTo>
                  <a:lnTo>
                    <a:pt x="842963" y="447675"/>
                  </a:lnTo>
                  <a:lnTo>
                    <a:pt x="842963" y="523875"/>
                  </a:lnTo>
                  <a:lnTo>
                    <a:pt x="885825" y="561975"/>
                  </a:lnTo>
                  <a:lnTo>
                    <a:pt x="900113" y="638175"/>
                  </a:lnTo>
                  <a:lnTo>
                    <a:pt x="681038" y="762000"/>
                  </a:lnTo>
                  <a:lnTo>
                    <a:pt x="557213" y="785812"/>
                  </a:lnTo>
                  <a:lnTo>
                    <a:pt x="452438" y="685800"/>
                  </a:lnTo>
                  <a:lnTo>
                    <a:pt x="409575" y="528637"/>
                  </a:lnTo>
                  <a:lnTo>
                    <a:pt x="323850" y="452437"/>
                  </a:lnTo>
                  <a:lnTo>
                    <a:pt x="0" y="709612"/>
                  </a:lnTo>
                  <a:lnTo>
                    <a:pt x="28575" y="781050"/>
                  </a:lnTo>
                  <a:lnTo>
                    <a:pt x="138113" y="823912"/>
                  </a:lnTo>
                  <a:lnTo>
                    <a:pt x="228600" y="914400"/>
                  </a:lnTo>
                  <a:lnTo>
                    <a:pt x="266700" y="1085850"/>
                  </a:lnTo>
                  <a:lnTo>
                    <a:pt x="285750" y="1243012"/>
                  </a:lnTo>
                  <a:lnTo>
                    <a:pt x="392907" y="1333500"/>
                  </a:lnTo>
                  <a:lnTo>
                    <a:pt x="373856" y="1381125"/>
                  </a:lnTo>
                  <a:lnTo>
                    <a:pt x="495300" y="1481137"/>
                  </a:lnTo>
                  <a:lnTo>
                    <a:pt x="581025" y="1481137"/>
                  </a:lnTo>
                  <a:lnTo>
                    <a:pt x="709613" y="1323975"/>
                  </a:lnTo>
                  <a:lnTo>
                    <a:pt x="776288" y="1371600"/>
                  </a:lnTo>
                  <a:lnTo>
                    <a:pt x="823913" y="1343025"/>
                  </a:lnTo>
                  <a:lnTo>
                    <a:pt x="957263" y="1362075"/>
                  </a:lnTo>
                  <a:lnTo>
                    <a:pt x="952500" y="1404937"/>
                  </a:lnTo>
                  <a:lnTo>
                    <a:pt x="1062038" y="1452562"/>
                  </a:lnTo>
                  <a:lnTo>
                    <a:pt x="1095375" y="1390650"/>
                  </a:lnTo>
                  <a:lnTo>
                    <a:pt x="1181100" y="1338262"/>
                  </a:lnTo>
                  <a:lnTo>
                    <a:pt x="1200150" y="1395412"/>
                  </a:lnTo>
                  <a:lnTo>
                    <a:pt x="1257300" y="1414462"/>
                  </a:lnTo>
                  <a:lnTo>
                    <a:pt x="1276350" y="1457325"/>
                  </a:lnTo>
                  <a:lnTo>
                    <a:pt x="1366838" y="1447800"/>
                  </a:lnTo>
                  <a:lnTo>
                    <a:pt x="1371600" y="1500187"/>
                  </a:lnTo>
                  <a:lnTo>
                    <a:pt x="1409700" y="1538287"/>
                  </a:lnTo>
                  <a:lnTo>
                    <a:pt x="1481138" y="1524000"/>
                  </a:lnTo>
                  <a:lnTo>
                    <a:pt x="1495425" y="1395412"/>
                  </a:lnTo>
                  <a:lnTo>
                    <a:pt x="1495425" y="1395412"/>
                  </a:lnTo>
                  <a:lnTo>
                    <a:pt x="1533525" y="1395412"/>
                  </a:lnTo>
                  <a:lnTo>
                    <a:pt x="1500188" y="1300162"/>
                  </a:lnTo>
                  <a:lnTo>
                    <a:pt x="1645443" y="1202531"/>
                  </a:lnTo>
                  <a:lnTo>
                    <a:pt x="1531144" y="1007269"/>
                  </a:lnTo>
                  <a:lnTo>
                    <a:pt x="1566863" y="938212"/>
                  </a:lnTo>
                  <a:lnTo>
                    <a:pt x="1643063" y="919162"/>
                  </a:lnTo>
                  <a:lnTo>
                    <a:pt x="1724025" y="957262"/>
                  </a:lnTo>
                  <a:lnTo>
                    <a:pt x="1882775" y="923925"/>
                  </a:lnTo>
                  <a:lnTo>
                    <a:pt x="1928813" y="895350"/>
                  </a:lnTo>
                  <a:lnTo>
                    <a:pt x="1976438" y="904875"/>
                  </a:lnTo>
                  <a:lnTo>
                    <a:pt x="2043113" y="876300"/>
                  </a:lnTo>
                  <a:lnTo>
                    <a:pt x="2043113" y="804862"/>
                  </a:lnTo>
                  <a:close/>
                </a:path>
              </a:pathLst>
            </a:custGeom>
            <a:grpFill/>
            <a:ln>
              <a:solidFill>
                <a:srgbClr val="00152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>
                <a:latin typeface="Century Gothic" panose="020B0502020202020204" pitchFamily="34" charset="0"/>
              </a:endParaRPr>
            </a:p>
          </p:txBody>
        </p:sp>
        <p:sp>
          <p:nvSpPr>
            <p:cNvPr id="20" name="Полилиния 64">
              <a:extLst>
                <a:ext uri="{FF2B5EF4-FFF2-40B4-BE49-F238E27FC236}">
                  <a16:creationId xmlns:a16="http://schemas.microsoft.com/office/drawing/2014/main" id="{ABA2D125-6771-75F4-979C-F3966930648B}"/>
                </a:ext>
              </a:extLst>
            </p:cNvPr>
            <p:cNvSpPr/>
            <p:nvPr/>
          </p:nvSpPr>
          <p:spPr>
            <a:xfrm>
              <a:off x="5249305" y="1613479"/>
              <a:ext cx="1890936" cy="1332372"/>
            </a:xfrm>
            <a:custGeom>
              <a:avLst/>
              <a:gdLst>
                <a:gd name="connsiteX0" fmla="*/ 604838 w 1185863"/>
                <a:gd name="connsiteY0" fmla="*/ 976313 h 1009650"/>
                <a:gd name="connsiteX1" fmla="*/ 585788 w 1185863"/>
                <a:gd name="connsiteY1" fmla="*/ 866775 h 1009650"/>
                <a:gd name="connsiteX2" fmla="*/ 676275 w 1185863"/>
                <a:gd name="connsiteY2" fmla="*/ 790575 h 1009650"/>
                <a:gd name="connsiteX3" fmla="*/ 795338 w 1185863"/>
                <a:gd name="connsiteY3" fmla="*/ 809625 h 1009650"/>
                <a:gd name="connsiteX4" fmla="*/ 919163 w 1185863"/>
                <a:gd name="connsiteY4" fmla="*/ 581025 h 1009650"/>
                <a:gd name="connsiteX5" fmla="*/ 904875 w 1185863"/>
                <a:gd name="connsiteY5" fmla="*/ 476250 h 1009650"/>
                <a:gd name="connsiteX6" fmla="*/ 1042988 w 1185863"/>
                <a:gd name="connsiteY6" fmla="*/ 457200 h 1009650"/>
                <a:gd name="connsiteX7" fmla="*/ 1047750 w 1185863"/>
                <a:gd name="connsiteY7" fmla="*/ 347663 h 1009650"/>
                <a:gd name="connsiteX8" fmla="*/ 1085850 w 1185863"/>
                <a:gd name="connsiteY8" fmla="*/ 357188 h 1009650"/>
                <a:gd name="connsiteX9" fmla="*/ 1085850 w 1185863"/>
                <a:gd name="connsiteY9" fmla="*/ 357188 h 1009650"/>
                <a:gd name="connsiteX10" fmla="*/ 1095375 w 1185863"/>
                <a:gd name="connsiteY10" fmla="*/ 333375 h 1009650"/>
                <a:gd name="connsiteX11" fmla="*/ 1152525 w 1185863"/>
                <a:gd name="connsiteY11" fmla="*/ 333375 h 1009650"/>
                <a:gd name="connsiteX12" fmla="*/ 1152525 w 1185863"/>
                <a:gd name="connsiteY12" fmla="*/ 285750 h 1009650"/>
                <a:gd name="connsiteX13" fmla="*/ 1185863 w 1185863"/>
                <a:gd name="connsiteY13" fmla="*/ 257175 h 1009650"/>
                <a:gd name="connsiteX14" fmla="*/ 1162050 w 1185863"/>
                <a:gd name="connsiteY14" fmla="*/ 204788 h 1009650"/>
                <a:gd name="connsiteX15" fmla="*/ 1090613 w 1185863"/>
                <a:gd name="connsiteY15" fmla="*/ 200025 h 1009650"/>
                <a:gd name="connsiteX16" fmla="*/ 1004888 w 1185863"/>
                <a:gd name="connsiteY16" fmla="*/ 176213 h 1009650"/>
                <a:gd name="connsiteX17" fmla="*/ 1014413 w 1185863"/>
                <a:gd name="connsiteY17" fmla="*/ 128588 h 1009650"/>
                <a:gd name="connsiteX18" fmla="*/ 895350 w 1185863"/>
                <a:gd name="connsiteY18" fmla="*/ 133350 h 1009650"/>
                <a:gd name="connsiteX19" fmla="*/ 890588 w 1185863"/>
                <a:gd name="connsiteY19" fmla="*/ 38100 h 1009650"/>
                <a:gd name="connsiteX20" fmla="*/ 823913 w 1185863"/>
                <a:gd name="connsiteY20" fmla="*/ 0 h 1009650"/>
                <a:gd name="connsiteX21" fmla="*/ 633413 w 1185863"/>
                <a:gd name="connsiteY21" fmla="*/ 23813 h 1009650"/>
                <a:gd name="connsiteX22" fmla="*/ 495300 w 1185863"/>
                <a:gd name="connsiteY22" fmla="*/ 171450 h 1009650"/>
                <a:gd name="connsiteX23" fmla="*/ 276225 w 1185863"/>
                <a:gd name="connsiteY23" fmla="*/ 176213 h 1009650"/>
                <a:gd name="connsiteX24" fmla="*/ 233363 w 1185863"/>
                <a:gd name="connsiteY24" fmla="*/ 271463 h 1009650"/>
                <a:gd name="connsiteX25" fmla="*/ 295275 w 1185863"/>
                <a:gd name="connsiteY25" fmla="*/ 409575 h 1009650"/>
                <a:gd name="connsiteX26" fmla="*/ 123825 w 1185863"/>
                <a:gd name="connsiteY26" fmla="*/ 476250 h 1009650"/>
                <a:gd name="connsiteX27" fmla="*/ 0 w 1185863"/>
                <a:gd name="connsiteY27" fmla="*/ 614363 h 1009650"/>
                <a:gd name="connsiteX28" fmla="*/ 66675 w 1185863"/>
                <a:gd name="connsiteY28" fmla="*/ 685800 h 1009650"/>
                <a:gd name="connsiteX29" fmla="*/ 142875 w 1185863"/>
                <a:gd name="connsiteY29" fmla="*/ 728663 h 1009650"/>
                <a:gd name="connsiteX30" fmla="*/ 290513 w 1185863"/>
                <a:gd name="connsiteY30" fmla="*/ 757238 h 1009650"/>
                <a:gd name="connsiteX31" fmla="*/ 347663 w 1185863"/>
                <a:gd name="connsiteY31" fmla="*/ 766763 h 1009650"/>
                <a:gd name="connsiteX32" fmla="*/ 323850 w 1185863"/>
                <a:gd name="connsiteY32" fmla="*/ 852488 h 1009650"/>
                <a:gd name="connsiteX33" fmla="*/ 290513 w 1185863"/>
                <a:gd name="connsiteY33" fmla="*/ 895350 h 1009650"/>
                <a:gd name="connsiteX34" fmla="*/ 290513 w 1185863"/>
                <a:gd name="connsiteY34" fmla="*/ 952500 h 1009650"/>
                <a:gd name="connsiteX35" fmla="*/ 347663 w 1185863"/>
                <a:gd name="connsiteY35" fmla="*/ 1004888 h 1009650"/>
                <a:gd name="connsiteX36" fmla="*/ 485775 w 1185863"/>
                <a:gd name="connsiteY36" fmla="*/ 1009650 h 1009650"/>
                <a:gd name="connsiteX37" fmla="*/ 604838 w 1185863"/>
                <a:gd name="connsiteY37" fmla="*/ 976313 h 1009650"/>
                <a:gd name="connsiteX0" fmla="*/ 604838 w 1185863"/>
                <a:gd name="connsiteY0" fmla="*/ 976313 h 1009650"/>
                <a:gd name="connsiteX1" fmla="*/ 585788 w 1185863"/>
                <a:gd name="connsiteY1" fmla="*/ 866775 h 1009650"/>
                <a:gd name="connsiteX2" fmla="*/ 676275 w 1185863"/>
                <a:gd name="connsiteY2" fmla="*/ 790575 h 1009650"/>
                <a:gd name="connsiteX3" fmla="*/ 795338 w 1185863"/>
                <a:gd name="connsiteY3" fmla="*/ 809625 h 1009650"/>
                <a:gd name="connsiteX4" fmla="*/ 919163 w 1185863"/>
                <a:gd name="connsiteY4" fmla="*/ 581025 h 1009650"/>
                <a:gd name="connsiteX5" fmla="*/ 904875 w 1185863"/>
                <a:gd name="connsiteY5" fmla="*/ 476250 h 1009650"/>
                <a:gd name="connsiteX6" fmla="*/ 1042988 w 1185863"/>
                <a:gd name="connsiteY6" fmla="*/ 457200 h 1009650"/>
                <a:gd name="connsiteX7" fmla="*/ 1047750 w 1185863"/>
                <a:gd name="connsiteY7" fmla="*/ 347663 h 1009650"/>
                <a:gd name="connsiteX8" fmla="*/ 1085850 w 1185863"/>
                <a:gd name="connsiteY8" fmla="*/ 357188 h 1009650"/>
                <a:gd name="connsiteX9" fmla="*/ 1085850 w 1185863"/>
                <a:gd name="connsiteY9" fmla="*/ 357188 h 1009650"/>
                <a:gd name="connsiteX10" fmla="*/ 1095375 w 1185863"/>
                <a:gd name="connsiteY10" fmla="*/ 333375 h 1009650"/>
                <a:gd name="connsiteX11" fmla="*/ 1152525 w 1185863"/>
                <a:gd name="connsiteY11" fmla="*/ 333375 h 1009650"/>
                <a:gd name="connsiteX12" fmla="*/ 1152525 w 1185863"/>
                <a:gd name="connsiteY12" fmla="*/ 285750 h 1009650"/>
                <a:gd name="connsiteX13" fmla="*/ 1185863 w 1185863"/>
                <a:gd name="connsiteY13" fmla="*/ 257175 h 1009650"/>
                <a:gd name="connsiteX14" fmla="*/ 1162050 w 1185863"/>
                <a:gd name="connsiteY14" fmla="*/ 204788 h 1009650"/>
                <a:gd name="connsiteX15" fmla="*/ 1090613 w 1185863"/>
                <a:gd name="connsiteY15" fmla="*/ 200025 h 1009650"/>
                <a:gd name="connsiteX16" fmla="*/ 1004888 w 1185863"/>
                <a:gd name="connsiteY16" fmla="*/ 176213 h 1009650"/>
                <a:gd name="connsiteX17" fmla="*/ 1014413 w 1185863"/>
                <a:gd name="connsiteY17" fmla="*/ 128588 h 1009650"/>
                <a:gd name="connsiteX18" fmla="*/ 895350 w 1185863"/>
                <a:gd name="connsiteY18" fmla="*/ 133350 h 1009650"/>
                <a:gd name="connsiteX19" fmla="*/ 890588 w 1185863"/>
                <a:gd name="connsiteY19" fmla="*/ 38100 h 1009650"/>
                <a:gd name="connsiteX20" fmla="*/ 823913 w 1185863"/>
                <a:gd name="connsiteY20" fmla="*/ 0 h 1009650"/>
                <a:gd name="connsiteX21" fmla="*/ 633413 w 1185863"/>
                <a:gd name="connsiteY21" fmla="*/ 23813 h 1009650"/>
                <a:gd name="connsiteX22" fmla="*/ 495300 w 1185863"/>
                <a:gd name="connsiteY22" fmla="*/ 171450 h 1009650"/>
                <a:gd name="connsiteX23" fmla="*/ 276225 w 1185863"/>
                <a:gd name="connsiteY23" fmla="*/ 176213 h 1009650"/>
                <a:gd name="connsiteX24" fmla="*/ 233363 w 1185863"/>
                <a:gd name="connsiteY24" fmla="*/ 271463 h 1009650"/>
                <a:gd name="connsiteX25" fmla="*/ 295275 w 1185863"/>
                <a:gd name="connsiteY25" fmla="*/ 409575 h 1009650"/>
                <a:gd name="connsiteX26" fmla="*/ 76200 w 1185863"/>
                <a:gd name="connsiteY26" fmla="*/ 471487 h 1009650"/>
                <a:gd name="connsiteX27" fmla="*/ 0 w 1185863"/>
                <a:gd name="connsiteY27" fmla="*/ 614363 h 1009650"/>
                <a:gd name="connsiteX28" fmla="*/ 66675 w 1185863"/>
                <a:gd name="connsiteY28" fmla="*/ 685800 h 1009650"/>
                <a:gd name="connsiteX29" fmla="*/ 142875 w 1185863"/>
                <a:gd name="connsiteY29" fmla="*/ 728663 h 1009650"/>
                <a:gd name="connsiteX30" fmla="*/ 290513 w 1185863"/>
                <a:gd name="connsiteY30" fmla="*/ 757238 h 1009650"/>
                <a:gd name="connsiteX31" fmla="*/ 347663 w 1185863"/>
                <a:gd name="connsiteY31" fmla="*/ 766763 h 1009650"/>
                <a:gd name="connsiteX32" fmla="*/ 323850 w 1185863"/>
                <a:gd name="connsiteY32" fmla="*/ 852488 h 1009650"/>
                <a:gd name="connsiteX33" fmla="*/ 290513 w 1185863"/>
                <a:gd name="connsiteY33" fmla="*/ 895350 h 1009650"/>
                <a:gd name="connsiteX34" fmla="*/ 290513 w 1185863"/>
                <a:gd name="connsiteY34" fmla="*/ 952500 h 1009650"/>
                <a:gd name="connsiteX35" fmla="*/ 347663 w 1185863"/>
                <a:gd name="connsiteY35" fmla="*/ 1004888 h 1009650"/>
                <a:gd name="connsiteX36" fmla="*/ 485775 w 1185863"/>
                <a:gd name="connsiteY36" fmla="*/ 1009650 h 1009650"/>
                <a:gd name="connsiteX37" fmla="*/ 604838 w 1185863"/>
                <a:gd name="connsiteY37" fmla="*/ 976313 h 1009650"/>
                <a:gd name="connsiteX0" fmla="*/ 607219 w 1188244"/>
                <a:gd name="connsiteY0" fmla="*/ 976313 h 1009650"/>
                <a:gd name="connsiteX1" fmla="*/ 588169 w 1188244"/>
                <a:gd name="connsiteY1" fmla="*/ 866775 h 1009650"/>
                <a:gd name="connsiteX2" fmla="*/ 678656 w 1188244"/>
                <a:gd name="connsiteY2" fmla="*/ 790575 h 1009650"/>
                <a:gd name="connsiteX3" fmla="*/ 797719 w 1188244"/>
                <a:gd name="connsiteY3" fmla="*/ 809625 h 1009650"/>
                <a:gd name="connsiteX4" fmla="*/ 921544 w 1188244"/>
                <a:gd name="connsiteY4" fmla="*/ 581025 h 1009650"/>
                <a:gd name="connsiteX5" fmla="*/ 907256 w 1188244"/>
                <a:gd name="connsiteY5" fmla="*/ 476250 h 1009650"/>
                <a:gd name="connsiteX6" fmla="*/ 1045369 w 1188244"/>
                <a:gd name="connsiteY6" fmla="*/ 457200 h 1009650"/>
                <a:gd name="connsiteX7" fmla="*/ 1050131 w 1188244"/>
                <a:gd name="connsiteY7" fmla="*/ 347663 h 1009650"/>
                <a:gd name="connsiteX8" fmla="*/ 1088231 w 1188244"/>
                <a:gd name="connsiteY8" fmla="*/ 357188 h 1009650"/>
                <a:gd name="connsiteX9" fmla="*/ 1088231 w 1188244"/>
                <a:gd name="connsiteY9" fmla="*/ 357188 h 1009650"/>
                <a:gd name="connsiteX10" fmla="*/ 1097756 w 1188244"/>
                <a:gd name="connsiteY10" fmla="*/ 333375 h 1009650"/>
                <a:gd name="connsiteX11" fmla="*/ 1154906 w 1188244"/>
                <a:gd name="connsiteY11" fmla="*/ 333375 h 1009650"/>
                <a:gd name="connsiteX12" fmla="*/ 1154906 w 1188244"/>
                <a:gd name="connsiteY12" fmla="*/ 285750 h 1009650"/>
                <a:gd name="connsiteX13" fmla="*/ 1188244 w 1188244"/>
                <a:gd name="connsiteY13" fmla="*/ 257175 h 1009650"/>
                <a:gd name="connsiteX14" fmla="*/ 1164431 w 1188244"/>
                <a:gd name="connsiteY14" fmla="*/ 204788 h 1009650"/>
                <a:gd name="connsiteX15" fmla="*/ 1092994 w 1188244"/>
                <a:gd name="connsiteY15" fmla="*/ 200025 h 1009650"/>
                <a:gd name="connsiteX16" fmla="*/ 1007269 w 1188244"/>
                <a:gd name="connsiteY16" fmla="*/ 176213 h 1009650"/>
                <a:gd name="connsiteX17" fmla="*/ 1016794 w 1188244"/>
                <a:gd name="connsiteY17" fmla="*/ 128588 h 1009650"/>
                <a:gd name="connsiteX18" fmla="*/ 897731 w 1188244"/>
                <a:gd name="connsiteY18" fmla="*/ 133350 h 1009650"/>
                <a:gd name="connsiteX19" fmla="*/ 892969 w 1188244"/>
                <a:gd name="connsiteY19" fmla="*/ 38100 h 1009650"/>
                <a:gd name="connsiteX20" fmla="*/ 826294 w 1188244"/>
                <a:gd name="connsiteY20" fmla="*/ 0 h 1009650"/>
                <a:gd name="connsiteX21" fmla="*/ 635794 w 1188244"/>
                <a:gd name="connsiteY21" fmla="*/ 23813 h 1009650"/>
                <a:gd name="connsiteX22" fmla="*/ 497681 w 1188244"/>
                <a:gd name="connsiteY22" fmla="*/ 171450 h 1009650"/>
                <a:gd name="connsiteX23" fmla="*/ 278606 w 1188244"/>
                <a:gd name="connsiteY23" fmla="*/ 176213 h 1009650"/>
                <a:gd name="connsiteX24" fmla="*/ 235744 w 1188244"/>
                <a:gd name="connsiteY24" fmla="*/ 271463 h 1009650"/>
                <a:gd name="connsiteX25" fmla="*/ 297656 w 1188244"/>
                <a:gd name="connsiteY25" fmla="*/ 409575 h 1009650"/>
                <a:gd name="connsiteX26" fmla="*/ 78581 w 1188244"/>
                <a:gd name="connsiteY26" fmla="*/ 471487 h 1009650"/>
                <a:gd name="connsiteX27" fmla="*/ 0 w 1188244"/>
                <a:gd name="connsiteY27" fmla="*/ 611981 h 1009650"/>
                <a:gd name="connsiteX28" fmla="*/ 69056 w 1188244"/>
                <a:gd name="connsiteY28" fmla="*/ 685800 h 1009650"/>
                <a:gd name="connsiteX29" fmla="*/ 145256 w 1188244"/>
                <a:gd name="connsiteY29" fmla="*/ 728663 h 1009650"/>
                <a:gd name="connsiteX30" fmla="*/ 292894 w 1188244"/>
                <a:gd name="connsiteY30" fmla="*/ 757238 h 1009650"/>
                <a:gd name="connsiteX31" fmla="*/ 350044 w 1188244"/>
                <a:gd name="connsiteY31" fmla="*/ 766763 h 1009650"/>
                <a:gd name="connsiteX32" fmla="*/ 326231 w 1188244"/>
                <a:gd name="connsiteY32" fmla="*/ 852488 h 1009650"/>
                <a:gd name="connsiteX33" fmla="*/ 292894 w 1188244"/>
                <a:gd name="connsiteY33" fmla="*/ 895350 h 1009650"/>
                <a:gd name="connsiteX34" fmla="*/ 292894 w 1188244"/>
                <a:gd name="connsiteY34" fmla="*/ 952500 h 1009650"/>
                <a:gd name="connsiteX35" fmla="*/ 350044 w 1188244"/>
                <a:gd name="connsiteY35" fmla="*/ 1004888 h 1009650"/>
                <a:gd name="connsiteX36" fmla="*/ 488156 w 1188244"/>
                <a:gd name="connsiteY36" fmla="*/ 1009650 h 1009650"/>
                <a:gd name="connsiteX37" fmla="*/ 607219 w 1188244"/>
                <a:gd name="connsiteY37" fmla="*/ 976313 h 1009650"/>
                <a:gd name="connsiteX0" fmla="*/ 611982 w 1193007"/>
                <a:gd name="connsiteY0" fmla="*/ 976313 h 1009650"/>
                <a:gd name="connsiteX1" fmla="*/ 592932 w 1193007"/>
                <a:gd name="connsiteY1" fmla="*/ 866775 h 1009650"/>
                <a:gd name="connsiteX2" fmla="*/ 683419 w 1193007"/>
                <a:gd name="connsiteY2" fmla="*/ 790575 h 1009650"/>
                <a:gd name="connsiteX3" fmla="*/ 802482 w 1193007"/>
                <a:gd name="connsiteY3" fmla="*/ 809625 h 1009650"/>
                <a:gd name="connsiteX4" fmla="*/ 926307 w 1193007"/>
                <a:gd name="connsiteY4" fmla="*/ 581025 h 1009650"/>
                <a:gd name="connsiteX5" fmla="*/ 912019 w 1193007"/>
                <a:gd name="connsiteY5" fmla="*/ 476250 h 1009650"/>
                <a:gd name="connsiteX6" fmla="*/ 1050132 w 1193007"/>
                <a:gd name="connsiteY6" fmla="*/ 457200 h 1009650"/>
                <a:gd name="connsiteX7" fmla="*/ 1054894 w 1193007"/>
                <a:gd name="connsiteY7" fmla="*/ 347663 h 1009650"/>
                <a:gd name="connsiteX8" fmla="*/ 1092994 w 1193007"/>
                <a:gd name="connsiteY8" fmla="*/ 357188 h 1009650"/>
                <a:gd name="connsiteX9" fmla="*/ 1092994 w 1193007"/>
                <a:gd name="connsiteY9" fmla="*/ 357188 h 1009650"/>
                <a:gd name="connsiteX10" fmla="*/ 1102519 w 1193007"/>
                <a:gd name="connsiteY10" fmla="*/ 333375 h 1009650"/>
                <a:gd name="connsiteX11" fmla="*/ 1159669 w 1193007"/>
                <a:gd name="connsiteY11" fmla="*/ 333375 h 1009650"/>
                <a:gd name="connsiteX12" fmla="*/ 1159669 w 1193007"/>
                <a:gd name="connsiteY12" fmla="*/ 285750 h 1009650"/>
                <a:gd name="connsiteX13" fmla="*/ 1193007 w 1193007"/>
                <a:gd name="connsiteY13" fmla="*/ 257175 h 1009650"/>
                <a:gd name="connsiteX14" fmla="*/ 1169194 w 1193007"/>
                <a:gd name="connsiteY14" fmla="*/ 204788 h 1009650"/>
                <a:gd name="connsiteX15" fmla="*/ 1097757 w 1193007"/>
                <a:gd name="connsiteY15" fmla="*/ 200025 h 1009650"/>
                <a:gd name="connsiteX16" fmla="*/ 1012032 w 1193007"/>
                <a:gd name="connsiteY16" fmla="*/ 176213 h 1009650"/>
                <a:gd name="connsiteX17" fmla="*/ 1021557 w 1193007"/>
                <a:gd name="connsiteY17" fmla="*/ 128588 h 1009650"/>
                <a:gd name="connsiteX18" fmla="*/ 902494 w 1193007"/>
                <a:gd name="connsiteY18" fmla="*/ 133350 h 1009650"/>
                <a:gd name="connsiteX19" fmla="*/ 897732 w 1193007"/>
                <a:gd name="connsiteY19" fmla="*/ 38100 h 1009650"/>
                <a:gd name="connsiteX20" fmla="*/ 831057 w 1193007"/>
                <a:gd name="connsiteY20" fmla="*/ 0 h 1009650"/>
                <a:gd name="connsiteX21" fmla="*/ 640557 w 1193007"/>
                <a:gd name="connsiteY21" fmla="*/ 23813 h 1009650"/>
                <a:gd name="connsiteX22" fmla="*/ 502444 w 1193007"/>
                <a:gd name="connsiteY22" fmla="*/ 171450 h 1009650"/>
                <a:gd name="connsiteX23" fmla="*/ 283369 w 1193007"/>
                <a:gd name="connsiteY23" fmla="*/ 176213 h 1009650"/>
                <a:gd name="connsiteX24" fmla="*/ 240507 w 1193007"/>
                <a:gd name="connsiteY24" fmla="*/ 271463 h 1009650"/>
                <a:gd name="connsiteX25" fmla="*/ 302419 w 1193007"/>
                <a:gd name="connsiteY25" fmla="*/ 409575 h 1009650"/>
                <a:gd name="connsiteX26" fmla="*/ 83344 w 1193007"/>
                <a:gd name="connsiteY26" fmla="*/ 471487 h 1009650"/>
                <a:gd name="connsiteX27" fmla="*/ 0 w 1193007"/>
                <a:gd name="connsiteY27" fmla="*/ 604838 h 1009650"/>
                <a:gd name="connsiteX28" fmla="*/ 4763 w 1193007"/>
                <a:gd name="connsiteY28" fmla="*/ 611981 h 1009650"/>
                <a:gd name="connsiteX29" fmla="*/ 73819 w 1193007"/>
                <a:gd name="connsiteY29" fmla="*/ 685800 h 1009650"/>
                <a:gd name="connsiteX30" fmla="*/ 150019 w 1193007"/>
                <a:gd name="connsiteY30" fmla="*/ 728663 h 1009650"/>
                <a:gd name="connsiteX31" fmla="*/ 297657 w 1193007"/>
                <a:gd name="connsiteY31" fmla="*/ 757238 h 1009650"/>
                <a:gd name="connsiteX32" fmla="*/ 354807 w 1193007"/>
                <a:gd name="connsiteY32" fmla="*/ 766763 h 1009650"/>
                <a:gd name="connsiteX33" fmla="*/ 330994 w 1193007"/>
                <a:gd name="connsiteY33" fmla="*/ 852488 h 1009650"/>
                <a:gd name="connsiteX34" fmla="*/ 297657 w 1193007"/>
                <a:gd name="connsiteY34" fmla="*/ 895350 h 1009650"/>
                <a:gd name="connsiteX35" fmla="*/ 297657 w 1193007"/>
                <a:gd name="connsiteY35" fmla="*/ 952500 h 1009650"/>
                <a:gd name="connsiteX36" fmla="*/ 354807 w 1193007"/>
                <a:gd name="connsiteY36" fmla="*/ 1004888 h 1009650"/>
                <a:gd name="connsiteX37" fmla="*/ 492919 w 1193007"/>
                <a:gd name="connsiteY37" fmla="*/ 1009650 h 1009650"/>
                <a:gd name="connsiteX38" fmla="*/ 611982 w 1193007"/>
                <a:gd name="connsiteY38" fmla="*/ 976313 h 1009650"/>
                <a:gd name="connsiteX0" fmla="*/ 611982 w 1193007"/>
                <a:gd name="connsiteY0" fmla="*/ 976313 h 1009650"/>
                <a:gd name="connsiteX1" fmla="*/ 592932 w 1193007"/>
                <a:gd name="connsiteY1" fmla="*/ 866775 h 1009650"/>
                <a:gd name="connsiteX2" fmla="*/ 683419 w 1193007"/>
                <a:gd name="connsiteY2" fmla="*/ 790575 h 1009650"/>
                <a:gd name="connsiteX3" fmla="*/ 802482 w 1193007"/>
                <a:gd name="connsiteY3" fmla="*/ 809625 h 1009650"/>
                <a:gd name="connsiteX4" fmla="*/ 926307 w 1193007"/>
                <a:gd name="connsiteY4" fmla="*/ 581025 h 1009650"/>
                <a:gd name="connsiteX5" fmla="*/ 912019 w 1193007"/>
                <a:gd name="connsiteY5" fmla="*/ 476250 h 1009650"/>
                <a:gd name="connsiteX6" fmla="*/ 1050132 w 1193007"/>
                <a:gd name="connsiteY6" fmla="*/ 457200 h 1009650"/>
                <a:gd name="connsiteX7" fmla="*/ 1054894 w 1193007"/>
                <a:gd name="connsiteY7" fmla="*/ 347663 h 1009650"/>
                <a:gd name="connsiteX8" fmla="*/ 1092994 w 1193007"/>
                <a:gd name="connsiteY8" fmla="*/ 357188 h 1009650"/>
                <a:gd name="connsiteX9" fmla="*/ 1092994 w 1193007"/>
                <a:gd name="connsiteY9" fmla="*/ 357188 h 1009650"/>
                <a:gd name="connsiteX10" fmla="*/ 1102519 w 1193007"/>
                <a:gd name="connsiteY10" fmla="*/ 333375 h 1009650"/>
                <a:gd name="connsiteX11" fmla="*/ 1159669 w 1193007"/>
                <a:gd name="connsiteY11" fmla="*/ 333375 h 1009650"/>
                <a:gd name="connsiteX12" fmla="*/ 1159669 w 1193007"/>
                <a:gd name="connsiteY12" fmla="*/ 285750 h 1009650"/>
                <a:gd name="connsiteX13" fmla="*/ 1193007 w 1193007"/>
                <a:gd name="connsiteY13" fmla="*/ 257175 h 1009650"/>
                <a:gd name="connsiteX14" fmla="*/ 1169194 w 1193007"/>
                <a:gd name="connsiteY14" fmla="*/ 204788 h 1009650"/>
                <a:gd name="connsiteX15" fmla="*/ 1097757 w 1193007"/>
                <a:gd name="connsiteY15" fmla="*/ 200025 h 1009650"/>
                <a:gd name="connsiteX16" fmla="*/ 1012032 w 1193007"/>
                <a:gd name="connsiteY16" fmla="*/ 176213 h 1009650"/>
                <a:gd name="connsiteX17" fmla="*/ 1021557 w 1193007"/>
                <a:gd name="connsiteY17" fmla="*/ 128588 h 1009650"/>
                <a:gd name="connsiteX18" fmla="*/ 902494 w 1193007"/>
                <a:gd name="connsiteY18" fmla="*/ 133350 h 1009650"/>
                <a:gd name="connsiteX19" fmla="*/ 897732 w 1193007"/>
                <a:gd name="connsiteY19" fmla="*/ 38100 h 1009650"/>
                <a:gd name="connsiteX20" fmla="*/ 831057 w 1193007"/>
                <a:gd name="connsiteY20" fmla="*/ 0 h 1009650"/>
                <a:gd name="connsiteX21" fmla="*/ 640557 w 1193007"/>
                <a:gd name="connsiteY21" fmla="*/ 23813 h 1009650"/>
                <a:gd name="connsiteX22" fmla="*/ 502444 w 1193007"/>
                <a:gd name="connsiteY22" fmla="*/ 171450 h 1009650"/>
                <a:gd name="connsiteX23" fmla="*/ 283369 w 1193007"/>
                <a:gd name="connsiteY23" fmla="*/ 176213 h 1009650"/>
                <a:gd name="connsiteX24" fmla="*/ 240507 w 1193007"/>
                <a:gd name="connsiteY24" fmla="*/ 271463 h 1009650"/>
                <a:gd name="connsiteX25" fmla="*/ 302419 w 1193007"/>
                <a:gd name="connsiteY25" fmla="*/ 409575 h 1009650"/>
                <a:gd name="connsiteX26" fmla="*/ 83344 w 1193007"/>
                <a:gd name="connsiteY26" fmla="*/ 471487 h 1009650"/>
                <a:gd name="connsiteX27" fmla="*/ 0 w 1193007"/>
                <a:gd name="connsiteY27" fmla="*/ 604838 h 1009650"/>
                <a:gd name="connsiteX28" fmla="*/ 4763 w 1193007"/>
                <a:gd name="connsiteY28" fmla="*/ 611981 h 1009650"/>
                <a:gd name="connsiteX29" fmla="*/ 73819 w 1193007"/>
                <a:gd name="connsiteY29" fmla="*/ 685800 h 1009650"/>
                <a:gd name="connsiteX30" fmla="*/ 150019 w 1193007"/>
                <a:gd name="connsiteY30" fmla="*/ 728663 h 1009650"/>
                <a:gd name="connsiteX31" fmla="*/ 297657 w 1193007"/>
                <a:gd name="connsiteY31" fmla="*/ 757238 h 1009650"/>
                <a:gd name="connsiteX32" fmla="*/ 354807 w 1193007"/>
                <a:gd name="connsiteY32" fmla="*/ 766763 h 1009650"/>
                <a:gd name="connsiteX33" fmla="*/ 330994 w 1193007"/>
                <a:gd name="connsiteY33" fmla="*/ 852488 h 1009650"/>
                <a:gd name="connsiteX34" fmla="*/ 297657 w 1193007"/>
                <a:gd name="connsiteY34" fmla="*/ 895350 h 1009650"/>
                <a:gd name="connsiteX35" fmla="*/ 290513 w 1193007"/>
                <a:gd name="connsiteY35" fmla="*/ 981075 h 1009650"/>
                <a:gd name="connsiteX36" fmla="*/ 354807 w 1193007"/>
                <a:gd name="connsiteY36" fmla="*/ 1004888 h 1009650"/>
                <a:gd name="connsiteX37" fmla="*/ 492919 w 1193007"/>
                <a:gd name="connsiteY37" fmla="*/ 1009650 h 1009650"/>
                <a:gd name="connsiteX38" fmla="*/ 611982 w 1193007"/>
                <a:gd name="connsiteY38" fmla="*/ 976313 h 1009650"/>
                <a:gd name="connsiteX0" fmla="*/ 611982 w 1193007"/>
                <a:gd name="connsiteY0" fmla="*/ 976313 h 1009650"/>
                <a:gd name="connsiteX1" fmla="*/ 592932 w 1193007"/>
                <a:gd name="connsiteY1" fmla="*/ 866775 h 1009650"/>
                <a:gd name="connsiteX2" fmla="*/ 683419 w 1193007"/>
                <a:gd name="connsiteY2" fmla="*/ 790575 h 1009650"/>
                <a:gd name="connsiteX3" fmla="*/ 802482 w 1193007"/>
                <a:gd name="connsiteY3" fmla="*/ 809625 h 1009650"/>
                <a:gd name="connsiteX4" fmla="*/ 926307 w 1193007"/>
                <a:gd name="connsiteY4" fmla="*/ 581025 h 1009650"/>
                <a:gd name="connsiteX5" fmla="*/ 912019 w 1193007"/>
                <a:gd name="connsiteY5" fmla="*/ 476250 h 1009650"/>
                <a:gd name="connsiteX6" fmla="*/ 1050132 w 1193007"/>
                <a:gd name="connsiteY6" fmla="*/ 457200 h 1009650"/>
                <a:gd name="connsiteX7" fmla="*/ 1054894 w 1193007"/>
                <a:gd name="connsiteY7" fmla="*/ 347663 h 1009650"/>
                <a:gd name="connsiteX8" fmla="*/ 1092994 w 1193007"/>
                <a:gd name="connsiteY8" fmla="*/ 357188 h 1009650"/>
                <a:gd name="connsiteX9" fmla="*/ 1092994 w 1193007"/>
                <a:gd name="connsiteY9" fmla="*/ 357188 h 1009650"/>
                <a:gd name="connsiteX10" fmla="*/ 1102519 w 1193007"/>
                <a:gd name="connsiteY10" fmla="*/ 333375 h 1009650"/>
                <a:gd name="connsiteX11" fmla="*/ 1159669 w 1193007"/>
                <a:gd name="connsiteY11" fmla="*/ 333375 h 1009650"/>
                <a:gd name="connsiteX12" fmla="*/ 1159669 w 1193007"/>
                <a:gd name="connsiteY12" fmla="*/ 285750 h 1009650"/>
                <a:gd name="connsiteX13" fmla="*/ 1193007 w 1193007"/>
                <a:gd name="connsiteY13" fmla="*/ 257175 h 1009650"/>
                <a:gd name="connsiteX14" fmla="*/ 1169194 w 1193007"/>
                <a:gd name="connsiteY14" fmla="*/ 204788 h 1009650"/>
                <a:gd name="connsiteX15" fmla="*/ 1097757 w 1193007"/>
                <a:gd name="connsiteY15" fmla="*/ 200025 h 1009650"/>
                <a:gd name="connsiteX16" fmla="*/ 1012032 w 1193007"/>
                <a:gd name="connsiteY16" fmla="*/ 176213 h 1009650"/>
                <a:gd name="connsiteX17" fmla="*/ 1021557 w 1193007"/>
                <a:gd name="connsiteY17" fmla="*/ 128588 h 1009650"/>
                <a:gd name="connsiteX18" fmla="*/ 902494 w 1193007"/>
                <a:gd name="connsiteY18" fmla="*/ 133350 h 1009650"/>
                <a:gd name="connsiteX19" fmla="*/ 897732 w 1193007"/>
                <a:gd name="connsiteY19" fmla="*/ 38100 h 1009650"/>
                <a:gd name="connsiteX20" fmla="*/ 831057 w 1193007"/>
                <a:gd name="connsiteY20" fmla="*/ 0 h 1009650"/>
                <a:gd name="connsiteX21" fmla="*/ 640557 w 1193007"/>
                <a:gd name="connsiteY21" fmla="*/ 23813 h 1009650"/>
                <a:gd name="connsiteX22" fmla="*/ 502444 w 1193007"/>
                <a:gd name="connsiteY22" fmla="*/ 171450 h 1009650"/>
                <a:gd name="connsiteX23" fmla="*/ 283369 w 1193007"/>
                <a:gd name="connsiteY23" fmla="*/ 176213 h 1009650"/>
                <a:gd name="connsiteX24" fmla="*/ 240507 w 1193007"/>
                <a:gd name="connsiteY24" fmla="*/ 271463 h 1009650"/>
                <a:gd name="connsiteX25" fmla="*/ 302419 w 1193007"/>
                <a:gd name="connsiteY25" fmla="*/ 409575 h 1009650"/>
                <a:gd name="connsiteX26" fmla="*/ 83344 w 1193007"/>
                <a:gd name="connsiteY26" fmla="*/ 471487 h 1009650"/>
                <a:gd name="connsiteX27" fmla="*/ 0 w 1193007"/>
                <a:gd name="connsiteY27" fmla="*/ 604838 h 1009650"/>
                <a:gd name="connsiteX28" fmla="*/ 4763 w 1193007"/>
                <a:gd name="connsiteY28" fmla="*/ 611981 h 1009650"/>
                <a:gd name="connsiteX29" fmla="*/ 73819 w 1193007"/>
                <a:gd name="connsiteY29" fmla="*/ 685800 h 1009650"/>
                <a:gd name="connsiteX30" fmla="*/ 150019 w 1193007"/>
                <a:gd name="connsiteY30" fmla="*/ 728663 h 1009650"/>
                <a:gd name="connsiteX31" fmla="*/ 297657 w 1193007"/>
                <a:gd name="connsiteY31" fmla="*/ 757238 h 1009650"/>
                <a:gd name="connsiteX32" fmla="*/ 354807 w 1193007"/>
                <a:gd name="connsiteY32" fmla="*/ 766763 h 1009650"/>
                <a:gd name="connsiteX33" fmla="*/ 330994 w 1193007"/>
                <a:gd name="connsiteY33" fmla="*/ 852488 h 1009650"/>
                <a:gd name="connsiteX34" fmla="*/ 285751 w 1193007"/>
                <a:gd name="connsiteY34" fmla="*/ 878681 h 1009650"/>
                <a:gd name="connsiteX35" fmla="*/ 290513 w 1193007"/>
                <a:gd name="connsiteY35" fmla="*/ 981075 h 1009650"/>
                <a:gd name="connsiteX36" fmla="*/ 354807 w 1193007"/>
                <a:gd name="connsiteY36" fmla="*/ 1004888 h 1009650"/>
                <a:gd name="connsiteX37" fmla="*/ 492919 w 1193007"/>
                <a:gd name="connsiteY37" fmla="*/ 1009650 h 1009650"/>
                <a:gd name="connsiteX38" fmla="*/ 611982 w 1193007"/>
                <a:gd name="connsiteY38" fmla="*/ 976313 h 1009650"/>
                <a:gd name="connsiteX0" fmla="*/ 614363 w 1193007"/>
                <a:gd name="connsiteY0" fmla="*/ 995363 h 1009650"/>
                <a:gd name="connsiteX1" fmla="*/ 592932 w 1193007"/>
                <a:gd name="connsiteY1" fmla="*/ 866775 h 1009650"/>
                <a:gd name="connsiteX2" fmla="*/ 683419 w 1193007"/>
                <a:gd name="connsiteY2" fmla="*/ 790575 h 1009650"/>
                <a:gd name="connsiteX3" fmla="*/ 802482 w 1193007"/>
                <a:gd name="connsiteY3" fmla="*/ 809625 h 1009650"/>
                <a:gd name="connsiteX4" fmla="*/ 926307 w 1193007"/>
                <a:gd name="connsiteY4" fmla="*/ 581025 h 1009650"/>
                <a:gd name="connsiteX5" fmla="*/ 912019 w 1193007"/>
                <a:gd name="connsiteY5" fmla="*/ 476250 h 1009650"/>
                <a:gd name="connsiteX6" fmla="*/ 1050132 w 1193007"/>
                <a:gd name="connsiteY6" fmla="*/ 457200 h 1009650"/>
                <a:gd name="connsiteX7" fmla="*/ 1054894 w 1193007"/>
                <a:gd name="connsiteY7" fmla="*/ 347663 h 1009650"/>
                <a:gd name="connsiteX8" fmla="*/ 1092994 w 1193007"/>
                <a:gd name="connsiteY8" fmla="*/ 357188 h 1009650"/>
                <a:gd name="connsiteX9" fmla="*/ 1092994 w 1193007"/>
                <a:gd name="connsiteY9" fmla="*/ 357188 h 1009650"/>
                <a:gd name="connsiteX10" fmla="*/ 1102519 w 1193007"/>
                <a:gd name="connsiteY10" fmla="*/ 333375 h 1009650"/>
                <a:gd name="connsiteX11" fmla="*/ 1159669 w 1193007"/>
                <a:gd name="connsiteY11" fmla="*/ 333375 h 1009650"/>
                <a:gd name="connsiteX12" fmla="*/ 1159669 w 1193007"/>
                <a:gd name="connsiteY12" fmla="*/ 285750 h 1009650"/>
                <a:gd name="connsiteX13" fmla="*/ 1193007 w 1193007"/>
                <a:gd name="connsiteY13" fmla="*/ 257175 h 1009650"/>
                <a:gd name="connsiteX14" fmla="*/ 1169194 w 1193007"/>
                <a:gd name="connsiteY14" fmla="*/ 204788 h 1009650"/>
                <a:gd name="connsiteX15" fmla="*/ 1097757 w 1193007"/>
                <a:gd name="connsiteY15" fmla="*/ 200025 h 1009650"/>
                <a:gd name="connsiteX16" fmla="*/ 1012032 w 1193007"/>
                <a:gd name="connsiteY16" fmla="*/ 176213 h 1009650"/>
                <a:gd name="connsiteX17" fmla="*/ 1021557 w 1193007"/>
                <a:gd name="connsiteY17" fmla="*/ 128588 h 1009650"/>
                <a:gd name="connsiteX18" fmla="*/ 902494 w 1193007"/>
                <a:gd name="connsiteY18" fmla="*/ 133350 h 1009650"/>
                <a:gd name="connsiteX19" fmla="*/ 897732 w 1193007"/>
                <a:gd name="connsiteY19" fmla="*/ 38100 h 1009650"/>
                <a:gd name="connsiteX20" fmla="*/ 831057 w 1193007"/>
                <a:gd name="connsiteY20" fmla="*/ 0 h 1009650"/>
                <a:gd name="connsiteX21" fmla="*/ 640557 w 1193007"/>
                <a:gd name="connsiteY21" fmla="*/ 23813 h 1009650"/>
                <a:gd name="connsiteX22" fmla="*/ 502444 w 1193007"/>
                <a:gd name="connsiteY22" fmla="*/ 171450 h 1009650"/>
                <a:gd name="connsiteX23" fmla="*/ 283369 w 1193007"/>
                <a:gd name="connsiteY23" fmla="*/ 176213 h 1009650"/>
                <a:gd name="connsiteX24" fmla="*/ 240507 w 1193007"/>
                <a:gd name="connsiteY24" fmla="*/ 271463 h 1009650"/>
                <a:gd name="connsiteX25" fmla="*/ 302419 w 1193007"/>
                <a:gd name="connsiteY25" fmla="*/ 409575 h 1009650"/>
                <a:gd name="connsiteX26" fmla="*/ 83344 w 1193007"/>
                <a:gd name="connsiteY26" fmla="*/ 471487 h 1009650"/>
                <a:gd name="connsiteX27" fmla="*/ 0 w 1193007"/>
                <a:gd name="connsiteY27" fmla="*/ 604838 h 1009650"/>
                <a:gd name="connsiteX28" fmla="*/ 4763 w 1193007"/>
                <a:gd name="connsiteY28" fmla="*/ 611981 h 1009650"/>
                <a:gd name="connsiteX29" fmla="*/ 73819 w 1193007"/>
                <a:gd name="connsiteY29" fmla="*/ 685800 h 1009650"/>
                <a:gd name="connsiteX30" fmla="*/ 150019 w 1193007"/>
                <a:gd name="connsiteY30" fmla="*/ 728663 h 1009650"/>
                <a:gd name="connsiteX31" fmla="*/ 297657 w 1193007"/>
                <a:gd name="connsiteY31" fmla="*/ 757238 h 1009650"/>
                <a:gd name="connsiteX32" fmla="*/ 354807 w 1193007"/>
                <a:gd name="connsiteY32" fmla="*/ 766763 h 1009650"/>
                <a:gd name="connsiteX33" fmla="*/ 330994 w 1193007"/>
                <a:gd name="connsiteY33" fmla="*/ 852488 h 1009650"/>
                <a:gd name="connsiteX34" fmla="*/ 285751 w 1193007"/>
                <a:gd name="connsiteY34" fmla="*/ 878681 h 1009650"/>
                <a:gd name="connsiteX35" fmla="*/ 290513 w 1193007"/>
                <a:gd name="connsiteY35" fmla="*/ 981075 h 1009650"/>
                <a:gd name="connsiteX36" fmla="*/ 354807 w 1193007"/>
                <a:gd name="connsiteY36" fmla="*/ 1004888 h 1009650"/>
                <a:gd name="connsiteX37" fmla="*/ 492919 w 1193007"/>
                <a:gd name="connsiteY37" fmla="*/ 1009650 h 1009650"/>
                <a:gd name="connsiteX38" fmla="*/ 614363 w 1193007"/>
                <a:gd name="connsiteY38" fmla="*/ 995363 h 1009650"/>
                <a:gd name="connsiteX0" fmla="*/ 614363 w 1193007"/>
                <a:gd name="connsiteY0" fmla="*/ 995363 h 1009650"/>
                <a:gd name="connsiteX1" fmla="*/ 592932 w 1193007"/>
                <a:gd name="connsiteY1" fmla="*/ 866775 h 1009650"/>
                <a:gd name="connsiteX2" fmla="*/ 683419 w 1193007"/>
                <a:gd name="connsiteY2" fmla="*/ 790575 h 1009650"/>
                <a:gd name="connsiteX3" fmla="*/ 802482 w 1193007"/>
                <a:gd name="connsiteY3" fmla="*/ 809625 h 1009650"/>
                <a:gd name="connsiteX4" fmla="*/ 926307 w 1193007"/>
                <a:gd name="connsiteY4" fmla="*/ 581025 h 1009650"/>
                <a:gd name="connsiteX5" fmla="*/ 912019 w 1193007"/>
                <a:gd name="connsiteY5" fmla="*/ 476250 h 1009650"/>
                <a:gd name="connsiteX6" fmla="*/ 1047751 w 1193007"/>
                <a:gd name="connsiteY6" fmla="*/ 466725 h 1009650"/>
                <a:gd name="connsiteX7" fmla="*/ 1054894 w 1193007"/>
                <a:gd name="connsiteY7" fmla="*/ 347663 h 1009650"/>
                <a:gd name="connsiteX8" fmla="*/ 1092994 w 1193007"/>
                <a:gd name="connsiteY8" fmla="*/ 357188 h 1009650"/>
                <a:gd name="connsiteX9" fmla="*/ 1092994 w 1193007"/>
                <a:gd name="connsiteY9" fmla="*/ 357188 h 1009650"/>
                <a:gd name="connsiteX10" fmla="*/ 1102519 w 1193007"/>
                <a:gd name="connsiteY10" fmla="*/ 333375 h 1009650"/>
                <a:gd name="connsiteX11" fmla="*/ 1159669 w 1193007"/>
                <a:gd name="connsiteY11" fmla="*/ 333375 h 1009650"/>
                <a:gd name="connsiteX12" fmla="*/ 1159669 w 1193007"/>
                <a:gd name="connsiteY12" fmla="*/ 285750 h 1009650"/>
                <a:gd name="connsiteX13" fmla="*/ 1193007 w 1193007"/>
                <a:gd name="connsiteY13" fmla="*/ 257175 h 1009650"/>
                <a:gd name="connsiteX14" fmla="*/ 1169194 w 1193007"/>
                <a:gd name="connsiteY14" fmla="*/ 204788 h 1009650"/>
                <a:gd name="connsiteX15" fmla="*/ 1097757 w 1193007"/>
                <a:gd name="connsiteY15" fmla="*/ 200025 h 1009650"/>
                <a:gd name="connsiteX16" fmla="*/ 1012032 w 1193007"/>
                <a:gd name="connsiteY16" fmla="*/ 176213 h 1009650"/>
                <a:gd name="connsiteX17" fmla="*/ 1021557 w 1193007"/>
                <a:gd name="connsiteY17" fmla="*/ 128588 h 1009650"/>
                <a:gd name="connsiteX18" fmla="*/ 902494 w 1193007"/>
                <a:gd name="connsiteY18" fmla="*/ 133350 h 1009650"/>
                <a:gd name="connsiteX19" fmla="*/ 897732 w 1193007"/>
                <a:gd name="connsiteY19" fmla="*/ 38100 h 1009650"/>
                <a:gd name="connsiteX20" fmla="*/ 831057 w 1193007"/>
                <a:gd name="connsiteY20" fmla="*/ 0 h 1009650"/>
                <a:gd name="connsiteX21" fmla="*/ 640557 w 1193007"/>
                <a:gd name="connsiteY21" fmla="*/ 23813 h 1009650"/>
                <a:gd name="connsiteX22" fmla="*/ 502444 w 1193007"/>
                <a:gd name="connsiteY22" fmla="*/ 171450 h 1009650"/>
                <a:gd name="connsiteX23" fmla="*/ 283369 w 1193007"/>
                <a:gd name="connsiteY23" fmla="*/ 176213 h 1009650"/>
                <a:gd name="connsiteX24" fmla="*/ 240507 w 1193007"/>
                <a:gd name="connsiteY24" fmla="*/ 271463 h 1009650"/>
                <a:gd name="connsiteX25" fmla="*/ 302419 w 1193007"/>
                <a:gd name="connsiteY25" fmla="*/ 409575 h 1009650"/>
                <a:gd name="connsiteX26" fmla="*/ 83344 w 1193007"/>
                <a:gd name="connsiteY26" fmla="*/ 471487 h 1009650"/>
                <a:gd name="connsiteX27" fmla="*/ 0 w 1193007"/>
                <a:gd name="connsiteY27" fmla="*/ 604838 h 1009650"/>
                <a:gd name="connsiteX28" fmla="*/ 4763 w 1193007"/>
                <a:gd name="connsiteY28" fmla="*/ 611981 h 1009650"/>
                <a:gd name="connsiteX29" fmla="*/ 73819 w 1193007"/>
                <a:gd name="connsiteY29" fmla="*/ 685800 h 1009650"/>
                <a:gd name="connsiteX30" fmla="*/ 150019 w 1193007"/>
                <a:gd name="connsiteY30" fmla="*/ 728663 h 1009650"/>
                <a:gd name="connsiteX31" fmla="*/ 297657 w 1193007"/>
                <a:gd name="connsiteY31" fmla="*/ 757238 h 1009650"/>
                <a:gd name="connsiteX32" fmla="*/ 354807 w 1193007"/>
                <a:gd name="connsiteY32" fmla="*/ 766763 h 1009650"/>
                <a:gd name="connsiteX33" fmla="*/ 330994 w 1193007"/>
                <a:gd name="connsiteY33" fmla="*/ 852488 h 1009650"/>
                <a:gd name="connsiteX34" fmla="*/ 285751 w 1193007"/>
                <a:gd name="connsiteY34" fmla="*/ 878681 h 1009650"/>
                <a:gd name="connsiteX35" fmla="*/ 290513 w 1193007"/>
                <a:gd name="connsiteY35" fmla="*/ 981075 h 1009650"/>
                <a:gd name="connsiteX36" fmla="*/ 354807 w 1193007"/>
                <a:gd name="connsiteY36" fmla="*/ 1004888 h 1009650"/>
                <a:gd name="connsiteX37" fmla="*/ 492919 w 1193007"/>
                <a:gd name="connsiteY37" fmla="*/ 1009650 h 1009650"/>
                <a:gd name="connsiteX38" fmla="*/ 614363 w 1193007"/>
                <a:gd name="connsiteY38" fmla="*/ 995363 h 1009650"/>
                <a:gd name="connsiteX0" fmla="*/ 614363 w 1193007"/>
                <a:gd name="connsiteY0" fmla="*/ 995363 h 1009650"/>
                <a:gd name="connsiteX1" fmla="*/ 592932 w 1193007"/>
                <a:gd name="connsiteY1" fmla="*/ 866775 h 1009650"/>
                <a:gd name="connsiteX2" fmla="*/ 683419 w 1193007"/>
                <a:gd name="connsiteY2" fmla="*/ 790575 h 1009650"/>
                <a:gd name="connsiteX3" fmla="*/ 802482 w 1193007"/>
                <a:gd name="connsiteY3" fmla="*/ 809625 h 1009650"/>
                <a:gd name="connsiteX4" fmla="*/ 926307 w 1193007"/>
                <a:gd name="connsiteY4" fmla="*/ 581025 h 1009650"/>
                <a:gd name="connsiteX5" fmla="*/ 912019 w 1193007"/>
                <a:gd name="connsiteY5" fmla="*/ 476250 h 1009650"/>
                <a:gd name="connsiteX6" fmla="*/ 1047751 w 1193007"/>
                <a:gd name="connsiteY6" fmla="*/ 466725 h 1009650"/>
                <a:gd name="connsiteX7" fmla="*/ 1054894 w 1193007"/>
                <a:gd name="connsiteY7" fmla="*/ 347663 h 1009650"/>
                <a:gd name="connsiteX8" fmla="*/ 1092994 w 1193007"/>
                <a:gd name="connsiteY8" fmla="*/ 357188 h 1009650"/>
                <a:gd name="connsiteX9" fmla="*/ 1092994 w 1193007"/>
                <a:gd name="connsiteY9" fmla="*/ 357188 h 1009650"/>
                <a:gd name="connsiteX10" fmla="*/ 1102519 w 1193007"/>
                <a:gd name="connsiteY10" fmla="*/ 333375 h 1009650"/>
                <a:gd name="connsiteX11" fmla="*/ 1159669 w 1193007"/>
                <a:gd name="connsiteY11" fmla="*/ 333375 h 1009650"/>
                <a:gd name="connsiteX12" fmla="*/ 1159669 w 1193007"/>
                <a:gd name="connsiteY12" fmla="*/ 285750 h 1009650"/>
                <a:gd name="connsiteX13" fmla="*/ 1193007 w 1193007"/>
                <a:gd name="connsiteY13" fmla="*/ 257175 h 1009650"/>
                <a:gd name="connsiteX14" fmla="*/ 1169194 w 1193007"/>
                <a:gd name="connsiteY14" fmla="*/ 204788 h 1009650"/>
                <a:gd name="connsiteX15" fmla="*/ 1097757 w 1193007"/>
                <a:gd name="connsiteY15" fmla="*/ 200025 h 1009650"/>
                <a:gd name="connsiteX16" fmla="*/ 1012032 w 1193007"/>
                <a:gd name="connsiteY16" fmla="*/ 176213 h 1009650"/>
                <a:gd name="connsiteX17" fmla="*/ 1009651 w 1193007"/>
                <a:gd name="connsiteY17" fmla="*/ 104776 h 1009650"/>
                <a:gd name="connsiteX18" fmla="*/ 902494 w 1193007"/>
                <a:gd name="connsiteY18" fmla="*/ 133350 h 1009650"/>
                <a:gd name="connsiteX19" fmla="*/ 897732 w 1193007"/>
                <a:gd name="connsiteY19" fmla="*/ 38100 h 1009650"/>
                <a:gd name="connsiteX20" fmla="*/ 831057 w 1193007"/>
                <a:gd name="connsiteY20" fmla="*/ 0 h 1009650"/>
                <a:gd name="connsiteX21" fmla="*/ 640557 w 1193007"/>
                <a:gd name="connsiteY21" fmla="*/ 23813 h 1009650"/>
                <a:gd name="connsiteX22" fmla="*/ 502444 w 1193007"/>
                <a:gd name="connsiteY22" fmla="*/ 171450 h 1009650"/>
                <a:gd name="connsiteX23" fmla="*/ 283369 w 1193007"/>
                <a:gd name="connsiteY23" fmla="*/ 176213 h 1009650"/>
                <a:gd name="connsiteX24" fmla="*/ 240507 w 1193007"/>
                <a:gd name="connsiteY24" fmla="*/ 271463 h 1009650"/>
                <a:gd name="connsiteX25" fmla="*/ 302419 w 1193007"/>
                <a:gd name="connsiteY25" fmla="*/ 409575 h 1009650"/>
                <a:gd name="connsiteX26" fmla="*/ 83344 w 1193007"/>
                <a:gd name="connsiteY26" fmla="*/ 471487 h 1009650"/>
                <a:gd name="connsiteX27" fmla="*/ 0 w 1193007"/>
                <a:gd name="connsiteY27" fmla="*/ 604838 h 1009650"/>
                <a:gd name="connsiteX28" fmla="*/ 4763 w 1193007"/>
                <a:gd name="connsiteY28" fmla="*/ 611981 h 1009650"/>
                <a:gd name="connsiteX29" fmla="*/ 73819 w 1193007"/>
                <a:gd name="connsiteY29" fmla="*/ 685800 h 1009650"/>
                <a:gd name="connsiteX30" fmla="*/ 150019 w 1193007"/>
                <a:gd name="connsiteY30" fmla="*/ 728663 h 1009650"/>
                <a:gd name="connsiteX31" fmla="*/ 297657 w 1193007"/>
                <a:gd name="connsiteY31" fmla="*/ 757238 h 1009650"/>
                <a:gd name="connsiteX32" fmla="*/ 354807 w 1193007"/>
                <a:gd name="connsiteY32" fmla="*/ 766763 h 1009650"/>
                <a:gd name="connsiteX33" fmla="*/ 330994 w 1193007"/>
                <a:gd name="connsiteY33" fmla="*/ 852488 h 1009650"/>
                <a:gd name="connsiteX34" fmla="*/ 285751 w 1193007"/>
                <a:gd name="connsiteY34" fmla="*/ 878681 h 1009650"/>
                <a:gd name="connsiteX35" fmla="*/ 290513 w 1193007"/>
                <a:gd name="connsiteY35" fmla="*/ 981075 h 1009650"/>
                <a:gd name="connsiteX36" fmla="*/ 354807 w 1193007"/>
                <a:gd name="connsiteY36" fmla="*/ 1004888 h 1009650"/>
                <a:gd name="connsiteX37" fmla="*/ 492919 w 1193007"/>
                <a:gd name="connsiteY37" fmla="*/ 1009650 h 1009650"/>
                <a:gd name="connsiteX38" fmla="*/ 614363 w 1193007"/>
                <a:gd name="connsiteY38" fmla="*/ 995363 h 1009650"/>
                <a:gd name="connsiteX0" fmla="*/ 614363 w 1193007"/>
                <a:gd name="connsiteY0" fmla="*/ 995363 h 1009650"/>
                <a:gd name="connsiteX1" fmla="*/ 592932 w 1193007"/>
                <a:gd name="connsiteY1" fmla="*/ 866775 h 1009650"/>
                <a:gd name="connsiteX2" fmla="*/ 683419 w 1193007"/>
                <a:gd name="connsiteY2" fmla="*/ 790575 h 1009650"/>
                <a:gd name="connsiteX3" fmla="*/ 802482 w 1193007"/>
                <a:gd name="connsiteY3" fmla="*/ 809625 h 1009650"/>
                <a:gd name="connsiteX4" fmla="*/ 926307 w 1193007"/>
                <a:gd name="connsiteY4" fmla="*/ 581025 h 1009650"/>
                <a:gd name="connsiteX5" fmla="*/ 912019 w 1193007"/>
                <a:gd name="connsiteY5" fmla="*/ 476250 h 1009650"/>
                <a:gd name="connsiteX6" fmla="*/ 1047751 w 1193007"/>
                <a:gd name="connsiteY6" fmla="*/ 466725 h 1009650"/>
                <a:gd name="connsiteX7" fmla="*/ 1054894 w 1193007"/>
                <a:gd name="connsiteY7" fmla="*/ 347663 h 1009650"/>
                <a:gd name="connsiteX8" fmla="*/ 1092994 w 1193007"/>
                <a:gd name="connsiteY8" fmla="*/ 357188 h 1009650"/>
                <a:gd name="connsiteX9" fmla="*/ 1092994 w 1193007"/>
                <a:gd name="connsiteY9" fmla="*/ 357188 h 1009650"/>
                <a:gd name="connsiteX10" fmla="*/ 1102519 w 1193007"/>
                <a:gd name="connsiteY10" fmla="*/ 333375 h 1009650"/>
                <a:gd name="connsiteX11" fmla="*/ 1159669 w 1193007"/>
                <a:gd name="connsiteY11" fmla="*/ 333375 h 1009650"/>
                <a:gd name="connsiteX12" fmla="*/ 1159669 w 1193007"/>
                <a:gd name="connsiteY12" fmla="*/ 285750 h 1009650"/>
                <a:gd name="connsiteX13" fmla="*/ 1193007 w 1193007"/>
                <a:gd name="connsiteY13" fmla="*/ 257175 h 1009650"/>
                <a:gd name="connsiteX14" fmla="*/ 1169194 w 1193007"/>
                <a:gd name="connsiteY14" fmla="*/ 204788 h 1009650"/>
                <a:gd name="connsiteX15" fmla="*/ 1083469 w 1193007"/>
                <a:gd name="connsiteY15" fmla="*/ 188119 h 1009650"/>
                <a:gd name="connsiteX16" fmla="*/ 1012032 w 1193007"/>
                <a:gd name="connsiteY16" fmla="*/ 176213 h 1009650"/>
                <a:gd name="connsiteX17" fmla="*/ 1009651 w 1193007"/>
                <a:gd name="connsiteY17" fmla="*/ 104776 h 1009650"/>
                <a:gd name="connsiteX18" fmla="*/ 902494 w 1193007"/>
                <a:gd name="connsiteY18" fmla="*/ 133350 h 1009650"/>
                <a:gd name="connsiteX19" fmla="*/ 897732 w 1193007"/>
                <a:gd name="connsiteY19" fmla="*/ 38100 h 1009650"/>
                <a:gd name="connsiteX20" fmla="*/ 831057 w 1193007"/>
                <a:gd name="connsiteY20" fmla="*/ 0 h 1009650"/>
                <a:gd name="connsiteX21" fmla="*/ 640557 w 1193007"/>
                <a:gd name="connsiteY21" fmla="*/ 23813 h 1009650"/>
                <a:gd name="connsiteX22" fmla="*/ 502444 w 1193007"/>
                <a:gd name="connsiteY22" fmla="*/ 171450 h 1009650"/>
                <a:gd name="connsiteX23" fmla="*/ 283369 w 1193007"/>
                <a:gd name="connsiteY23" fmla="*/ 176213 h 1009650"/>
                <a:gd name="connsiteX24" fmla="*/ 240507 w 1193007"/>
                <a:gd name="connsiteY24" fmla="*/ 271463 h 1009650"/>
                <a:gd name="connsiteX25" fmla="*/ 302419 w 1193007"/>
                <a:gd name="connsiteY25" fmla="*/ 409575 h 1009650"/>
                <a:gd name="connsiteX26" fmla="*/ 83344 w 1193007"/>
                <a:gd name="connsiteY26" fmla="*/ 471487 h 1009650"/>
                <a:gd name="connsiteX27" fmla="*/ 0 w 1193007"/>
                <a:gd name="connsiteY27" fmla="*/ 604838 h 1009650"/>
                <a:gd name="connsiteX28" fmla="*/ 4763 w 1193007"/>
                <a:gd name="connsiteY28" fmla="*/ 611981 h 1009650"/>
                <a:gd name="connsiteX29" fmla="*/ 73819 w 1193007"/>
                <a:gd name="connsiteY29" fmla="*/ 685800 h 1009650"/>
                <a:gd name="connsiteX30" fmla="*/ 150019 w 1193007"/>
                <a:gd name="connsiteY30" fmla="*/ 728663 h 1009650"/>
                <a:gd name="connsiteX31" fmla="*/ 297657 w 1193007"/>
                <a:gd name="connsiteY31" fmla="*/ 757238 h 1009650"/>
                <a:gd name="connsiteX32" fmla="*/ 354807 w 1193007"/>
                <a:gd name="connsiteY32" fmla="*/ 766763 h 1009650"/>
                <a:gd name="connsiteX33" fmla="*/ 330994 w 1193007"/>
                <a:gd name="connsiteY33" fmla="*/ 852488 h 1009650"/>
                <a:gd name="connsiteX34" fmla="*/ 285751 w 1193007"/>
                <a:gd name="connsiteY34" fmla="*/ 878681 h 1009650"/>
                <a:gd name="connsiteX35" fmla="*/ 290513 w 1193007"/>
                <a:gd name="connsiteY35" fmla="*/ 981075 h 1009650"/>
                <a:gd name="connsiteX36" fmla="*/ 354807 w 1193007"/>
                <a:gd name="connsiteY36" fmla="*/ 1004888 h 1009650"/>
                <a:gd name="connsiteX37" fmla="*/ 492919 w 1193007"/>
                <a:gd name="connsiteY37" fmla="*/ 1009650 h 1009650"/>
                <a:gd name="connsiteX38" fmla="*/ 614363 w 1193007"/>
                <a:gd name="connsiteY38" fmla="*/ 995363 h 1009650"/>
                <a:gd name="connsiteX0" fmla="*/ 597534 w 1193007"/>
                <a:gd name="connsiteY0" fmla="*/ 995363 h 1009650"/>
                <a:gd name="connsiteX1" fmla="*/ 592932 w 1193007"/>
                <a:gd name="connsiteY1" fmla="*/ 866775 h 1009650"/>
                <a:gd name="connsiteX2" fmla="*/ 683419 w 1193007"/>
                <a:gd name="connsiteY2" fmla="*/ 790575 h 1009650"/>
                <a:gd name="connsiteX3" fmla="*/ 802482 w 1193007"/>
                <a:gd name="connsiteY3" fmla="*/ 809625 h 1009650"/>
                <a:gd name="connsiteX4" fmla="*/ 926307 w 1193007"/>
                <a:gd name="connsiteY4" fmla="*/ 581025 h 1009650"/>
                <a:gd name="connsiteX5" fmla="*/ 912019 w 1193007"/>
                <a:gd name="connsiteY5" fmla="*/ 476250 h 1009650"/>
                <a:gd name="connsiteX6" fmla="*/ 1047751 w 1193007"/>
                <a:gd name="connsiteY6" fmla="*/ 466725 h 1009650"/>
                <a:gd name="connsiteX7" fmla="*/ 1054894 w 1193007"/>
                <a:gd name="connsiteY7" fmla="*/ 347663 h 1009650"/>
                <a:gd name="connsiteX8" fmla="*/ 1092994 w 1193007"/>
                <a:gd name="connsiteY8" fmla="*/ 357188 h 1009650"/>
                <a:gd name="connsiteX9" fmla="*/ 1092994 w 1193007"/>
                <a:gd name="connsiteY9" fmla="*/ 357188 h 1009650"/>
                <a:gd name="connsiteX10" fmla="*/ 1102519 w 1193007"/>
                <a:gd name="connsiteY10" fmla="*/ 333375 h 1009650"/>
                <a:gd name="connsiteX11" fmla="*/ 1159669 w 1193007"/>
                <a:gd name="connsiteY11" fmla="*/ 333375 h 1009650"/>
                <a:gd name="connsiteX12" fmla="*/ 1159669 w 1193007"/>
                <a:gd name="connsiteY12" fmla="*/ 285750 h 1009650"/>
                <a:gd name="connsiteX13" fmla="*/ 1193007 w 1193007"/>
                <a:gd name="connsiteY13" fmla="*/ 257175 h 1009650"/>
                <a:gd name="connsiteX14" fmla="*/ 1169194 w 1193007"/>
                <a:gd name="connsiteY14" fmla="*/ 204788 h 1009650"/>
                <a:gd name="connsiteX15" fmla="*/ 1083469 w 1193007"/>
                <a:gd name="connsiteY15" fmla="*/ 188119 h 1009650"/>
                <a:gd name="connsiteX16" fmla="*/ 1012032 w 1193007"/>
                <a:gd name="connsiteY16" fmla="*/ 176213 h 1009650"/>
                <a:gd name="connsiteX17" fmla="*/ 1009651 w 1193007"/>
                <a:gd name="connsiteY17" fmla="*/ 104776 h 1009650"/>
                <a:gd name="connsiteX18" fmla="*/ 902494 w 1193007"/>
                <a:gd name="connsiteY18" fmla="*/ 133350 h 1009650"/>
                <a:gd name="connsiteX19" fmla="*/ 897732 w 1193007"/>
                <a:gd name="connsiteY19" fmla="*/ 38100 h 1009650"/>
                <a:gd name="connsiteX20" fmla="*/ 831057 w 1193007"/>
                <a:gd name="connsiteY20" fmla="*/ 0 h 1009650"/>
                <a:gd name="connsiteX21" fmla="*/ 640557 w 1193007"/>
                <a:gd name="connsiteY21" fmla="*/ 23813 h 1009650"/>
                <a:gd name="connsiteX22" fmla="*/ 502444 w 1193007"/>
                <a:gd name="connsiteY22" fmla="*/ 171450 h 1009650"/>
                <a:gd name="connsiteX23" fmla="*/ 283369 w 1193007"/>
                <a:gd name="connsiteY23" fmla="*/ 176213 h 1009650"/>
                <a:gd name="connsiteX24" fmla="*/ 240507 w 1193007"/>
                <a:gd name="connsiteY24" fmla="*/ 271463 h 1009650"/>
                <a:gd name="connsiteX25" fmla="*/ 302419 w 1193007"/>
                <a:gd name="connsiteY25" fmla="*/ 409575 h 1009650"/>
                <a:gd name="connsiteX26" fmla="*/ 83344 w 1193007"/>
                <a:gd name="connsiteY26" fmla="*/ 471487 h 1009650"/>
                <a:gd name="connsiteX27" fmla="*/ 0 w 1193007"/>
                <a:gd name="connsiteY27" fmla="*/ 604838 h 1009650"/>
                <a:gd name="connsiteX28" fmla="*/ 4763 w 1193007"/>
                <a:gd name="connsiteY28" fmla="*/ 611981 h 1009650"/>
                <a:gd name="connsiteX29" fmla="*/ 73819 w 1193007"/>
                <a:gd name="connsiteY29" fmla="*/ 685800 h 1009650"/>
                <a:gd name="connsiteX30" fmla="*/ 150019 w 1193007"/>
                <a:gd name="connsiteY30" fmla="*/ 728663 h 1009650"/>
                <a:gd name="connsiteX31" fmla="*/ 297657 w 1193007"/>
                <a:gd name="connsiteY31" fmla="*/ 757238 h 1009650"/>
                <a:gd name="connsiteX32" fmla="*/ 354807 w 1193007"/>
                <a:gd name="connsiteY32" fmla="*/ 766763 h 1009650"/>
                <a:gd name="connsiteX33" fmla="*/ 330994 w 1193007"/>
                <a:gd name="connsiteY33" fmla="*/ 852488 h 1009650"/>
                <a:gd name="connsiteX34" fmla="*/ 285751 w 1193007"/>
                <a:gd name="connsiteY34" fmla="*/ 878681 h 1009650"/>
                <a:gd name="connsiteX35" fmla="*/ 290513 w 1193007"/>
                <a:gd name="connsiteY35" fmla="*/ 981075 h 1009650"/>
                <a:gd name="connsiteX36" fmla="*/ 354807 w 1193007"/>
                <a:gd name="connsiteY36" fmla="*/ 1004888 h 1009650"/>
                <a:gd name="connsiteX37" fmla="*/ 492919 w 1193007"/>
                <a:gd name="connsiteY37" fmla="*/ 1009650 h 1009650"/>
                <a:gd name="connsiteX38" fmla="*/ 597534 w 1193007"/>
                <a:gd name="connsiteY38" fmla="*/ 995363 h 1009650"/>
                <a:gd name="connsiteX0" fmla="*/ 597534 w 1193007"/>
                <a:gd name="connsiteY0" fmla="*/ 995363 h 1009650"/>
                <a:gd name="connsiteX1" fmla="*/ 592932 w 1193007"/>
                <a:gd name="connsiteY1" fmla="*/ 866775 h 1009650"/>
                <a:gd name="connsiteX2" fmla="*/ 686224 w 1193007"/>
                <a:gd name="connsiteY2" fmla="*/ 796185 h 1009650"/>
                <a:gd name="connsiteX3" fmla="*/ 802482 w 1193007"/>
                <a:gd name="connsiteY3" fmla="*/ 809625 h 1009650"/>
                <a:gd name="connsiteX4" fmla="*/ 926307 w 1193007"/>
                <a:gd name="connsiteY4" fmla="*/ 581025 h 1009650"/>
                <a:gd name="connsiteX5" fmla="*/ 912019 w 1193007"/>
                <a:gd name="connsiteY5" fmla="*/ 476250 h 1009650"/>
                <a:gd name="connsiteX6" fmla="*/ 1047751 w 1193007"/>
                <a:gd name="connsiteY6" fmla="*/ 466725 h 1009650"/>
                <a:gd name="connsiteX7" fmla="*/ 1054894 w 1193007"/>
                <a:gd name="connsiteY7" fmla="*/ 347663 h 1009650"/>
                <a:gd name="connsiteX8" fmla="*/ 1092994 w 1193007"/>
                <a:gd name="connsiteY8" fmla="*/ 357188 h 1009650"/>
                <a:gd name="connsiteX9" fmla="*/ 1092994 w 1193007"/>
                <a:gd name="connsiteY9" fmla="*/ 357188 h 1009650"/>
                <a:gd name="connsiteX10" fmla="*/ 1102519 w 1193007"/>
                <a:gd name="connsiteY10" fmla="*/ 333375 h 1009650"/>
                <a:gd name="connsiteX11" fmla="*/ 1159669 w 1193007"/>
                <a:gd name="connsiteY11" fmla="*/ 333375 h 1009650"/>
                <a:gd name="connsiteX12" fmla="*/ 1159669 w 1193007"/>
                <a:gd name="connsiteY12" fmla="*/ 285750 h 1009650"/>
                <a:gd name="connsiteX13" fmla="*/ 1193007 w 1193007"/>
                <a:gd name="connsiteY13" fmla="*/ 257175 h 1009650"/>
                <a:gd name="connsiteX14" fmla="*/ 1169194 w 1193007"/>
                <a:gd name="connsiteY14" fmla="*/ 204788 h 1009650"/>
                <a:gd name="connsiteX15" fmla="*/ 1083469 w 1193007"/>
                <a:gd name="connsiteY15" fmla="*/ 188119 h 1009650"/>
                <a:gd name="connsiteX16" fmla="*/ 1012032 w 1193007"/>
                <a:gd name="connsiteY16" fmla="*/ 176213 h 1009650"/>
                <a:gd name="connsiteX17" fmla="*/ 1009651 w 1193007"/>
                <a:gd name="connsiteY17" fmla="*/ 104776 h 1009650"/>
                <a:gd name="connsiteX18" fmla="*/ 902494 w 1193007"/>
                <a:gd name="connsiteY18" fmla="*/ 133350 h 1009650"/>
                <a:gd name="connsiteX19" fmla="*/ 897732 w 1193007"/>
                <a:gd name="connsiteY19" fmla="*/ 38100 h 1009650"/>
                <a:gd name="connsiteX20" fmla="*/ 831057 w 1193007"/>
                <a:gd name="connsiteY20" fmla="*/ 0 h 1009650"/>
                <a:gd name="connsiteX21" fmla="*/ 640557 w 1193007"/>
                <a:gd name="connsiteY21" fmla="*/ 23813 h 1009650"/>
                <a:gd name="connsiteX22" fmla="*/ 502444 w 1193007"/>
                <a:gd name="connsiteY22" fmla="*/ 171450 h 1009650"/>
                <a:gd name="connsiteX23" fmla="*/ 283369 w 1193007"/>
                <a:gd name="connsiteY23" fmla="*/ 176213 h 1009650"/>
                <a:gd name="connsiteX24" fmla="*/ 240507 w 1193007"/>
                <a:gd name="connsiteY24" fmla="*/ 271463 h 1009650"/>
                <a:gd name="connsiteX25" fmla="*/ 302419 w 1193007"/>
                <a:gd name="connsiteY25" fmla="*/ 409575 h 1009650"/>
                <a:gd name="connsiteX26" fmla="*/ 83344 w 1193007"/>
                <a:gd name="connsiteY26" fmla="*/ 471487 h 1009650"/>
                <a:gd name="connsiteX27" fmla="*/ 0 w 1193007"/>
                <a:gd name="connsiteY27" fmla="*/ 604838 h 1009650"/>
                <a:gd name="connsiteX28" fmla="*/ 4763 w 1193007"/>
                <a:gd name="connsiteY28" fmla="*/ 611981 h 1009650"/>
                <a:gd name="connsiteX29" fmla="*/ 73819 w 1193007"/>
                <a:gd name="connsiteY29" fmla="*/ 685800 h 1009650"/>
                <a:gd name="connsiteX30" fmla="*/ 150019 w 1193007"/>
                <a:gd name="connsiteY30" fmla="*/ 728663 h 1009650"/>
                <a:gd name="connsiteX31" fmla="*/ 297657 w 1193007"/>
                <a:gd name="connsiteY31" fmla="*/ 757238 h 1009650"/>
                <a:gd name="connsiteX32" fmla="*/ 354807 w 1193007"/>
                <a:gd name="connsiteY32" fmla="*/ 766763 h 1009650"/>
                <a:gd name="connsiteX33" fmla="*/ 330994 w 1193007"/>
                <a:gd name="connsiteY33" fmla="*/ 852488 h 1009650"/>
                <a:gd name="connsiteX34" fmla="*/ 285751 w 1193007"/>
                <a:gd name="connsiteY34" fmla="*/ 878681 h 1009650"/>
                <a:gd name="connsiteX35" fmla="*/ 290513 w 1193007"/>
                <a:gd name="connsiteY35" fmla="*/ 981075 h 1009650"/>
                <a:gd name="connsiteX36" fmla="*/ 354807 w 1193007"/>
                <a:gd name="connsiteY36" fmla="*/ 1004888 h 1009650"/>
                <a:gd name="connsiteX37" fmla="*/ 492919 w 1193007"/>
                <a:gd name="connsiteY37" fmla="*/ 1009650 h 1009650"/>
                <a:gd name="connsiteX38" fmla="*/ 597534 w 1193007"/>
                <a:gd name="connsiteY38" fmla="*/ 995363 h 1009650"/>
                <a:gd name="connsiteX0" fmla="*/ 597534 w 1193007"/>
                <a:gd name="connsiteY0" fmla="*/ 995363 h 1009650"/>
                <a:gd name="connsiteX1" fmla="*/ 592932 w 1193007"/>
                <a:gd name="connsiteY1" fmla="*/ 866775 h 1009650"/>
                <a:gd name="connsiteX2" fmla="*/ 686224 w 1193007"/>
                <a:gd name="connsiteY2" fmla="*/ 796185 h 1009650"/>
                <a:gd name="connsiteX3" fmla="*/ 802482 w 1193007"/>
                <a:gd name="connsiteY3" fmla="*/ 809625 h 1009650"/>
                <a:gd name="connsiteX4" fmla="*/ 937527 w 1193007"/>
                <a:gd name="connsiteY4" fmla="*/ 589440 h 1009650"/>
                <a:gd name="connsiteX5" fmla="*/ 912019 w 1193007"/>
                <a:gd name="connsiteY5" fmla="*/ 476250 h 1009650"/>
                <a:gd name="connsiteX6" fmla="*/ 1047751 w 1193007"/>
                <a:gd name="connsiteY6" fmla="*/ 466725 h 1009650"/>
                <a:gd name="connsiteX7" fmla="*/ 1054894 w 1193007"/>
                <a:gd name="connsiteY7" fmla="*/ 347663 h 1009650"/>
                <a:gd name="connsiteX8" fmla="*/ 1092994 w 1193007"/>
                <a:gd name="connsiteY8" fmla="*/ 357188 h 1009650"/>
                <a:gd name="connsiteX9" fmla="*/ 1092994 w 1193007"/>
                <a:gd name="connsiteY9" fmla="*/ 357188 h 1009650"/>
                <a:gd name="connsiteX10" fmla="*/ 1102519 w 1193007"/>
                <a:gd name="connsiteY10" fmla="*/ 333375 h 1009650"/>
                <a:gd name="connsiteX11" fmla="*/ 1159669 w 1193007"/>
                <a:gd name="connsiteY11" fmla="*/ 333375 h 1009650"/>
                <a:gd name="connsiteX12" fmla="*/ 1159669 w 1193007"/>
                <a:gd name="connsiteY12" fmla="*/ 285750 h 1009650"/>
                <a:gd name="connsiteX13" fmla="*/ 1193007 w 1193007"/>
                <a:gd name="connsiteY13" fmla="*/ 257175 h 1009650"/>
                <a:gd name="connsiteX14" fmla="*/ 1169194 w 1193007"/>
                <a:gd name="connsiteY14" fmla="*/ 204788 h 1009650"/>
                <a:gd name="connsiteX15" fmla="*/ 1083469 w 1193007"/>
                <a:gd name="connsiteY15" fmla="*/ 188119 h 1009650"/>
                <a:gd name="connsiteX16" fmla="*/ 1012032 w 1193007"/>
                <a:gd name="connsiteY16" fmla="*/ 176213 h 1009650"/>
                <a:gd name="connsiteX17" fmla="*/ 1009651 w 1193007"/>
                <a:gd name="connsiteY17" fmla="*/ 104776 h 1009650"/>
                <a:gd name="connsiteX18" fmla="*/ 902494 w 1193007"/>
                <a:gd name="connsiteY18" fmla="*/ 133350 h 1009650"/>
                <a:gd name="connsiteX19" fmla="*/ 897732 w 1193007"/>
                <a:gd name="connsiteY19" fmla="*/ 38100 h 1009650"/>
                <a:gd name="connsiteX20" fmla="*/ 831057 w 1193007"/>
                <a:gd name="connsiteY20" fmla="*/ 0 h 1009650"/>
                <a:gd name="connsiteX21" fmla="*/ 640557 w 1193007"/>
                <a:gd name="connsiteY21" fmla="*/ 23813 h 1009650"/>
                <a:gd name="connsiteX22" fmla="*/ 502444 w 1193007"/>
                <a:gd name="connsiteY22" fmla="*/ 171450 h 1009650"/>
                <a:gd name="connsiteX23" fmla="*/ 283369 w 1193007"/>
                <a:gd name="connsiteY23" fmla="*/ 176213 h 1009650"/>
                <a:gd name="connsiteX24" fmla="*/ 240507 w 1193007"/>
                <a:gd name="connsiteY24" fmla="*/ 271463 h 1009650"/>
                <a:gd name="connsiteX25" fmla="*/ 302419 w 1193007"/>
                <a:gd name="connsiteY25" fmla="*/ 409575 h 1009650"/>
                <a:gd name="connsiteX26" fmla="*/ 83344 w 1193007"/>
                <a:gd name="connsiteY26" fmla="*/ 471487 h 1009650"/>
                <a:gd name="connsiteX27" fmla="*/ 0 w 1193007"/>
                <a:gd name="connsiteY27" fmla="*/ 604838 h 1009650"/>
                <a:gd name="connsiteX28" fmla="*/ 4763 w 1193007"/>
                <a:gd name="connsiteY28" fmla="*/ 611981 h 1009650"/>
                <a:gd name="connsiteX29" fmla="*/ 73819 w 1193007"/>
                <a:gd name="connsiteY29" fmla="*/ 685800 h 1009650"/>
                <a:gd name="connsiteX30" fmla="*/ 150019 w 1193007"/>
                <a:gd name="connsiteY30" fmla="*/ 728663 h 1009650"/>
                <a:gd name="connsiteX31" fmla="*/ 297657 w 1193007"/>
                <a:gd name="connsiteY31" fmla="*/ 757238 h 1009650"/>
                <a:gd name="connsiteX32" fmla="*/ 354807 w 1193007"/>
                <a:gd name="connsiteY32" fmla="*/ 766763 h 1009650"/>
                <a:gd name="connsiteX33" fmla="*/ 330994 w 1193007"/>
                <a:gd name="connsiteY33" fmla="*/ 852488 h 1009650"/>
                <a:gd name="connsiteX34" fmla="*/ 285751 w 1193007"/>
                <a:gd name="connsiteY34" fmla="*/ 878681 h 1009650"/>
                <a:gd name="connsiteX35" fmla="*/ 290513 w 1193007"/>
                <a:gd name="connsiteY35" fmla="*/ 981075 h 1009650"/>
                <a:gd name="connsiteX36" fmla="*/ 354807 w 1193007"/>
                <a:gd name="connsiteY36" fmla="*/ 1004888 h 1009650"/>
                <a:gd name="connsiteX37" fmla="*/ 492919 w 1193007"/>
                <a:gd name="connsiteY37" fmla="*/ 1009650 h 1009650"/>
                <a:gd name="connsiteX38" fmla="*/ 597534 w 1193007"/>
                <a:gd name="connsiteY38" fmla="*/ 995363 h 1009650"/>
                <a:gd name="connsiteX0" fmla="*/ 597534 w 1193007"/>
                <a:gd name="connsiteY0" fmla="*/ 995363 h 1009650"/>
                <a:gd name="connsiteX1" fmla="*/ 592932 w 1193007"/>
                <a:gd name="connsiteY1" fmla="*/ 866775 h 1009650"/>
                <a:gd name="connsiteX2" fmla="*/ 686224 w 1193007"/>
                <a:gd name="connsiteY2" fmla="*/ 796185 h 1009650"/>
                <a:gd name="connsiteX3" fmla="*/ 802482 w 1193007"/>
                <a:gd name="connsiteY3" fmla="*/ 809625 h 1009650"/>
                <a:gd name="connsiteX4" fmla="*/ 937527 w 1193007"/>
                <a:gd name="connsiteY4" fmla="*/ 589440 h 1009650"/>
                <a:gd name="connsiteX5" fmla="*/ 912019 w 1193007"/>
                <a:gd name="connsiteY5" fmla="*/ 476250 h 1009650"/>
                <a:gd name="connsiteX6" fmla="*/ 1047751 w 1193007"/>
                <a:gd name="connsiteY6" fmla="*/ 480749 h 1009650"/>
                <a:gd name="connsiteX7" fmla="*/ 1054894 w 1193007"/>
                <a:gd name="connsiteY7" fmla="*/ 347663 h 1009650"/>
                <a:gd name="connsiteX8" fmla="*/ 1092994 w 1193007"/>
                <a:gd name="connsiteY8" fmla="*/ 357188 h 1009650"/>
                <a:gd name="connsiteX9" fmla="*/ 1092994 w 1193007"/>
                <a:gd name="connsiteY9" fmla="*/ 357188 h 1009650"/>
                <a:gd name="connsiteX10" fmla="*/ 1102519 w 1193007"/>
                <a:gd name="connsiteY10" fmla="*/ 333375 h 1009650"/>
                <a:gd name="connsiteX11" fmla="*/ 1159669 w 1193007"/>
                <a:gd name="connsiteY11" fmla="*/ 333375 h 1009650"/>
                <a:gd name="connsiteX12" fmla="*/ 1159669 w 1193007"/>
                <a:gd name="connsiteY12" fmla="*/ 285750 h 1009650"/>
                <a:gd name="connsiteX13" fmla="*/ 1193007 w 1193007"/>
                <a:gd name="connsiteY13" fmla="*/ 257175 h 1009650"/>
                <a:gd name="connsiteX14" fmla="*/ 1169194 w 1193007"/>
                <a:gd name="connsiteY14" fmla="*/ 204788 h 1009650"/>
                <a:gd name="connsiteX15" fmla="*/ 1083469 w 1193007"/>
                <a:gd name="connsiteY15" fmla="*/ 188119 h 1009650"/>
                <a:gd name="connsiteX16" fmla="*/ 1012032 w 1193007"/>
                <a:gd name="connsiteY16" fmla="*/ 176213 h 1009650"/>
                <a:gd name="connsiteX17" fmla="*/ 1009651 w 1193007"/>
                <a:gd name="connsiteY17" fmla="*/ 104776 h 1009650"/>
                <a:gd name="connsiteX18" fmla="*/ 902494 w 1193007"/>
                <a:gd name="connsiteY18" fmla="*/ 133350 h 1009650"/>
                <a:gd name="connsiteX19" fmla="*/ 897732 w 1193007"/>
                <a:gd name="connsiteY19" fmla="*/ 38100 h 1009650"/>
                <a:gd name="connsiteX20" fmla="*/ 831057 w 1193007"/>
                <a:gd name="connsiteY20" fmla="*/ 0 h 1009650"/>
                <a:gd name="connsiteX21" fmla="*/ 640557 w 1193007"/>
                <a:gd name="connsiteY21" fmla="*/ 23813 h 1009650"/>
                <a:gd name="connsiteX22" fmla="*/ 502444 w 1193007"/>
                <a:gd name="connsiteY22" fmla="*/ 171450 h 1009650"/>
                <a:gd name="connsiteX23" fmla="*/ 283369 w 1193007"/>
                <a:gd name="connsiteY23" fmla="*/ 176213 h 1009650"/>
                <a:gd name="connsiteX24" fmla="*/ 240507 w 1193007"/>
                <a:gd name="connsiteY24" fmla="*/ 271463 h 1009650"/>
                <a:gd name="connsiteX25" fmla="*/ 302419 w 1193007"/>
                <a:gd name="connsiteY25" fmla="*/ 409575 h 1009650"/>
                <a:gd name="connsiteX26" fmla="*/ 83344 w 1193007"/>
                <a:gd name="connsiteY26" fmla="*/ 471487 h 1009650"/>
                <a:gd name="connsiteX27" fmla="*/ 0 w 1193007"/>
                <a:gd name="connsiteY27" fmla="*/ 604838 h 1009650"/>
                <a:gd name="connsiteX28" fmla="*/ 4763 w 1193007"/>
                <a:gd name="connsiteY28" fmla="*/ 611981 h 1009650"/>
                <a:gd name="connsiteX29" fmla="*/ 73819 w 1193007"/>
                <a:gd name="connsiteY29" fmla="*/ 685800 h 1009650"/>
                <a:gd name="connsiteX30" fmla="*/ 150019 w 1193007"/>
                <a:gd name="connsiteY30" fmla="*/ 728663 h 1009650"/>
                <a:gd name="connsiteX31" fmla="*/ 297657 w 1193007"/>
                <a:gd name="connsiteY31" fmla="*/ 757238 h 1009650"/>
                <a:gd name="connsiteX32" fmla="*/ 354807 w 1193007"/>
                <a:gd name="connsiteY32" fmla="*/ 766763 h 1009650"/>
                <a:gd name="connsiteX33" fmla="*/ 330994 w 1193007"/>
                <a:gd name="connsiteY33" fmla="*/ 852488 h 1009650"/>
                <a:gd name="connsiteX34" fmla="*/ 285751 w 1193007"/>
                <a:gd name="connsiteY34" fmla="*/ 878681 h 1009650"/>
                <a:gd name="connsiteX35" fmla="*/ 290513 w 1193007"/>
                <a:gd name="connsiteY35" fmla="*/ 981075 h 1009650"/>
                <a:gd name="connsiteX36" fmla="*/ 354807 w 1193007"/>
                <a:gd name="connsiteY36" fmla="*/ 1004888 h 1009650"/>
                <a:gd name="connsiteX37" fmla="*/ 492919 w 1193007"/>
                <a:gd name="connsiteY37" fmla="*/ 1009650 h 1009650"/>
                <a:gd name="connsiteX38" fmla="*/ 597534 w 1193007"/>
                <a:gd name="connsiteY38" fmla="*/ 995363 h 1009650"/>
                <a:gd name="connsiteX0" fmla="*/ 597534 w 1193007"/>
                <a:gd name="connsiteY0" fmla="*/ 995363 h 1009650"/>
                <a:gd name="connsiteX1" fmla="*/ 592932 w 1193007"/>
                <a:gd name="connsiteY1" fmla="*/ 866775 h 1009650"/>
                <a:gd name="connsiteX2" fmla="*/ 686224 w 1193007"/>
                <a:gd name="connsiteY2" fmla="*/ 796185 h 1009650"/>
                <a:gd name="connsiteX3" fmla="*/ 802482 w 1193007"/>
                <a:gd name="connsiteY3" fmla="*/ 809625 h 1009650"/>
                <a:gd name="connsiteX4" fmla="*/ 937527 w 1193007"/>
                <a:gd name="connsiteY4" fmla="*/ 589440 h 1009650"/>
                <a:gd name="connsiteX5" fmla="*/ 912019 w 1193007"/>
                <a:gd name="connsiteY5" fmla="*/ 476250 h 1009650"/>
                <a:gd name="connsiteX6" fmla="*/ 1044946 w 1193007"/>
                <a:gd name="connsiteY6" fmla="*/ 483554 h 1009650"/>
                <a:gd name="connsiteX7" fmla="*/ 1054894 w 1193007"/>
                <a:gd name="connsiteY7" fmla="*/ 347663 h 1009650"/>
                <a:gd name="connsiteX8" fmla="*/ 1092994 w 1193007"/>
                <a:gd name="connsiteY8" fmla="*/ 357188 h 1009650"/>
                <a:gd name="connsiteX9" fmla="*/ 1092994 w 1193007"/>
                <a:gd name="connsiteY9" fmla="*/ 357188 h 1009650"/>
                <a:gd name="connsiteX10" fmla="*/ 1102519 w 1193007"/>
                <a:gd name="connsiteY10" fmla="*/ 333375 h 1009650"/>
                <a:gd name="connsiteX11" fmla="*/ 1159669 w 1193007"/>
                <a:gd name="connsiteY11" fmla="*/ 333375 h 1009650"/>
                <a:gd name="connsiteX12" fmla="*/ 1159669 w 1193007"/>
                <a:gd name="connsiteY12" fmla="*/ 285750 h 1009650"/>
                <a:gd name="connsiteX13" fmla="*/ 1193007 w 1193007"/>
                <a:gd name="connsiteY13" fmla="*/ 257175 h 1009650"/>
                <a:gd name="connsiteX14" fmla="*/ 1169194 w 1193007"/>
                <a:gd name="connsiteY14" fmla="*/ 204788 h 1009650"/>
                <a:gd name="connsiteX15" fmla="*/ 1083469 w 1193007"/>
                <a:gd name="connsiteY15" fmla="*/ 188119 h 1009650"/>
                <a:gd name="connsiteX16" fmla="*/ 1012032 w 1193007"/>
                <a:gd name="connsiteY16" fmla="*/ 176213 h 1009650"/>
                <a:gd name="connsiteX17" fmla="*/ 1009651 w 1193007"/>
                <a:gd name="connsiteY17" fmla="*/ 104776 h 1009650"/>
                <a:gd name="connsiteX18" fmla="*/ 902494 w 1193007"/>
                <a:gd name="connsiteY18" fmla="*/ 133350 h 1009650"/>
                <a:gd name="connsiteX19" fmla="*/ 897732 w 1193007"/>
                <a:gd name="connsiteY19" fmla="*/ 38100 h 1009650"/>
                <a:gd name="connsiteX20" fmla="*/ 831057 w 1193007"/>
                <a:gd name="connsiteY20" fmla="*/ 0 h 1009650"/>
                <a:gd name="connsiteX21" fmla="*/ 640557 w 1193007"/>
                <a:gd name="connsiteY21" fmla="*/ 23813 h 1009650"/>
                <a:gd name="connsiteX22" fmla="*/ 502444 w 1193007"/>
                <a:gd name="connsiteY22" fmla="*/ 171450 h 1009650"/>
                <a:gd name="connsiteX23" fmla="*/ 283369 w 1193007"/>
                <a:gd name="connsiteY23" fmla="*/ 176213 h 1009650"/>
                <a:gd name="connsiteX24" fmla="*/ 240507 w 1193007"/>
                <a:gd name="connsiteY24" fmla="*/ 271463 h 1009650"/>
                <a:gd name="connsiteX25" fmla="*/ 302419 w 1193007"/>
                <a:gd name="connsiteY25" fmla="*/ 409575 h 1009650"/>
                <a:gd name="connsiteX26" fmla="*/ 83344 w 1193007"/>
                <a:gd name="connsiteY26" fmla="*/ 471487 h 1009650"/>
                <a:gd name="connsiteX27" fmla="*/ 0 w 1193007"/>
                <a:gd name="connsiteY27" fmla="*/ 604838 h 1009650"/>
                <a:gd name="connsiteX28" fmla="*/ 4763 w 1193007"/>
                <a:gd name="connsiteY28" fmla="*/ 611981 h 1009650"/>
                <a:gd name="connsiteX29" fmla="*/ 73819 w 1193007"/>
                <a:gd name="connsiteY29" fmla="*/ 685800 h 1009650"/>
                <a:gd name="connsiteX30" fmla="*/ 150019 w 1193007"/>
                <a:gd name="connsiteY30" fmla="*/ 728663 h 1009650"/>
                <a:gd name="connsiteX31" fmla="*/ 297657 w 1193007"/>
                <a:gd name="connsiteY31" fmla="*/ 757238 h 1009650"/>
                <a:gd name="connsiteX32" fmla="*/ 354807 w 1193007"/>
                <a:gd name="connsiteY32" fmla="*/ 766763 h 1009650"/>
                <a:gd name="connsiteX33" fmla="*/ 330994 w 1193007"/>
                <a:gd name="connsiteY33" fmla="*/ 852488 h 1009650"/>
                <a:gd name="connsiteX34" fmla="*/ 285751 w 1193007"/>
                <a:gd name="connsiteY34" fmla="*/ 878681 h 1009650"/>
                <a:gd name="connsiteX35" fmla="*/ 290513 w 1193007"/>
                <a:gd name="connsiteY35" fmla="*/ 981075 h 1009650"/>
                <a:gd name="connsiteX36" fmla="*/ 354807 w 1193007"/>
                <a:gd name="connsiteY36" fmla="*/ 1004888 h 1009650"/>
                <a:gd name="connsiteX37" fmla="*/ 492919 w 1193007"/>
                <a:gd name="connsiteY37" fmla="*/ 1009650 h 1009650"/>
                <a:gd name="connsiteX38" fmla="*/ 597534 w 1193007"/>
                <a:gd name="connsiteY38" fmla="*/ 995363 h 1009650"/>
                <a:gd name="connsiteX0" fmla="*/ 597534 w 1193007"/>
                <a:gd name="connsiteY0" fmla="*/ 995363 h 1009650"/>
                <a:gd name="connsiteX1" fmla="*/ 592932 w 1193007"/>
                <a:gd name="connsiteY1" fmla="*/ 866775 h 1009650"/>
                <a:gd name="connsiteX2" fmla="*/ 686224 w 1193007"/>
                <a:gd name="connsiteY2" fmla="*/ 796185 h 1009650"/>
                <a:gd name="connsiteX3" fmla="*/ 802482 w 1193007"/>
                <a:gd name="connsiteY3" fmla="*/ 809625 h 1009650"/>
                <a:gd name="connsiteX4" fmla="*/ 937527 w 1193007"/>
                <a:gd name="connsiteY4" fmla="*/ 589440 h 1009650"/>
                <a:gd name="connsiteX5" fmla="*/ 912019 w 1193007"/>
                <a:gd name="connsiteY5" fmla="*/ 476250 h 1009650"/>
                <a:gd name="connsiteX6" fmla="*/ 1044946 w 1193007"/>
                <a:gd name="connsiteY6" fmla="*/ 483554 h 1009650"/>
                <a:gd name="connsiteX7" fmla="*/ 1054894 w 1193007"/>
                <a:gd name="connsiteY7" fmla="*/ 347663 h 1009650"/>
                <a:gd name="connsiteX8" fmla="*/ 1092994 w 1193007"/>
                <a:gd name="connsiteY8" fmla="*/ 357188 h 1009650"/>
                <a:gd name="connsiteX9" fmla="*/ 1092994 w 1193007"/>
                <a:gd name="connsiteY9" fmla="*/ 357188 h 1009650"/>
                <a:gd name="connsiteX10" fmla="*/ 1102519 w 1193007"/>
                <a:gd name="connsiteY10" fmla="*/ 333375 h 1009650"/>
                <a:gd name="connsiteX11" fmla="*/ 1159669 w 1193007"/>
                <a:gd name="connsiteY11" fmla="*/ 333375 h 1009650"/>
                <a:gd name="connsiteX12" fmla="*/ 1159669 w 1193007"/>
                <a:gd name="connsiteY12" fmla="*/ 285750 h 1009650"/>
                <a:gd name="connsiteX13" fmla="*/ 1193007 w 1193007"/>
                <a:gd name="connsiteY13" fmla="*/ 257175 h 1009650"/>
                <a:gd name="connsiteX14" fmla="*/ 1169194 w 1193007"/>
                <a:gd name="connsiteY14" fmla="*/ 204788 h 1009650"/>
                <a:gd name="connsiteX15" fmla="*/ 1083469 w 1193007"/>
                <a:gd name="connsiteY15" fmla="*/ 204948 h 1009650"/>
                <a:gd name="connsiteX16" fmla="*/ 1012032 w 1193007"/>
                <a:gd name="connsiteY16" fmla="*/ 176213 h 1009650"/>
                <a:gd name="connsiteX17" fmla="*/ 1009651 w 1193007"/>
                <a:gd name="connsiteY17" fmla="*/ 104776 h 1009650"/>
                <a:gd name="connsiteX18" fmla="*/ 902494 w 1193007"/>
                <a:gd name="connsiteY18" fmla="*/ 133350 h 1009650"/>
                <a:gd name="connsiteX19" fmla="*/ 897732 w 1193007"/>
                <a:gd name="connsiteY19" fmla="*/ 38100 h 1009650"/>
                <a:gd name="connsiteX20" fmla="*/ 831057 w 1193007"/>
                <a:gd name="connsiteY20" fmla="*/ 0 h 1009650"/>
                <a:gd name="connsiteX21" fmla="*/ 640557 w 1193007"/>
                <a:gd name="connsiteY21" fmla="*/ 23813 h 1009650"/>
                <a:gd name="connsiteX22" fmla="*/ 502444 w 1193007"/>
                <a:gd name="connsiteY22" fmla="*/ 171450 h 1009650"/>
                <a:gd name="connsiteX23" fmla="*/ 283369 w 1193007"/>
                <a:gd name="connsiteY23" fmla="*/ 176213 h 1009650"/>
                <a:gd name="connsiteX24" fmla="*/ 240507 w 1193007"/>
                <a:gd name="connsiteY24" fmla="*/ 271463 h 1009650"/>
                <a:gd name="connsiteX25" fmla="*/ 302419 w 1193007"/>
                <a:gd name="connsiteY25" fmla="*/ 409575 h 1009650"/>
                <a:gd name="connsiteX26" fmla="*/ 83344 w 1193007"/>
                <a:gd name="connsiteY26" fmla="*/ 471487 h 1009650"/>
                <a:gd name="connsiteX27" fmla="*/ 0 w 1193007"/>
                <a:gd name="connsiteY27" fmla="*/ 604838 h 1009650"/>
                <a:gd name="connsiteX28" fmla="*/ 4763 w 1193007"/>
                <a:gd name="connsiteY28" fmla="*/ 611981 h 1009650"/>
                <a:gd name="connsiteX29" fmla="*/ 73819 w 1193007"/>
                <a:gd name="connsiteY29" fmla="*/ 685800 h 1009650"/>
                <a:gd name="connsiteX30" fmla="*/ 150019 w 1193007"/>
                <a:gd name="connsiteY30" fmla="*/ 728663 h 1009650"/>
                <a:gd name="connsiteX31" fmla="*/ 297657 w 1193007"/>
                <a:gd name="connsiteY31" fmla="*/ 757238 h 1009650"/>
                <a:gd name="connsiteX32" fmla="*/ 354807 w 1193007"/>
                <a:gd name="connsiteY32" fmla="*/ 766763 h 1009650"/>
                <a:gd name="connsiteX33" fmla="*/ 330994 w 1193007"/>
                <a:gd name="connsiteY33" fmla="*/ 852488 h 1009650"/>
                <a:gd name="connsiteX34" fmla="*/ 285751 w 1193007"/>
                <a:gd name="connsiteY34" fmla="*/ 878681 h 1009650"/>
                <a:gd name="connsiteX35" fmla="*/ 290513 w 1193007"/>
                <a:gd name="connsiteY35" fmla="*/ 981075 h 1009650"/>
                <a:gd name="connsiteX36" fmla="*/ 354807 w 1193007"/>
                <a:gd name="connsiteY36" fmla="*/ 1004888 h 1009650"/>
                <a:gd name="connsiteX37" fmla="*/ 492919 w 1193007"/>
                <a:gd name="connsiteY37" fmla="*/ 1009650 h 1009650"/>
                <a:gd name="connsiteX38" fmla="*/ 597534 w 1193007"/>
                <a:gd name="connsiteY38" fmla="*/ 995363 h 1009650"/>
                <a:gd name="connsiteX0" fmla="*/ 597534 w 1193007"/>
                <a:gd name="connsiteY0" fmla="*/ 995363 h 1009650"/>
                <a:gd name="connsiteX1" fmla="*/ 592932 w 1193007"/>
                <a:gd name="connsiteY1" fmla="*/ 866775 h 1009650"/>
                <a:gd name="connsiteX2" fmla="*/ 686224 w 1193007"/>
                <a:gd name="connsiteY2" fmla="*/ 796185 h 1009650"/>
                <a:gd name="connsiteX3" fmla="*/ 802482 w 1193007"/>
                <a:gd name="connsiteY3" fmla="*/ 809625 h 1009650"/>
                <a:gd name="connsiteX4" fmla="*/ 937527 w 1193007"/>
                <a:gd name="connsiteY4" fmla="*/ 589440 h 1009650"/>
                <a:gd name="connsiteX5" fmla="*/ 912019 w 1193007"/>
                <a:gd name="connsiteY5" fmla="*/ 476250 h 1009650"/>
                <a:gd name="connsiteX6" fmla="*/ 1044946 w 1193007"/>
                <a:gd name="connsiteY6" fmla="*/ 483554 h 1009650"/>
                <a:gd name="connsiteX7" fmla="*/ 1054894 w 1193007"/>
                <a:gd name="connsiteY7" fmla="*/ 347663 h 1009650"/>
                <a:gd name="connsiteX8" fmla="*/ 1092994 w 1193007"/>
                <a:gd name="connsiteY8" fmla="*/ 357188 h 1009650"/>
                <a:gd name="connsiteX9" fmla="*/ 1092994 w 1193007"/>
                <a:gd name="connsiteY9" fmla="*/ 357188 h 1009650"/>
                <a:gd name="connsiteX10" fmla="*/ 1102519 w 1193007"/>
                <a:gd name="connsiteY10" fmla="*/ 333375 h 1009650"/>
                <a:gd name="connsiteX11" fmla="*/ 1159669 w 1193007"/>
                <a:gd name="connsiteY11" fmla="*/ 333375 h 1009650"/>
                <a:gd name="connsiteX12" fmla="*/ 1159669 w 1193007"/>
                <a:gd name="connsiteY12" fmla="*/ 285750 h 1009650"/>
                <a:gd name="connsiteX13" fmla="*/ 1193007 w 1193007"/>
                <a:gd name="connsiteY13" fmla="*/ 257175 h 1009650"/>
                <a:gd name="connsiteX14" fmla="*/ 1169194 w 1193007"/>
                <a:gd name="connsiteY14" fmla="*/ 204788 h 1009650"/>
                <a:gd name="connsiteX15" fmla="*/ 1083469 w 1193007"/>
                <a:gd name="connsiteY15" fmla="*/ 204948 h 1009650"/>
                <a:gd name="connsiteX16" fmla="*/ 1017641 w 1193007"/>
                <a:gd name="connsiteY16" fmla="*/ 195848 h 1009650"/>
                <a:gd name="connsiteX17" fmla="*/ 1009651 w 1193007"/>
                <a:gd name="connsiteY17" fmla="*/ 104776 h 1009650"/>
                <a:gd name="connsiteX18" fmla="*/ 902494 w 1193007"/>
                <a:gd name="connsiteY18" fmla="*/ 133350 h 1009650"/>
                <a:gd name="connsiteX19" fmla="*/ 897732 w 1193007"/>
                <a:gd name="connsiteY19" fmla="*/ 38100 h 1009650"/>
                <a:gd name="connsiteX20" fmla="*/ 831057 w 1193007"/>
                <a:gd name="connsiteY20" fmla="*/ 0 h 1009650"/>
                <a:gd name="connsiteX21" fmla="*/ 640557 w 1193007"/>
                <a:gd name="connsiteY21" fmla="*/ 23813 h 1009650"/>
                <a:gd name="connsiteX22" fmla="*/ 502444 w 1193007"/>
                <a:gd name="connsiteY22" fmla="*/ 171450 h 1009650"/>
                <a:gd name="connsiteX23" fmla="*/ 283369 w 1193007"/>
                <a:gd name="connsiteY23" fmla="*/ 176213 h 1009650"/>
                <a:gd name="connsiteX24" fmla="*/ 240507 w 1193007"/>
                <a:gd name="connsiteY24" fmla="*/ 271463 h 1009650"/>
                <a:gd name="connsiteX25" fmla="*/ 302419 w 1193007"/>
                <a:gd name="connsiteY25" fmla="*/ 409575 h 1009650"/>
                <a:gd name="connsiteX26" fmla="*/ 83344 w 1193007"/>
                <a:gd name="connsiteY26" fmla="*/ 471487 h 1009650"/>
                <a:gd name="connsiteX27" fmla="*/ 0 w 1193007"/>
                <a:gd name="connsiteY27" fmla="*/ 604838 h 1009650"/>
                <a:gd name="connsiteX28" fmla="*/ 4763 w 1193007"/>
                <a:gd name="connsiteY28" fmla="*/ 611981 h 1009650"/>
                <a:gd name="connsiteX29" fmla="*/ 73819 w 1193007"/>
                <a:gd name="connsiteY29" fmla="*/ 685800 h 1009650"/>
                <a:gd name="connsiteX30" fmla="*/ 150019 w 1193007"/>
                <a:gd name="connsiteY30" fmla="*/ 728663 h 1009650"/>
                <a:gd name="connsiteX31" fmla="*/ 297657 w 1193007"/>
                <a:gd name="connsiteY31" fmla="*/ 757238 h 1009650"/>
                <a:gd name="connsiteX32" fmla="*/ 354807 w 1193007"/>
                <a:gd name="connsiteY32" fmla="*/ 766763 h 1009650"/>
                <a:gd name="connsiteX33" fmla="*/ 330994 w 1193007"/>
                <a:gd name="connsiteY33" fmla="*/ 852488 h 1009650"/>
                <a:gd name="connsiteX34" fmla="*/ 285751 w 1193007"/>
                <a:gd name="connsiteY34" fmla="*/ 878681 h 1009650"/>
                <a:gd name="connsiteX35" fmla="*/ 290513 w 1193007"/>
                <a:gd name="connsiteY35" fmla="*/ 981075 h 1009650"/>
                <a:gd name="connsiteX36" fmla="*/ 354807 w 1193007"/>
                <a:gd name="connsiteY36" fmla="*/ 1004888 h 1009650"/>
                <a:gd name="connsiteX37" fmla="*/ 492919 w 1193007"/>
                <a:gd name="connsiteY37" fmla="*/ 1009650 h 1009650"/>
                <a:gd name="connsiteX38" fmla="*/ 597534 w 1193007"/>
                <a:gd name="connsiteY38" fmla="*/ 995363 h 1009650"/>
                <a:gd name="connsiteX0" fmla="*/ 597534 w 1193007"/>
                <a:gd name="connsiteY0" fmla="*/ 995363 h 1009650"/>
                <a:gd name="connsiteX1" fmla="*/ 592932 w 1193007"/>
                <a:gd name="connsiteY1" fmla="*/ 866775 h 1009650"/>
                <a:gd name="connsiteX2" fmla="*/ 686224 w 1193007"/>
                <a:gd name="connsiteY2" fmla="*/ 796185 h 1009650"/>
                <a:gd name="connsiteX3" fmla="*/ 802482 w 1193007"/>
                <a:gd name="connsiteY3" fmla="*/ 809625 h 1009650"/>
                <a:gd name="connsiteX4" fmla="*/ 937527 w 1193007"/>
                <a:gd name="connsiteY4" fmla="*/ 589440 h 1009650"/>
                <a:gd name="connsiteX5" fmla="*/ 912019 w 1193007"/>
                <a:gd name="connsiteY5" fmla="*/ 476250 h 1009650"/>
                <a:gd name="connsiteX6" fmla="*/ 1044946 w 1193007"/>
                <a:gd name="connsiteY6" fmla="*/ 483554 h 1009650"/>
                <a:gd name="connsiteX7" fmla="*/ 1054894 w 1193007"/>
                <a:gd name="connsiteY7" fmla="*/ 347663 h 1009650"/>
                <a:gd name="connsiteX8" fmla="*/ 1092994 w 1193007"/>
                <a:gd name="connsiteY8" fmla="*/ 357188 h 1009650"/>
                <a:gd name="connsiteX9" fmla="*/ 1092994 w 1193007"/>
                <a:gd name="connsiteY9" fmla="*/ 357188 h 1009650"/>
                <a:gd name="connsiteX10" fmla="*/ 1102519 w 1193007"/>
                <a:gd name="connsiteY10" fmla="*/ 333375 h 1009650"/>
                <a:gd name="connsiteX11" fmla="*/ 1159669 w 1193007"/>
                <a:gd name="connsiteY11" fmla="*/ 333375 h 1009650"/>
                <a:gd name="connsiteX12" fmla="*/ 1159669 w 1193007"/>
                <a:gd name="connsiteY12" fmla="*/ 285750 h 1009650"/>
                <a:gd name="connsiteX13" fmla="*/ 1193007 w 1193007"/>
                <a:gd name="connsiteY13" fmla="*/ 257175 h 1009650"/>
                <a:gd name="connsiteX14" fmla="*/ 1169194 w 1193007"/>
                <a:gd name="connsiteY14" fmla="*/ 204788 h 1009650"/>
                <a:gd name="connsiteX15" fmla="*/ 1100299 w 1193007"/>
                <a:gd name="connsiteY15" fmla="*/ 196533 h 1009650"/>
                <a:gd name="connsiteX16" fmla="*/ 1017641 w 1193007"/>
                <a:gd name="connsiteY16" fmla="*/ 195848 h 1009650"/>
                <a:gd name="connsiteX17" fmla="*/ 1009651 w 1193007"/>
                <a:gd name="connsiteY17" fmla="*/ 104776 h 1009650"/>
                <a:gd name="connsiteX18" fmla="*/ 902494 w 1193007"/>
                <a:gd name="connsiteY18" fmla="*/ 133350 h 1009650"/>
                <a:gd name="connsiteX19" fmla="*/ 897732 w 1193007"/>
                <a:gd name="connsiteY19" fmla="*/ 38100 h 1009650"/>
                <a:gd name="connsiteX20" fmla="*/ 831057 w 1193007"/>
                <a:gd name="connsiteY20" fmla="*/ 0 h 1009650"/>
                <a:gd name="connsiteX21" fmla="*/ 640557 w 1193007"/>
                <a:gd name="connsiteY21" fmla="*/ 23813 h 1009650"/>
                <a:gd name="connsiteX22" fmla="*/ 502444 w 1193007"/>
                <a:gd name="connsiteY22" fmla="*/ 171450 h 1009650"/>
                <a:gd name="connsiteX23" fmla="*/ 283369 w 1193007"/>
                <a:gd name="connsiteY23" fmla="*/ 176213 h 1009650"/>
                <a:gd name="connsiteX24" fmla="*/ 240507 w 1193007"/>
                <a:gd name="connsiteY24" fmla="*/ 271463 h 1009650"/>
                <a:gd name="connsiteX25" fmla="*/ 302419 w 1193007"/>
                <a:gd name="connsiteY25" fmla="*/ 409575 h 1009650"/>
                <a:gd name="connsiteX26" fmla="*/ 83344 w 1193007"/>
                <a:gd name="connsiteY26" fmla="*/ 471487 h 1009650"/>
                <a:gd name="connsiteX27" fmla="*/ 0 w 1193007"/>
                <a:gd name="connsiteY27" fmla="*/ 604838 h 1009650"/>
                <a:gd name="connsiteX28" fmla="*/ 4763 w 1193007"/>
                <a:gd name="connsiteY28" fmla="*/ 611981 h 1009650"/>
                <a:gd name="connsiteX29" fmla="*/ 73819 w 1193007"/>
                <a:gd name="connsiteY29" fmla="*/ 685800 h 1009650"/>
                <a:gd name="connsiteX30" fmla="*/ 150019 w 1193007"/>
                <a:gd name="connsiteY30" fmla="*/ 728663 h 1009650"/>
                <a:gd name="connsiteX31" fmla="*/ 297657 w 1193007"/>
                <a:gd name="connsiteY31" fmla="*/ 757238 h 1009650"/>
                <a:gd name="connsiteX32" fmla="*/ 354807 w 1193007"/>
                <a:gd name="connsiteY32" fmla="*/ 766763 h 1009650"/>
                <a:gd name="connsiteX33" fmla="*/ 330994 w 1193007"/>
                <a:gd name="connsiteY33" fmla="*/ 852488 h 1009650"/>
                <a:gd name="connsiteX34" fmla="*/ 285751 w 1193007"/>
                <a:gd name="connsiteY34" fmla="*/ 878681 h 1009650"/>
                <a:gd name="connsiteX35" fmla="*/ 290513 w 1193007"/>
                <a:gd name="connsiteY35" fmla="*/ 981075 h 1009650"/>
                <a:gd name="connsiteX36" fmla="*/ 354807 w 1193007"/>
                <a:gd name="connsiteY36" fmla="*/ 1004888 h 1009650"/>
                <a:gd name="connsiteX37" fmla="*/ 492919 w 1193007"/>
                <a:gd name="connsiteY37" fmla="*/ 1009650 h 1009650"/>
                <a:gd name="connsiteX38" fmla="*/ 597534 w 1193007"/>
                <a:gd name="connsiteY38" fmla="*/ 995363 h 1009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</a:cxnLst>
              <a:rect l="l" t="t" r="r" b="b"/>
              <a:pathLst>
                <a:path w="1193007" h="1009650">
                  <a:moveTo>
                    <a:pt x="597534" y="995363"/>
                  </a:moveTo>
                  <a:lnTo>
                    <a:pt x="592932" y="866775"/>
                  </a:lnTo>
                  <a:lnTo>
                    <a:pt x="686224" y="796185"/>
                  </a:lnTo>
                  <a:lnTo>
                    <a:pt x="802482" y="809625"/>
                  </a:lnTo>
                  <a:lnTo>
                    <a:pt x="937527" y="589440"/>
                  </a:lnTo>
                  <a:lnTo>
                    <a:pt x="912019" y="476250"/>
                  </a:lnTo>
                  <a:lnTo>
                    <a:pt x="1044946" y="483554"/>
                  </a:lnTo>
                  <a:lnTo>
                    <a:pt x="1054894" y="347663"/>
                  </a:lnTo>
                  <a:lnTo>
                    <a:pt x="1092994" y="357188"/>
                  </a:lnTo>
                  <a:lnTo>
                    <a:pt x="1092994" y="357188"/>
                  </a:lnTo>
                  <a:lnTo>
                    <a:pt x="1102519" y="333375"/>
                  </a:lnTo>
                  <a:lnTo>
                    <a:pt x="1159669" y="333375"/>
                  </a:lnTo>
                  <a:lnTo>
                    <a:pt x="1159669" y="285750"/>
                  </a:lnTo>
                  <a:lnTo>
                    <a:pt x="1193007" y="257175"/>
                  </a:lnTo>
                  <a:lnTo>
                    <a:pt x="1169194" y="204788"/>
                  </a:lnTo>
                  <a:lnTo>
                    <a:pt x="1100299" y="196533"/>
                  </a:lnTo>
                  <a:lnTo>
                    <a:pt x="1017641" y="195848"/>
                  </a:lnTo>
                  <a:cubicBezTo>
                    <a:pt x="1016847" y="172036"/>
                    <a:pt x="1010445" y="128588"/>
                    <a:pt x="1009651" y="104776"/>
                  </a:cubicBezTo>
                  <a:lnTo>
                    <a:pt x="902494" y="133350"/>
                  </a:lnTo>
                  <a:lnTo>
                    <a:pt x="897732" y="38100"/>
                  </a:lnTo>
                  <a:lnTo>
                    <a:pt x="831057" y="0"/>
                  </a:lnTo>
                  <a:lnTo>
                    <a:pt x="640557" y="23813"/>
                  </a:lnTo>
                  <a:lnTo>
                    <a:pt x="502444" y="171450"/>
                  </a:lnTo>
                  <a:lnTo>
                    <a:pt x="283369" y="176213"/>
                  </a:lnTo>
                  <a:lnTo>
                    <a:pt x="240507" y="271463"/>
                  </a:lnTo>
                  <a:lnTo>
                    <a:pt x="302419" y="409575"/>
                  </a:lnTo>
                  <a:lnTo>
                    <a:pt x="83344" y="471487"/>
                  </a:lnTo>
                  <a:cubicBezTo>
                    <a:pt x="59531" y="516731"/>
                    <a:pt x="23813" y="559594"/>
                    <a:pt x="0" y="604838"/>
                  </a:cubicBezTo>
                  <a:lnTo>
                    <a:pt x="4763" y="611981"/>
                  </a:lnTo>
                  <a:lnTo>
                    <a:pt x="73819" y="685800"/>
                  </a:lnTo>
                  <a:lnTo>
                    <a:pt x="150019" y="728663"/>
                  </a:lnTo>
                  <a:lnTo>
                    <a:pt x="297657" y="757238"/>
                  </a:lnTo>
                  <a:lnTo>
                    <a:pt x="354807" y="766763"/>
                  </a:lnTo>
                  <a:lnTo>
                    <a:pt x="330994" y="852488"/>
                  </a:lnTo>
                  <a:lnTo>
                    <a:pt x="285751" y="878681"/>
                  </a:lnTo>
                  <a:lnTo>
                    <a:pt x="290513" y="981075"/>
                  </a:lnTo>
                  <a:lnTo>
                    <a:pt x="354807" y="1004888"/>
                  </a:lnTo>
                  <a:lnTo>
                    <a:pt x="492919" y="1009650"/>
                  </a:lnTo>
                  <a:lnTo>
                    <a:pt x="597534" y="995363"/>
                  </a:lnTo>
                  <a:close/>
                </a:path>
              </a:pathLst>
            </a:custGeom>
            <a:grpFill/>
            <a:ln>
              <a:solidFill>
                <a:srgbClr val="00152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>
                <a:latin typeface="Century Gothic" panose="020B0502020202020204" pitchFamily="34" charset="0"/>
              </a:endParaRPr>
            </a:p>
          </p:txBody>
        </p:sp>
        <p:sp>
          <p:nvSpPr>
            <p:cNvPr id="21" name="Полилиния 65">
              <a:extLst>
                <a:ext uri="{FF2B5EF4-FFF2-40B4-BE49-F238E27FC236}">
                  <a16:creationId xmlns:a16="http://schemas.microsoft.com/office/drawing/2014/main" id="{99794D87-771F-B566-CBBA-D71A064D2B65}"/>
                </a:ext>
              </a:extLst>
            </p:cNvPr>
            <p:cNvSpPr/>
            <p:nvPr/>
          </p:nvSpPr>
          <p:spPr>
            <a:xfrm>
              <a:off x="6539673" y="974928"/>
              <a:ext cx="2249942" cy="1490133"/>
            </a:xfrm>
            <a:custGeom>
              <a:avLst/>
              <a:gdLst>
                <a:gd name="connsiteX0" fmla="*/ 0 w 814388"/>
                <a:gd name="connsiteY0" fmla="*/ 504825 h 683419"/>
                <a:gd name="connsiteX1" fmla="*/ 33338 w 814388"/>
                <a:gd name="connsiteY1" fmla="*/ 621506 h 683419"/>
                <a:gd name="connsiteX2" fmla="*/ 126207 w 814388"/>
                <a:gd name="connsiteY2" fmla="*/ 633413 h 683419"/>
                <a:gd name="connsiteX3" fmla="*/ 161925 w 814388"/>
                <a:gd name="connsiteY3" fmla="*/ 671513 h 683419"/>
                <a:gd name="connsiteX4" fmla="*/ 254794 w 814388"/>
                <a:gd name="connsiteY4" fmla="*/ 683419 h 683419"/>
                <a:gd name="connsiteX5" fmla="*/ 314325 w 814388"/>
                <a:gd name="connsiteY5" fmla="*/ 645319 h 683419"/>
                <a:gd name="connsiteX6" fmla="*/ 316707 w 814388"/>
                <a:gd name="connsiteY6" fmla="*/ 585788 h 683419"/>
                <a:gd name="connsiteX7" fmla="*/ 359569 w 814388"/>
                <a:gd name="connsiteY7" fmla="*/ 542925 h 683419"/>
                <a:gd name="connsiteX8" fmla="*/ 311944 w 814388"/>
                <a:gd name="connsiteY8" fmla="*/ 507206 h 683419"/>
                <a:gd name="connsiteX9" fmla="*/ 311944 w 814388"/>
                <a:gd name="connsiteY9" fmla="*/ 438150 h 683419"/>
                <a:gd name="connsiteX10" fmla="*/ 338138 w 814388"/>
                <a:gd name="connsiteY10" fmla="*/ 411956 h 683419"/>
                <a:gd name="connsiteX11" fmla="*/ 369094 w 814388"/>
                <a:gd name="connsiteY11" fmla="*/ 421481 h 683419"/>
                <a:gd name="connsiteX12" fmla="*/ 388144 w 814388"/>
                <a:gd name="connsiteY12" fmla="*/ 347663 h 683419"/>
                <a:gd name="connsiteX13" fmla="*/ 426244 w 814388"/>
                <a:gd name="connsiteY13" fmla="*/ 273844 h 683419"/>
                <a:gd name="connsiteX14" fmla="*/ 452438 w 814388"/>
                <a:gd name="connsiteY14" fmla="*/ 121444 h 683419"/>
                <a:gd name="connsiteX15" fmla="*/ 533400 w 814388"/>
                <a:gd name="connsiteY15" fmla="*/ 73819 h 683419"/>
                <a:gd name="connsiteX16" fmla="*/ 592932 w 814388"/>
                <a:gd name="connsiteY16" fmla="*/ 76200 h 683419"/>
                <a:gd name="connsiteX17" fmla="*/ 657225 w 814388"/>
                <a:gd name="connsiteY17" fmla="*/ 14288 h 683419"/>
                <a:gd name="connsiteX18" fmla="*/ 754857 w 814388"/>
                <a:gd name="connsiteY18" fmla="*/ 0 h 683419"/>
                <a:gd name="connsiteX19" fmla="*/ 814388 w 814388"/>
                <a:gd name="connsiteY19" fmla="*/ 138113 h 683419"/>
                <a:gd name="connsiteX0" fmla="*/ 0 w 783432"/>
                <a:gd name="connsiteY0" fmla="*/ 523874 h 702468"/>
                <a:gd name="connsiteX1" fmla="*/ 33338 w 783432"/>
                <a:gd name="connsiteY1" fmla="*/ 640555 h 702468"/>
                <a:gd name="connsiteX2" fmla="*/ 126207 w 783432"/>
                <a:gd name="connsiteY2" fmla="*/ 652462 h 702468"/>
                <a:gd name="connsiteX3" fmla="*/ 161925 w 783432"/>
                <a:gd name="connsiteY3" fmla="*/ 690562 h 702468"/>
                <a:gd name="connsiteX4" fmla="*/ 254794 w 783432"/>
                <a:gd name="connsiteY4" fmla="*/ 702468 h 702468"/>
                <a:gd name="connsiteX5" fmla="*/ 314325 w 783432"/>
                <a:gd name="connsiteY5" fmla="*/ 664368 h 702468"/>
                <a:gd name="connsiteX6" fmla="*/ 316707 w 783432"/>
                <a:gd name="connsiteY6" fmla="*/ 604837 h 702468"/>
                <a:gd name="connsiteX7" fmla="*/ 359569 w 783432"/>
                <a:gd name="connsiteY7" fmla="*/ 561974 h 702468"/>
                <a:gd name="connsiteX8" fmla="*/ 311944 w 783432"/>
                <a:gd name="connsiteY8" fmla="*/ 526255 h 702468"/>
                <a:gd name="connsiteX9" fmla="*/ 311944 w 783432"/>
                <a:gd name="connsiteY9" fmla="*/ 457199 h 702468"/>
                <a:gd name="connsiteX10" fmla="*/ 338138 w 783432"/>
                <a:gd name="connsiteY10" fmla="*/ 431005 h 702468"/>
                <a:gd name="connsiteX11" fmla="*/ 369094 w 783432"/>
                <a:gd name="connsiteY11" fmla="*/ 440530 h 702468"/>
                <a:gd name="connsiteX12" fmla="*/ 388144 w 783432"/>
                <a:gd name="connsiteY12" fmla="*/ 366712 h 702468"/>
                <a:gd name="connsiteX13" fmla="*/ 426244 w 783432"/>
                <a:gd name="connsiteY13" fmla="*/ 292893 h 702468"/>
                <a:gd name="connsiteX14" fmla="*/ 452438 w 783432"/>
                <a:gd name="connsiteY14" fmla="*/ 140493 h 702468"/>
                <a:gd name="connsiteX15" fmla="*/ 533400 w 783432"/>
                <a:gd name="connsiteY15" fmla="*/ 92868 h 702468"/>
                <a:gd name="connsiteX16" fmla="*/ 592932 w 783432"/>
                <a:gd name="connsiteY16" fmla="*/ 95249 h 702468"/>
                <a:gd name="connsiteX17" fmla="*/ 657225 w 783432"/>
                <a:gd name="connsiteY17" fmla="*/ 33337 h 702468"/>
                <a:gd name="connsiteX18" fmla="*/ 754857 w 783432"/>
                <a:gd name="connsiteY18" fmla="*/ 19049 h 702468"/>
                <a:gd name="connsiteX19" fmla="*/ 783432 w 783432"/>
                <a:gd name="connsiteY19" fmla="*/ 0 h 702468"/>
                <a:gd name="connsiteX0" fmla="*/ 0 w 785548"/>
                <a:gd name="connsiteY0" fmla="*/ 526256 h 704850"/>
                <a:gd name="connsiteX1" fmla="*/ 33338 w 785548"/>
                <a:gd name="connsiteY1" fmla="*/ 642937 h 704850"/>
                <a:gd name="connsiteX2" fmla="*/ 126207 w 785548"/>
                <a:gd name="connsiteY2" fmla="*/ 654844 h 704850"/>
                <a:gd name="connsiteX3" fmla="*/ 161925 w 785548"/>
                <a:gd name="connsiteY3" fmla="*/ 692944 h 704850"/>
                <a:gd name="connsiteX4" fmla="*/ 254794 w 785548"/>
                <a:gd name="connsiteY4" fmla="*/ 704850 h 704850"/>
                <a:gd name="connsiteX5" fmla="*/ 314325 w 785548"/>
                <a:gd name="connsiteY5" fmla="*/ 666750 h 704850"/>
                <a:gd name="connsiteX6" fmla="*/ 316707 w 785548"/>
                <a:gd name="connsiteY6" fmla="*/ 607219 h 704850"/>
                <a:gd name="connsiteX7" fmla="*/ 359569 w 785548"/>
                <a:gd name="connsiteY7" fmla="*/ 564356 h 704850"/>
                <a:gd name="connsiteX8" fmla="*/ 311944 w 785548"/>
                <a:gd name="connsiteY8" fmla="*/ 528637 h 704850"/>
                <a:gd name="connsiteX9" fmla="*/ 311944 w 785548"/>
                <a:gd name="connsiteY9" fmla="*/ 459581 h 704850"/>
                <a:gd name="connsiteX10" fmla="*/ 338138 w 785548"/>
                <a:gd name="connsiteY10" fmla="*/ 433387 h 704850"/>
                <a:gd name="connsiteX11" fmla="*/ 369094 w 785548"/>
                <a:gd name="connsiteY11" fmla="*/ 442912 h 704850"/>
                <a:gd name="connsiteX12" fmla="*/ 388144 w 785548"/>
                <a:gd name="connsiteY12" fmla="*/ 369094 h 704850"/>
                <a:gd name="connsiteX13" fmla="*/ 426244 w 785548"/>
                <a:gd name="connsiteY13" fmla="*/ 295275 h 704850"/>
                <a:gd name="connsiteX14" fmla="*/ 452438 w 785548"/>
                <a:gd name="connsiteY14" fmla="*/ 142875 h 704850"/>
                <a:gd name="connsiteX15" fmla="*/ 533400 w 785548"/>
                <a:gd name="connsiteY15" fmla="*/ 95250 h 704850"/>
                <a:gd name="connsiteX16" fmla="*/ 592932 w 785548"/>
                <a:gd name="connsiteY16" fmla="*/ 97631 h 704850"/>
                <a:gd name="connsiteX17" fmla="*/ 657225 w 785548"/>
                <a:gd name="connsiteY17" fmla="*/ 35719 h 704850"/>
                <a:gd name="connsiteX18" fmla="*/ 754857 w 785548"/>
                <a:gd name="connsiteY18" fmla="*/ 21431 h 704850"/>
                <a:gd name="connsiteX19" fmla="*/ 783432 w 785548"/>
                <a:gd name="connsiteY19" fmla="*/ 2382 h 704850"/>
                <a:gd name="connsiteX20" fmla="*/ 783432 w 785548"/>
                <a:gd name="connsiteY20" fmla="*/ 0 h 704850"/>
                <a:gd name="connsiteX0" fmla="*/ 0 w 804863"/>
                <a:gd name="connsiteY0" fmla="*/ 597693 h 776287"/>
                <a:gd name="connsiteX1" fmla="*/ 33338 w 804863"/>
                <a:gd name="connsiteY1" fmla="*/ 714374 h 776287"/>
                <a:gd name="connsiteX2" fmla="*/ 126207 w 804863"/>
                <a:gd name="connsiteY2" fmla="*/ 726281 h 776287"/>
                <a:gd name="connsiteX3" fmla="*/ 161925 w 804863"/>
                <a:gd name="connsiteY3" fmla="*/ 764381 h 776287"/>
                <a:gd name="connsiteX4" fmla="*/ 254794 w 804863"/>
                <a:gd name="connsiteY4" fmla="*/ 776287 h 776287"/>
                <a:gd name="connsiteX5" fmla="*/ 314325 w 804863"/>
                <a:gd name="connsiteY5" fmla="*/ 738187 h 776287"/>
                <a:gd name="connsiteX6" fmla="*/ 316707 w 804863"/>
                <a:gd name="connsiteY6" fmla="*/ 678656 h 776287"/>
                <a:gd name="connsiteX7" fmla="*/ 359569 w 804863"/>
                <a:gd name="connsiteY7" fmla="*/ 635793 h 776287"/>
                <a:gd name="connsiteX8" fmla="*/ 311944 w 804863"/>
                <a:gd name="connsiteY8" fmla="*/ 600074 h 776287"/>
                <a:gd name="connsiteX9" fmla="*/ 311944 w 804863"/>
                <a:gd name="connsiteY9" fmla="*/ 531018 h 776287"/>
                <a:gd name="connsiteX10" fmla="*/ 338138 w 804863"/>
                <a:gd name="connsiteY10" fmla="*/ 504824 h 776287"/>
                <a:gd name="connsiteX11" fmla="*/ 369094 w 804863"/>
                <a:gd name="connsiteY11" fmla="*/ 514349 h 776287"/>
                <a:gd name="connsiteX12" fmla="*/ 388144 w 804863"/>
                <a:gd name="connsiteY12" fmla="*/ 440531 h 776287"/>
                <a:gd name="connsiteX13" fmla="*/ 426244 w 804863"/>
                <a:gd name="connsiteY13" fmla="*/ 366712 h 776287"/>
                <a:gd name="connsiteX14" fmla="*/ 452438 w 804863"/>
                <a:gd name="connsiteY14" fmla="*/ 214312 h 776287"/>
                <a:gd name="connsiteX15" fmla="*/ 533400 w 804863"/>
                <a:gd name="connsiteY15" fmla="*/ 166687 h 776287"/>
                <a:gd name="connsiteX16" fmla="*/ 592932 w 804863"/>
                <a:gd name="connsiteY16" fmla="*/ 169068 h 776287"/>
                <a:gd name="connsiteX17" fmla="*/ 657225 w 804863"/>
                <a:gd name="connsiteY17" fmla="*/ 107156 h 776287"/>
                <a:gd name="connsiteX18" fmla="*/ 754857 w 804863"/>
                <a:gd name="connsiteY18" fmla="*/ 92868 h 776287"/>
                <a:gd name="connsiteX19" fmla="*/ 783432 w 804863"/>
                <a:gd name="connsiteY19" fmla="*/ 73819 h 776287"/>
                <a:gd name="connsiteX20" fmla="*/ 804863 w 804863"/>
                <a:gd name="connsiteY20" fmla="*/ 0 h 776287"/>
                <a:gd name="connsiteX0" fmla="*/ 0 w 805903"/>
                <a:gd name="connsiteY0" fmla="*/ 605770 h 784364"/>
                <a:gd name="connsiteX1" fmla="*/ 33338 w 805903"/>
                <a:gd name="connsiteY1" fmla="*/ 722451 h 784364"/>
                <a:gd name="connsiteX2" fmla="*/ 126207 w 805903"/>
                <a:gd name="connsiteY2" fmla="*/ 734358 h 784364"/>
                <a:gd name="connsiteX3" fmla="*/ 161925 w 805903"/>
                <a:gd name="connsiteY3" fmla="*/ 772458 h 784364"/>
                <a:gd name="connsiteX4" fmla="*/ 254794 w 805903"/>
                <a:gd name="connsiteY4" fmla="*/ 784364 h 784364"/>
                <a:gd name="connsiteX5" fmla="*/ 314325 w 805903"/>
                <a:gd name="connsiteY5" fmla="*/ 746264 h 784364"/>
                <a:gd name="connsiteX6" fmla="*/ 316707 w 805903"/>
                <a:gd name="connsiteY6" fmla="*/ 686733 h 784364"/>
                <a:gd name="connsiteX7" fmla="*/ 359569 w 805903"/>
                <a:gd name="connsiteY7" fmla="*/ 643870 h 784364"/>
                <a:gd name="connsiteX8" fmla="*/ 311944 w 805903"/>
                <a:gd name="connsiteY8" fmla="*/ 608151 h 784364"/>
                <a:gd name="connsiteX9" fmla="*/ 311944 w 805903"/>
                <a:gd name="connsiteY9" fmla="*/ 539095 h 784364"/>
                <a:gd name="connsiteX10" fmla="*/ 338138 w 805903"/>
                <a:gd name="connsiteY10" fmla="*/ 512901 h 784364"/>
                <a:gd name="connsiteX11" fmla="*/ 369094 w 805903"/>
                <a:gd name="connsiteY11" fmla="*/ 522426 h 784364"/>
                <a:gd name="connsiteX12" fmla="*/ 388144 w 805903"/>
                <a:gd name="connsiteY12" fmla="*/ 448608 h 784364"/>
                <a:gd name="connsiteX13" fmla="*/ 426244 w 805903"/>
                <a:gd name="connsiteY13" fmla="*/ 374789 h 784364"/>
                <a:gd name="connsiteX14" fmla="*/ 452438 w 805903"/>
                <a:gd name="connsiteY14" fmla="*/ 222389 h 784364"/>
                <a:gd name="connsiteX15" fmla="*/ 533400 w 805903"/>
                <a:gd name="connsiteY15" fmla="*/ 174764 h 784364"/>
                <a:gd name="connsiteX16" fmla="*/ 592932 w 805903"/>
                <a:gd name="connsiteY16" fmla="*/ 177145 h 784364"/>
                <a:gd name="connsiteX17" fmla="*/ 657225 w 805903"/>
                <a:gd name="connsiteY17" fmla="*/ 115233 h 784364"/>
                <a:gd name="connsiteX18" fmla="*/ 754857 w 805903"/>
                <a:gd name="connsiteY18" fmla="*/ 100945 h 784364"/>
                <a:gd name="connsiteX19" fmla="*/ 783432 w 805903"/>
                <a:gd name="connsiteY19" fmla="*/ 81896 h 784364"/>
                <a:gd name="connsiteX20" fmla="*/ 804863 w 805903"/>
                <a:gd name="connsiteY20" fmla="*/ 8077 h 784364"/>
                <a:gd name="connsiteX21" fmla="*/ 802482 w 805903"/>
                <a:gd name="connsiteY21" fmla="*/ 934 h 784364"/>
                <a:gd name="connsiteX0" fmla="*/ 0 w 947740"/>
                <a:gd name="connsiteY0" fmla="*/ 603996 h 782590"/>
                <a:gd name="connsiteX1" fmla="*/ 33338 w 947740"/>
                <a:gd name="connsiteY1" fmla="*/ 720677 h 782590"/>
                <a:gd name="connsiteX2" fmla="*/ 126207 w 947740"/>
                <a:gd name="connsiteY2" fmla="*/ 732584 h 782590"/>
                <a:gd name="connsiteX3" fmla="*/ 161925 w 947740"/>
                <a:gd name="connsiteY3" fmla="*/ 770684 h 782590"/>
                <a:gd name="connsiteX4" fmla="*/ 254794 w 947740"/>
                <a:gd name="connsiteY4" fmla="*/ 782590 h 782590"/>
                <a:gd name="connsiteX5" fmla="*/ 314325 w 947740"/>
                <a:gd name="connsiteY5" fmla="*/ 744490 h 782590"/>
                <a:gd name="connsiteX6" fmla="*/ 316707 w 947740"/>
                <a:gd name="connsiteY6" fmla="*/ 684959 h 782590"/>
                <a:gd name="connsiteX7" fmla="*/ 359569 w 947740"/>
                <a:gd name="connsiteY7" fmla="*/ 642096 h 782590"/>
                <a:gd name="connsiteX8" fmla="*/ 311944 w 947740"/>
                <a:gd name="connsiteY8" fmla="*/ 606377 h 782590"/>
                <a:gd name="connsiteX9" fmla="*/ 311944 w 947740"/>
                <a:gd name="connsiteY9" fmla="*/ 537321 h 782590"/>
                <a:gd name="connsiteX10" fmla="*/ 338138 w 947740"/>
                <a:gd name="connsiteY10" fmla="*/ 511127 h 782590"/>
                <a:gd name="connsiteX11" fmla="*/ 369094 w 947740"/>
                <a:gd name="connsiteY11" fmla="*/ 520652 h 782590"/>
                <a:gd name="connsiteX12" fmla="*/ 388144 w 947740"/>
                <a:gd name="connsiteY12" fmla="*/ 446834 h 782590"/>
                <a:gd name="connsiteX13" fmla="*/ 426244 w 947740"/>
                <a:gd name="connsiteY13" fmla="*/ 373015 h 782590"/>
                <a:gd name="connsiteX14" fmla="*/ 452438 w 947740"/>
                <a:gd name="connsiteY14" fmla="*/ 220615 h 782590"/>
                <a:gd name="connsiteX15" fmla="*/ 533400 w 947740"/>
                <a:gd name="connsiteY15" fmla="*/ 172990 h 782590"/>
                <a:gd name="connsiteX16" fmla="*/ 592932 w 947740"/>
                <a:gd name="connsiteY16" fmla="*/ 175371 h 782590"/>
                <a:gd name="connsiteX17" fmla="*/ 657225 w 947740"/>
                <a:gd name="connsiteY17" fmla="*/ 113459 h 782590"/>
                <a:gd name="connsiteX18" fmla="*/ 754857 w 947740"/>
                <a:gd name="connsiteY18" fmla="*/ 99171 h 782590"/>
                <a:gd name="connsiteX19" fmla="*/ 783432 w 947740"/>
                <a:gd name="connsiteY19" fmla="*/ 80122 h 782590"/>
                <a:gd name="connsiteX20" fmla="*/ 804863 w 947740"/>
                <a:gd name="connsiteY20" fmla="*/ 6303 h 782590"/>
                <a:gd name="connsiteX21" fmla="*/ 947739 w 947740"/>
                <a:gd name="connsiteY21" fmla="*/ 3923 h 782590"/>
                <a:gd name="connsiteX0" fmla="*/ 0 w 957662"/>
                <a:gd name="connsiteY0" fmla="*/ 603996 h 782590"/>
                <a:gd name="connsiteX1" fmla="*/ 33338 w 957662"/>
                <a:gd name="connsiteY1" fmla="*/ 720677 h 782590"/>
                <a:gd name="connsiteX2" fmla="*/ 126207 w 957662"/>
                <a:gd name="connsiteY2" fmla="*/ 732584 h 782590"/>
                <a:gd name="connsiteX3" fmla="*/ 161925 w 957662"/>
                <a:gd name="connsiteY3" fmla="*/ 770684 h 782590"/>
                <a:gd name="connsiteX4" fmla="*/ 254794 w 957662"/>
                <a:gd name="connsiteY4" fmla="*/ 782590 h 782590"/>
                <a:gd name="connsiteX5" fmla="*/ 314325 w 957662"/>
                <a:gd name="connsiteY5" fmla="*/ 744490 h 782590"/>
                <a:gd name="connsiteX6" fmla="*/ 316707 w 957662"/>
                <a:gd name="connsiteY6" fmla="*/ 684959 h 782590"/>
                <a:gd name="connsiteX7" fmla="*/ 359569 w 957662"/>
                <a:gd name="connsiteY7" fmla="*/ 642096 h 782590"/>
                <a:gd name="connsiteX8" fmla="*/ 311944 w 957662"/>
                <a:gd name="connsiteY8" fmla="*/ 606377 h 782590"/>
                <a:gd name="connsiteX9" fmla="*/ 311944 w 957662"/>
                <a:gd name="connsiteY9" fmla="*/ 537321 h 782590"/>
                <a:gd name="connsiteX10" fmla="*/ 338138 w 957662"/>
                <a:gd name="connsiteY10" fmla="*/ 511127 h 782590"/>
                <a:gd name="connsiteX11" fmla="*/ 369094 w 957662"/>
                <a:gd name="connsiteY11" fmla="*/ 520652 h 782590"/>
                <a:gd name="connsiteX12" fmla="*/ 388144 w 957662"/>
                <a:gd name="connsiteY12" fmla="*/ 446834 h 782590"/>
                <a:gd name="connsiteX13" fmla="*/ 426244 w 957662"/>
                <a:gd name="connsiteY13" fmla="*/ 373015 h 782590"/>
                <a:gd name="connsiteX14" fmla="*/ 452438 w 957662"/>
                <a:gd name="connsiteY14" fmla="*/ 220615 h 782590"/>
                <a:gd name="connsiteX15" fmla="*/ 533400 w 957662"/>
                <a:gd name="connsiteY15" fmla="*/ 172990 h 782590"/>
                <a:gd name="connsiteX16" fmla="*/ 592932 w 957662"/>
                <a:gd name="connsiteY16" fmla="*/ 175371 h 782590"/>
                <a:gd name="connsiteX17" fmla="*/ 657225 w 957662"/>
                <a:gd name="connsiteY17" fmla="*/ 113459 h 782590"/>
                <a:gd name="connsiteX18" fmla="*/ 754857 w 957662"/>
                <a:gd name="connsiteY18" fmla="*/ 99171 h 782590"/>
                <a:gd name="connsiteX19" fmla="*/ 783432 w 957662"/>
                <a:gd name="connsiteY19" fmla="*/ 80122 h 782590"/>
                <a:gd name="connsiteX20" fmla="*/ 804863 w 957662"/>
                <a:gd name="connsiteY20" fmla="*/ 6303 h 782590"/>
                <a:gd name="connsiteX21" fmla="*/ 947739 w 957662"/>
                <a:gd name="connsiteY21" fmla="*/ 3923 h 782590"/>
                <a:gd name="connsiteX22" fmla="*/ 945356 w 957662"/>
                <a:gd name="connsiteY22" fmla="*/ 1541 h 782590"/>
                <a:gd name="connsiteX0" fmla="*/ 0 w 973976"/>
                <a:gd name="connsiteY0" fmla="*/ 654842 h 833436"/>
                <a:gd name="connsiteX1" fmla="*/ 33338 w 973976"/>
                <a:gd name="connsiteY1" fmla="*/ 771523 h 833436"/>
                <a:gd name="connsiteX2" fmla="*/ 126207 w 973976"/>
                <a:gd name="connsiteY2" fmla="*/ 783430 h 833436"/>
                <a:gd name="connsiteX3" fmla="*/ 161925 w 973976"/>
                <a:gd name="connsiteY3" fmla="*/ 821530 h 833436"/>
                <a:gd name="connsiteX4" fmla="*/ 254794 w 973976"/>
                <a:gd name="connsiteY4" fmla="*/ 833436 h 833436"/>
                <a:gd name="connsiteX5" fmla="*/ 314325 w 973976"/>
                <a:gd name="connsiteY5" fmla="*/ 795336 h 833436"/>
                <a:gd name="connsiteX6" fmla="*/ 316707 w 973976"/>
                <a:gd name="connsiteY6" fmla="*/ 735805 h 833436"/>
                <a:gd name="connsiteX7" fmla="*/ 359569 w 973976"/>
                <a:gd name="connsiteY7" fmla="*/ 692942 h 833436"/>
                <a:gd name="connsiteX8" fmla="*/ 311944 w 973976"/>
                <a:gd name="connsiteY8" fmla="*/ 657223 h 833436"/>
                <a:gd name="connsiteX9" fmla="*/ 311944 w 973976"/>
                <a:gd name="connsiteY9" fmla="*/ 588167 h 833436"/>
                <a:gd name="connsiteX10" fmla="*/ 338138 w 973976"/>
                <a:gd name="connsiteY10" fmla="*/ 561973 h 833436"/>
                <a:gd name="connsiteX11" fmla="*/ 369094 w 973976"/>
                <a:gd name="connsiteY11" fmla="*/ 571498 h 833436"/>
                <a:gd name="connsiteX12" fmla="*/ 388144 w 973976"/>
                <a:gd name="connsiteY12" fmla="*/ 497680 h 833436"/>
                <a:gd name="connsiteX13" fmla="*/ 426244 w 973976"/>
                <a:gd name="connsiteY13" fmla="*/ 423861 h 833436"/>
                <a:gd name="connsiteX14" fmla="*/ 452438 w 973976"/>
                <a:gd name="connsiteY14" fmla="*/ 271461 h 833436"/>
                <a:gd name="connsiteX15" fmla="*/ 533400 w 973976"/>
                <a:gd name="connsiteY15" fmla="*/ 223836 h 833436"/>
                <a:gd name="connsiteX16" fmla="*/ 592932 w 973976"/>
                <a:gd name="connsiteY16" fmla="*/ 226217 h 833436"/>
                <a:gd name="connsiteX17" fmla="*/ 657225 w 973976"/>
                <a:gd name="connsiteY17" fmla="*/ 164305 h 833436"/>
                <a:gd name="connsiteX18" fmla="*/ 754857 w 973976"/>
                <a:gd name="connsiteY18" fmla="*/ 150017 h 833436"/>
                <a:gd name="connsiteX19" fmla="*/ 783432 w 973976"/>
                <a:gd name="connsiteY19" fmla="*/ 130968 h 833436"/>
                <a:gd name="connsiteX20" fmla="*/ 804863 w 973976"/>
                <a:gd name="connsiteY20" fmla="*/ 57149 h 833436"/>
                <a:gd name="connsiteX21" fmla="*/ 947739 w 973976"/>
                <a:gd name="connsiteY21" fmla="*/ 54769 h 833436"/>
                <a:gd name="connsiteX22" fmla="*/ 973931 w 973976"/>
                <a:gd name="connsiteY22" fmla="*/ 0 h 833436"/>
                <a:gd name="connsiteX0" fmla="*/ 0 w 975871"/>
                <a:gd name="connsiteY0" fmla="*/ 658899 h 837493"/>
                <a:gd name="connsiteX1" fmla="*/ 33338 w 975871"/>
                <a:gd name="connsiteY1" fmla="*/ 775580 h 837493"/>
                <a:gd name="connsiteX2" fmla="*/ 126207 w 975871"/>
                <a:gd name="connsiteY2" fmla="*/ 787487 h 837493"/>
                <a:gd name="connsiteX3" fmla="*/ 161925 w 975871"/>
                <a:gd name="connsiteY3" fmla="*/ 825587 h 837493"/>
                <a:gd name="connsiteX4" fmla="*/ 254794 w 975871"/>
                <a:gd name="connsiteY4" fmla="*/ 837493 h 837493"/>
                <a:gd name="connsiteX5" fmla="*/ 314325 w 975871"/>
                <a:gd name="connsiteY5" fmla="*/ 799393 h 837493"/>
                <a:gd name="connsiteX6" fmla="*/ 316707 w 975871"/>
                <a:gd name="connsiteY6" fmla="*/ 739862 h 837493"/>
                <a:gd name="connsiteX7" fmla="*/ 359569 w 975871"/>
                <a:gd name="connsiteY7" fmla="*/ 696999 h 837493"/>
                <a:gd name="connsiteX8" fmla="*/ 311944 w 975871"/>
                <a:gd name="connsiteY8" fmla="*/ 661280 h 837493"/>
                <a:gd name="connsiteX9" fmla="*/ 311944 w 975871"/>
                <a:gd name="connsiteY9" fmla="*/ 592224 h 837493"/>
                <a:gd name="connsiteX10" fmla="*/ 338138 w 975871"/>
                <a:gd name="connsiteY10" fmla="*/ 566030 h 837493"/>
                <a:gd name="connsiteX11" fmla="*/ 369094 w 975871"/>
                <a:gd name="connsiteY11" fmla="*/ 575555 h 837493"/>
                <a:gd name="connsiteX12" fmla="*/ 388144 w 975871"/>
                <a:gd name="connsiteY12" fmla="*/ 501737 h 837493"/>
                <a:gd name="connsiteX13" fmla="*/ 426244 w 975871"/>
                <a:gd name="connsiteY13" fmla="*/ 427918 h 837493"/>
                <a:gd name="connsiteX14" fmla="*/ 452438 w 975871"/>
                <a:gd name="connsiteY14" fmla="*/ 275518 h 837493"/>
                <a:gd name="connsiteX15" fmla="*/ 533400 w 975871"/>
                <a:gd name="connsiteY15" fmla="*/ 227893 h 837493"/>
                <a:gd name="connsiteX16" fmla="*/ 592932 w 975871"/>
                <a:gd name="connsiteY16" fmla="*/ 230274 h 837493"/>
                <a:gd name="connsiteX17" fmla="*/ 657225 w 975871"/>
                <a:gd name="connsiteY17" fmla="*/ 168362 h 837493"/>
                <a:gd name="connsiteX18" fmla="*/ 754857 w 975871"/>
                <a:gd name="connsiteY18" fmla="*/ 154074 h 837493"/>
                <a:gd name="connsiteX19" fmla="*/ 783432 w 975871"/>
                <a:gd name="connsiteY19" fmla="*/ 135025 h 837493"/>
                <a:gd name="connsiteX20" fmla="*/ 804863 w 975871"/>
                <a:gd name="connsiteY20" fmla="*/ 61206 h 837493"/>
                <a:gd name="connsiteX21" fmla="*/ 947739 w 975871"/>
                <a:gd name="connsiteY21" fmla="*/ 58826 h 837493"/>
                <a:gd name="connsiteX22" fmla="*/ 973931 w 975871"/>
                <a:gd name="connsiteY22" fmla="*/ 4057 h 837493"/>
                <a:gd name="connsiteX23" fmla="*/ 973931 w 975871"/>
                <a:gd name="connsiteY23" fmla="*/ 4056 h 837493"/>
                <a:gd name="connsiteX0" fmla="*/ 0 w 1002506"/>
                <a:gd name="connsiteY0" fmla="*/ 655964 h 834558"/>
                <a:gd name="connsiteX1" fmla="*/ 33338 w 1002506"/>
                <a:gd name="connsiteY1" fmla="*/ 772645 h 834558"/>
                <a:gd name="connsiteX2" fmla="*/ 126207 w 1002506"/>
                <a:gd name="connsiteY2" fmla="*/ 784552 h 834558"/>
                <a:gd name="connsiteX3" fmla="*/ 161925 w 1002506"/>
                <a:gd name="connsiteY3" fmla="*/ 822652 h 834558"/>
                <a:gd name="connsiteX4" fmla="*/ 254794 w 1002506"/>
                <a:gd name="connsiteY4" fmla="*/ 834558 h 834558"/>
                <a:gd name="connsiteX5" fmla="*/ 314325 w 1002506"/>
                <a:gd name="connsiteY5" fmla="*/ 796458 h 834558"/>
                <a:gd name="connsiteX6" fmla="*/ 316707 w 1002506"/>
                <a:gd name="connsiteY6" fmla="*/ 736927 h 834558"/>
                <a:gd name="connsiteX7" fmla="*/ 359569 w 1002506"/>
                <a:gd name="connsiteY7" fmla="*/ 694064 h 834558"/>
                <a:gd name="connsiteX8" fmla="*/ 311944 w 1002506"/>
                <a:gd name="connsiteY8" fmla="*/ 658345 h 834558"/>
                <a:gd name="connsiteX9" fmla="*/ 311944 w 1002506"/>
                <a:gd name="connsiteY9" fmla="*/ 589289 h 834558"/>
                <a:gd name="connsiteX10" fmla="*/ 338138 w 1002506"/>
                <a:gd name="connsiteY10" fmla="*/ 563095 h 834558"/>
                <a:gd name="connsiteX11" fmla="*/ 369094 w 1002506"/>
                <a:gd name="connsiteY11" fmla="*/ 572620 h 834558"/>
                <a:gd name="connsiteX12" fmla="*/ 388144 w 1002506"/>
                <a:gd name="connsiteY12" fmla="*/ 498802 h 834558"/>
                <a:gd name="connsiteX13" fmla="*/ 426244 w 1002506"/>
                <a:gd name="connsiteY13" fmla="*/ 424983 h 834558"/>
                <a:gd name="connsiteX14" fmla="*/ 452438 w 1002506"/>
                <a:gd name="connsiteY14" fmla="*/ 272583 h 834558"/>
                <a:gd name="connsiteX15" fmla="*/ 533400 w 1002506"/>
                <a:gd name="connsiteY15" fmla="*/ 224958 h 834558"/>
                <a:gd name="connsiteX16" fmla="*/ 592932 w 1002506"/>
                <a:gd name="connsiteY16" fmla="*/ 227339 h 834558"/>
                <a:gd name="connsiteX17" fmla="*/ 657225 w 1002506"/>
                <a:gd name="connsiteY17" fmla="*/ 165427 h 834558"/>
                <a:gd name="connsiteX18" fmla="*/ 754857 w 1002506"/>
                <a:gd name="connsiteY18" fmla="*/ 151139 h 834558"/>
                <a:gd name="connsiteX19" fmla="*/ 783432 w 1002506"/>
                <a:gd name="connsiteY19" fmla="*/ 132090 h 834558"/>
                <a:gd name="connsiteX20" fmla="*/ 804863 w 1002506"/>
                <a:gd name="connsiteY20" fmla="*/ 58271 h 834558"/>
                <a:gd name="connsiteX21" fmla="*/ 947739 w 1002506"/>
                <a:gd name="connsiteY21" fmla="*/ 55891 h 834558"/>
                <a:gd name="connsiteX22" fmla="*/ 973931 w 1002506"/>
                <a:gd name="connsiteY22" fmla="*/ 1122 h 834558"/>
                <a:gd name="connsiteX23" fmla="*/ 1002506 w 1002506"/>
                <a:gd name="connsiteY23" fmla="*/ 41602 h 834558"/>
                <a:gd name="connsiteX0" fmla="*/ 0 w 1004622"/>
                <a:gd name="connsiteY0" fmla="*/ 655964 h 834558"/>
                <a:gd name="connsiteX1" fmla="*/ 33338 w 1004622"/>
                <a:gd name="connsiteY1" fmla="*/ 772645 h 834558"/>
                <a:gd name="connsiteX2" fmla="*/ 126207 w 1004622"/>
                <a:gd name="connsiteY2" fmla="*/ 784552 h 834558"/>
                <a:gd name="connsiteX3" fmla="*/ 161925 w 1004622"/>
                <a:gd name="connsiteY3" fmla="*/ 822652 h 834558"/>
                <a:gd name="connsiteX4" fmla="*/ 254794 w 1004622"/>
                <a:gd name="connsiteY4" fmla="*/ 834558 h 834558"/>
                <a:gd name="connsiteX5" fmla="*/ 314325 w 1004622"/>
                <a:gd name="connsiteY5" fmla="*/ 796458 h 834558"/>
                <a:gd name="connsiteX6" fmla="*/ 316707 w 1004622"/>
                <a:gd name="connsiteY6" fmla="*/ 736927 h 834558"/>
                <a:gd name="connsiteX7" fmla="*/ 359569 w 1004622"/>
                <a:gd name="connsiteY7" fmla="*/ 694064 h 834558"/>
                <a:gd name="connsiteX8" fmla="*/ 311944 w 1004622"/>
                <a:gd name="connsiteY8" fmla="*/ 658345 h 834558"/>
                <a:gd name="connsiteX9" fmla="*/ 311944 w 1004622"/>
                <a:gd name="connsiteY9" fmla="*/ 589289 h 834558"/>
                <a:gd name="connsiteX10" fmla="*/ 338138 w 1004622"/>
                <a:gd name="connsiteY10" fmla="*/ 563095 h 834558"/>
                <a:gd name="connsiteX11" fmla="*/ 369094 w 1004622"/>
                <a:gd name="connsiteY11" fmla="*/ 572620 h 834558"/>
                <a:gd name="connsiteX12" fmla="*/ 388144 w 1004622"/>
                <a:gd name="connsiteY12" fmla="*/ 498802 h 834558"/>
                <a:gd name="connsiteX13" fmla="*/ 426244 w 1004622"/>
                <a:gd name="connsiteY13" fmla="*/ 424983 h 834558"/>
                <a:gd name="connsiteX14" fmla="*/ 452438 w 1004622"/>
                <a:gd name="connsiteY14" fmla="*/ 272583 h 834558"/>
                <a:gd name="connsiteX15" fmla="*/ 533400 w 1004622"/>
                <a:gd name="connsiteY15" fmla="*/ 224958 h 834558"/>
                <a:gd name="connsiteX16" fmla="*/ 592932 w 1004622"/>
                <a:gd name="connsiteY16" fmla="*/ 227339 h 834558"/>
                <a:gd name="connsiteX17" fmla="*/ 657225 w 1004622"/>
                <a:gd name="connsiteY17" fmla="*/ 165427 h 834558"/>
                <a:gd name="connsiteX18" fmla="*/ 754857 w 1004622"/>
                <a:gd name="connsiteY18" fmla="*/ 151139 h 834558"/>
                <a:gd name="connsiteX19" fmla="*/ 783432 w 1004622"/>
                <a:gd name="connsiteY19" fmla="*/ 132090 h 834558"/>
                <a:gd name="connsiteX20" fmla="*/ 804863 w 1004622"/>
                <a:gd name="connsiteY20" fmla="*/ 58271 h 834558"/>
                <a:gd name="connsiteX21" fmla="*/ 947739 w 1004622"/>
                <a:gd name="connsiteY21" fmla="*/ 55891 h 834558"/>
                <a:gd name="connsiteX22" fmla="*/ 973931 w 1004622"/>
                <a:gd name="connsiteY22" fmla="*/ 1122 h 834558"/>
                <a:gd name="connsiteX23" fmla="*/ 1002506 w 1004622"/>
                <a:gd name="connsiteY23" fmla="*/ 41602 h 834558"/>
                <a:gd name="connsiteX24" fmla="*/ 1002505 w 1004622"/>
                <a:gd name="connsiteY24" fmla="*/ 32078 h 834558"/>
                <a:gd name="connsiteX0" fmla="*/ 0 w 1045368"/>
                <a:gd name="connsiteY0" fmla="*/ 655964 h 834558"/>
                <a:gd name="connsiteX1" fmla="*/ 33338 w 1045368"/>
                <a:gd name="connsiteY1" fmla="*/ 772645 h 834558"/>
                <a:gd name="connsiteX2" fmla="*/ 126207 w 1045368"/>
                <a:gd name="connsiteY2" fmla="*/ 784552 h 834558"/>
                <a:gd name="connsiteX3" fmla="*/ 161925 w 1045368"/>
                <a:gd name="connsiteY3" fmla="*/ 822652 h 834558"/>
                <a:gd name="connsiteX4" fmla="*/ 254794 w 1045368"/>
                <a:gd name="connsiteY4" fmla="*/ 834558 h 834558"/>
                <a:gd name="connsiteX5" fmla="*/ 314325 w 1045368"/>
                <a:gd name="connsiteY5" fmla="*/ 796458 h 834558"/>
                <a:gd name="connsiteX6" fmla="*/ 316707 w 1045368"/>
                <a:gd name="connsiteY6" fmla="*/ 736927 h 834558"/>
                <a:gd name="connsiteX7" fmla="*/ 359569 w 1045368"/>
                <a:gd name="connsiteY7" fmla="*/ 694064 h 834558"/>
                <a:gd name="connsiteX8" fmla="*/ 311944 w 1045368"/>
                <a:gd name="connsiteY8" fmla="*/ 658345 h 834558"/>
                <a:gd name="connsiteX9" fmla="*/ 311944 w 1045368"/>
                <a:gd name="connsiteY9" fmla="*/ 589289 h 834558"/>
                <a:gd name="connsiteX10" fmla="*/ 338138 w 1045368"/>
                <a:gd name="connsiteY10" fmla="*/ 563095 h 834558"/>
                <a:gd name="connsiteX11" fmla="*/ 369094 w 1045368"/>
                <a:gd name="connsiteY11" fmla="*/ 572620 h 834558"/>
                <a:gd name="connsiteX12" fmla="*/ 388144 w 1045368"/>
                <a:gd name="connsiteY12" fmla="*/ 498802 h 834558"/>
                <a:gd name="connsiteX13" fmla="*/ 426244 w 1045368"/>
                <a:gd name="connsiteY13" fmla="*/ 424983 h 834558"/>
                <a:gd name="connsiteX14" fmla="*/ 452438 w 1045368"/>
                <a:gd name="connsiteY14" fmla="*/ 272583 h 834558"/>
                <a:gd name="connsiteX15" fmla="*/ 533400 w 1045368"/>
                <a:gd name="connsiteY15" fmla="*/ 224958 h 834558"/>
                <a:gd name="connsiteX16" fmla="*/ 592932 w 1045368"/>
                <a:gd name="connsiteY16" fmla="*/ 227339 h 834558"/>
                <a:gd name="connsiteX17" fmla="*/ 657225 w 1045368"/>
                <a:gd name="connsiteY17" fmla="*/ 165427 h 834558"/>
                <a:gd name="connsiteX18" fmla="*/ 754857 w 1045368"/>
                <a:gd name="connsiteY18" fmla="*/ 151139 h 834558"/>
                <a:gd name="connsiteX19" fmla="*/ 783432 w 1045368"/>
                <a:gd name="connsiteY19" fmla="*/ 132090 h 834558"/>
                <a:gd name="connsiteX20" fmla="*/ 804863 w 1045368"/>
                <a:gd name="connsiteY20" fmla="*/ 58271 h 834558"/>
                <a:gd name="connsiteX21" fmla="*/ 947739 w 1045368"/>
                <a:gd name="connsiteY21" fmla="*/ 55891 h 834558"/>
                <a:gd name="connsiteX22" fmla="*/ 973931 w 1045368"/>
                <a:gd name="connsiteY22" fmla="*/ 1122 h 834558"/>
                <a:gd name="connsiteX23" fmla="*/ 1002506 w 1045368"/>
                <a:gd name="connsiteY23" fmla="*/ 41602 h 834558"/>
                <a:gd name="connsiteX24" fmla="*/ 1045368 w 1045368"/>
                <a:gd name="connsiteY24" fmla="*/ 10647 h 834558"/>
                <a:gd name="connsiteX0" fmla="*/ 0 w 1050358"/>
                <a:gd name="connsiteY0" fmla="*/ 655964 h 834558"/>
                <a:gd name="connsiteX1" fmla="*/ 33338 w 1050358"/>
                <a:gd name="connsiteY1" fmla="*/ 772645 h 834558"/>
                <a:gd name="connsiteX2" fmla="*/ 126207 w 1050358"/>
                <a:gd name="connsiteY2" fmla="*/ 784552 h 834558"/>
                <a:gd name="connsiteX3" fmla="*/ 161925 w 1050358"/>
                <a:gd name="connsiteY3" fmla="*/ 822652 h 834558"/>
                <a:gd name="connsiteX4" fmla="*/ 254794 w 1050358"/>
                <a:gd name="connsiteY4" fmla="*/ 834558 h 834558"/>
                <a:gd name="connsiteX5" fmla="*/ 314325 w 1050358"/>
                <a:gd name="connsiteY5" fmla="*/ 796458 h 834558"/>
                <a:gd name="connsiteX6" fmla="*/ 316707 w 1050358"/>
                <a:gd name="connsiteY6" fmla="*/ 736927 h 834558"/>
                <a:gd name="connsiteX7" fmla="*/ 359569 w 1050358"/>
                <a:gd name="connsiteY7" fmla="*/ 694064 h 834558"/>
                <a:gd name="connsiteX8" fmla="*/ 311944 w 1050358"/>
                <a:gd name="connsiteY8" fmla="*/ 658345 h 834558"/>
                <a:gd name="connsiteX9" fmla="*/ 311944 w 1050358"/>
                <a:gd name="connsiteY9" fmla="*/ 589289 h 834558"/>
                <a:gd name="connsiteX10" fmla="*/ 338138 w 1050358"/>
                <a:gd name="connsiteY10" fmla="*/ 563095 h 834558"/>
                <a:gd name="connsiteX11" fmla="*/ 369094 w 1050358"/>
                <a:gd name="connsiteY11" fmla="*/ 572620 h 834558"/>
                <a:gd name="connsiteX12" fmla="*/ 388144 w 1050358"/>
                <a:gd name="connsiteY12" fmla="*/ 498802 h 834558"/>
                <a:gd name="connsiteX13" fmla="*/ 426244 w 1050358"/>
                <a:gd name="connsiteY13" fmla="*/ 424983 h 834558"/>
                <a:gd name="connsiteX14" fmla="*/ 452438 w 1050358"/>
                <a:gd name="connsiteY14" fmla="*/ 272583 h 834558"/>
                <a:gd name="connsiteX15" fmla="*/ 533400 w 1050358"/>
                <a:gd name="connsiteY15" fmla="*/ 224958 h 834558"/>
                <a:gd name="connsiteX16" fmla="*/ 592932 w 1050358"/>
                <a:gd name="connsiteY16" fmla="*/ 227339 h 834558"/>
                <a:gd name="connsiteX17" fmla="*/ 657225 w 1050358"/>
                <a:gd name="connsiteY17" fmla="*/ 165427 h 834558"/>
                <a:gd name="connsiteX18" fmla="*/ 754857 w 1050358"/>
                <a:gd name="connsiteY18" fmla="*/ 151139 h 834558"/>
                <a:gd name="connsiteX19" fmla="*/ 783432 w 1050358"/>
                <a:gd name="connsiteY19" fmla="*/ 132090 h 834558"/>
                <a:gd name="connsiteX20" fmla="*/ 804863 w 1050358"/>
                <a:gd name="connsiteY20" fmla="*/ 58271 h 834558"/>
                <a:gd name="connsiteX21" fmla="*/ 947739 w 1050358"/>
                <a:gd name="connsiteY21" fmla="*/ 55891 h 834558"/>
                <a:gd name="connsiteX22" fmla="*/ 973931 w 1050358"/>
                <a:gd name="connsiteY22" fmla="*/ 1122 h 834558"/>
                <a:gd name="connsiteX23" fmla="*/ 1002506 w 1050358"/>
                <a:gd name="connsiteY23" fmla="*/ 41602 h 834558"/>
                <a:gd name="connsiteX24" fmla="*/ 1045368 w 1050358"/>
                <a:gd name="connsiteY24" fmla="*/ 10647 h 834558"/>
                <a:gd name="connsiteX25" fmla="*/ 1050130 w 1050358"/>
                <a:gd name="connsiteY25" fmla="*/ 5884 h 834558"/>
                <a:gd name="connsiteX0" fmla="*/ 0 w 1147761"/>
                <a:gd name="connsiteY0" fmla="*/ 655964 h 834558"/>
                <a:gd name="connsiteX1" fmla="*/ 33338 w 1147761"/>
                <a:gd name="connsiteY1" fmla="*/ 772645 h 834558"/>
                <a:gd name="connsiteX2" fmla="*/ 126207 w 1147761"/>
                <a:gd name="connsiteY2" fmla="*/ 784552 h 834558"/>
                <a:gd name="connsiteX3" fmla="*/ 161925 w 1147761"/>
                <a:gd name="connsiteY3" fmla="*/ 822652 h 834558"/>
                <a:gd name="connsiteX4" fmla="*/ 254794 w 1147761"/>
                <a:gd name="connsiteY4" fmla="*/ 834558 h 834558"/>
                <a:gd name="connsiteX5" fmla="*/ 314325 w 1147761"/>
                <a:gd name="connsiteY5" fmla="*/ 796458 h 834558"/>
                <a:gd name="connsiteX6" fmla="*/ 316707 w 1147761"/>
                <a:gd name="connsiteY6" fmla="*/ 736927 h 834558"/>
                <a:gd name="connsiteX7" fmla="*/ 359569 w 1147761"/>
                <a:gd name="connsiteY7" fmla="*/ 694064 h 834558"/>
                <a:gd name="connsiteX8" fmla="*/ 311944 w 1147761"/>
                <a:gd name="connsiteY8" fmla="*/ 658345 h 834558"/>
                <a:gd name="connsiteX9" fmla="*/ 311944 w 1147761"/>
                <a:gd name="connsiteY9" fmla="*/ 589289 h 834558"/>
                <a:gd name="connsiteX10" fmla="*/ 338138 w 1147761"/>
                <a:gd name="connsiteY10" fmla="*/ 563095 h 834558"/>
                <a:gd name="connsiteX11" fmla="*/ 369094 w 1147761"/>
                <a:gd name="connsiteY11" fmla="*/ 572620 h 834558"/>
                <a:gd name="connsiteX12" fmla="*/ 388144 w 1147761"/>
                <a:gd name="connsiteY12" fmla="*/ 498802 h 834558"/>
                <a:gd name="connsiteX13" fmla="*/ 426244 w 1147761"/>
                <a:gd name="connsiteY13" fmla="*/ 424983 h 834558"/>
                <a:gd name="connsiteX14" fmla="*/ 452438 w 1147761"/>
                <a:gd name="connsiteY14" fmla="*/ 272583 h 834558"/>
                <a:gd name="connsiteX15" fmla="*/ 533400 w 1147761"/>
                <a:gd name="connsiteY15" fmla="*/ 224958 h 834558"/>
                <a:gd name="connsiteX16" fmla="*/ 592932 w 1147761"/>
                <a:gd name="connsiteY16" fmla="*/ 227339 h 834558"/>
                <a:gd name="connsiteX17" fmla="*/ 657225 w 1147761"/>
                <a:gd name="connsiteY17" fmla="*/ 165427 h 834558"/>
                <a:gd name="connsiteX18" fmla="*/ 754857 w 1147761"/>
                <a:gd name="connsiteY18" fmla="*/ 151139 h 834558"/>
                <a:gd name="connsiteX19" fmla="*/ 783432 w 1147761"/>
                <a:gd name="connsiteY19" fmla="*/ 132090 h 834558"/>
                <a:gd name="connsiteX20" fmla="*/ 804863 w 1147761"/>
                <a:gd name="connsiteY20" fmla="*/ 58271 h 834558"/>
                <a:gd name="connsiteX21" fmla="*/ 947739 w 1147761"/>
                <a:gd name="connsiteY21" fmla="*/ 55891 h 834558"/>
                <a:gd name="connsiteX22" fmla="*/ 973931 w 1147761"/>
                <a:gd name="connsiteY22" fmla="*/ 1122 h 834558"/>
                <a:gd name="connsiteX23" fmla="*/ 1002506 w 1147761"/>
                <a:gd name="connsiteY23" fmla="*/ 41602 h 834558"/>
                <a:gd name="connsiteX24" fmla="*/ 1045368 w 1147761"/>
                <a:gd name="connsiteY24" fmla="*/ 10647 h 834558"/>
                <a:gd name="connsiteX25" fmla="*/ 1147761 w 1147761"/>
                <a:gd name="connsiteY25" fmla="*/ 53509 h 834558"/>
                <a:gd name="connsiteX0" fmla="*/ 0 w 1156065"/>
                <a:gd name="connsiteY0" fmla="*/ 655964 h 834558"/>
                <a:gd name="connsiteX1" fmla="*/ 33338 w 1156065"/>
                <a:gd name="connsiteY1" fmla="*/ 772645 h 834558"/>
                <a:gd name="connsiteX2" fmla="*/ 126207 w 1156065"/>
                <a:gd name="connsiteY2" fmla="*/ 784552 h 834558"/>
                <a:gd name="connsiteX3" fmla="*/ 161925 w 1156065"/>
                <a:gd name="connsiteY3" fmla="*/ 822652 h 834558"/>
                <a:gd name="connsiteX4" fmla="*/ 254794 w 1156065"/>
                <a:gd name="connsiteY4" fmla="*/ 834558 h 834558"/>
                <a:gd name="connsiteX5" fmla="*/ 314325 w 1156065"/>
                <a:gd name="connsiteY5" fmla="*/ 796458 h 834558"/>
                <a:gd name="connsiteX6" fmla="*/ 316707 w 1156065"/>
                <a:gd name="connsiteY6" fmla="*/ 736927 h 834558"/>
                <a:gd name="connsiteX7" fmla="*/ 359569 w 1156065"/>
                <a:gd name="connsiteY7" fmla="*/ 694064 h 834558"/>
                <a:gd name="connsiteX8" fmla="*/ 311944 w 1156065"/>
                <a:gd name="connsiteY8" fmla="*/ 658345 h 834558"/>
                <a:gd name="connsiteX9" fmla="*/ 311944 w 1156065"/>
                <a:gd name="connsiteY9" fmla="*/ 589289 h 834558"/>
                <a:gd name="connsiteX10" fmla="*/ 338138 w 1156065"/>
                <a:gd name="connsiteY10" fmla="*/ 563095 h 834558"/>
                <a:gd name="connsiteX11" fmla="*/ 369094 w 1156065"/>
                <a:gd name="connsiteY11" fmla="*/ 572620 h 834558"/>
                <a:gd name="connsiteX12" fmla="*/ 388144 w 1156065"/>
                <a:gd name="connsiteY12" fmla="*/ 498802 h 834558"/>
                <a:gd name="connsiteX13" fmla="*/ 426244 w 1156065"/>
                <a:gd name="connsiteY13" fmla="*/ 424983 h 834558"/>
                <a:gd name="connsiteX14" fmla="*/ 452438 w 1156065"/>
                <a:gd name="connsiteY14" fmla="*/ 272583 h 834558"/>
                <a:gd name="connsiteX15" fmla="*/ 533400 w 1156065"/>
                <a:gd name="connsiteY15" fmla="*/ 224958 h 834558"/>
                <a:gd name="connsiteX16" fmla="*/ 592932 w 1156065"/>
                <a:gd name="connsiteY16" fmla="*/ 227339 h 834558"/>
                <a:gd name="connsiteX17" fmla="*/ 657225 w 1156065"/>
                <a:gd name="connsiteY17" fmla="*/ 165427 h 834558"/>
                <a:gd name="connsiteX18" fmla="*/ 754857 w 1156065"/>
                <a:gd name="connsiteY18" fmla="*/ 151139 h 834558"/>
                <a:gd name="connsiteX19" fmla="*/ 783432 w 1156065"/>
                <a:gd name="connsiteY19" fmla="*/ 132090 h 834558"/>
                <a:gd name="connsiteX20" fmla="*/ 804863 w 1156065"/>
                <a:gd name="connsiteY20" fmla="*/ 58271 h 834558"/>
                <a:gd name="connsiteX21" fmla="*/ 947739 w 1156065"/>
                <a:gd name="connsiteY21" fmla="*/ 55891 h 834558"/>
                <a:gd name="connsiteX22" fmla="*/ 973931 w 1156065"/>
                <a:gd name="connsiteY22" fmla="*/ 1122 h 834558"/>
                <a:gd name="connsiteX23" fmla="*/ 1002506 w 1156065"/>
                <a:gd name="connsiteY23" fmla="*/ 41602 h 834558"/>
                <a:gd name="connsiteX24" fmla="*/ 1045368 w 1156065"/>
                <a:gd name="connsiteY24" fmla="*/ 10647 h 834558"/>
                <a:gd name="connsiteX25" fmla="*/ 1147761 w 1156065"/>
                <a:gd name="connsiteY25" fmla="*/ 53509 h 834558"/>
                <a:gd name="connsiteX26" fmla="*/ 1150142 w 1156065"/>
                <a:gd name="connsiteY26" fmla="*/ 53509 h 834558"/>
                <a:gd name="connsiteX0" fmla="*/ 0 w 1183480"/>
                <a:gd name="connsiteY0" fmla="*/ 676274 h 854868"/>
                <a:gd name="connsiteX1" fmla="*/ 33338 w 1183480"/>
                <a:gd name="connsiteY1" fmla="*/ 792955 h 854868"/>
                <a:gd name="connsiteX2" fmla="*/ 126207 w 1183480"/>
                <a:gd name="connsiteY2" fmla="*/ 804862 h 854868"/>
                <a:gd name="connsiteX3" fmla="*/ 161925 w 1183480"/>
                <a:gd name="connsiteY3" fmla="*/ 842962 h 854868"/>
                <a:gd name="connsiteX4" fmla="*/ 254794 w 1183480"/>
                <a:gd name="connsiteY4" fmla="*/ 854868 h 854868"/>
                <a:gd name="connsiteX5" fmla="*/ 314325 w 1183480"/>
                <a:gd name="connsiteY5" fmla="*/ 816768 h 854868"/>
                <a:gd name="connsiteX6" fmla="*/ 316707 w 1183480"/>
                <a:gd name="connsiteY6" fmla="*/ 757237 h 854868"/>
                <a:gd name="connsiteX7" fmla="*/ 359569 w 1183480"/>
                <a:gd name="connsiteY7" fmla="*/ 714374 h 854868"/>
                <a:gd name="connsiteX8" fmla="*/ 311944 w 1183480"/>
                <a:gd name="connsiteY8" fmla="*/ 678655 h 854868"/>
                <a:gd name="connsiteX9" fmla="*/ 311944 w 1183480"/>
                <a:gd name="connsiteY9" fmla="*/ 609599 h 854868"/>
                <a:gd name="connsiteX10" fmla="*/ 338138 w 1183480"/>
                <a:gd name="connsiteY10" fmla="*/ 583405 h 854868"/>
                <a:gd name="connsiteX11" fmla="*/ 369094 w 1183480"/>
                <a:gd name="connsiteY11" fmla="*/ 592930 h 854868"/>
                <a:gd name="connsiteX12" fmla="*/ 388144 w 1183480"/>
                <a:gd name="connsiteY12" fmla="*/ 519112 h 854868"/>
                <a:gd name="connsiteX13" fmla="*/ 426244 w 1183480"/>
                <a:gd name="connsiteY13" fmla="*/ 445293 h 854868"/>
                <a:gd name="connsiteX14" fmla="*/ 452438 w 1183480"/>
                <a:gd name="connsiteY14" fmla="*/ 292893 h 854868"/>
                <a:gd name="connsiteX15" fmla="*/ 533400 w 1183480"/>
                <a:gd name="connsiteY15" fmla="*/ 245268 h 854868"/>
                <a:gd name="connsiteX16" fmla="*/ 592932 w 1183480"/>
                <a:gd name="connsiteY16" fmla="*/ 247649 h 854868"/>
                <a:gd name="connsiteX17" fmla="*/ 657225 w 1183480"/>
                <a:gd name="connsiteY17" fmla="*/ 185737 h 854868"/>
                <a:gd name="connsiteX18" fmla="*/ 754857 w 1183480"/>
                <a:gd name="connsiteY18" fmla="*/ 171449 h 854868"/>
                <a:gd name="connsiteX19" fmla="*/ 783432 w 1183480"/>
                <a:gd name="connsiteY19" fmla="*/ 152400 h 854868"/>
                <a:gd name="connsiteX20" fmla="*/ 804863 w 1183480"/>
                <a:gd name="connsiteY20" fmla="*/ 78581 h 854868"/>
                <a:gd name="connsiteX21" fmla="*/ 947739 w 1183480"/>
                <a:gd name="connsiteY21" fmla="*/ 76201 h 854868"/>
                <a:gd name="connsiteX22" fmla="*/ 973931 w 1183480"/>
                <a:gd name="connsiteY22" fmla="*/ 21432 h 854868"/>
                <a:gd name="connsiteX23" fmla="*/ 1002506 w 1183480"/>
                <a:gd name="connsiteY23" fmla="*/ 61912 h 854868"/>
                <a:gd name="connsiteX24" fmla="*/ 1045368 w 1183480"/>
                <a:gd name="connsiteY24" fmla="*/ 30957 h 854868"/>
                <a:gd name="connsiteX25" fmla="*/ 1147761 w 1183480"/>
                <a:gd name="connsiteY25" fmla="*/ 73819 h 854868"/>
                <a:gd name="connsiteX26" fmla="*/ 1183480 w 1183480"/>
                <a:gd name="connsiteY26" fmla="*/ 0 h 854868"/>
                <a:gd name="connsiteX0" fmla="*/ 0 w 1183480"/>
                <a:gd name="connsiteY0" fmla="*/ 676274 h 854868"/>
                <a:gd name="connsiteX1" fmla="*/ 33338 w 1183480"/>
                <a:gd name="connsiteY1" fmla="*/ 792955 h 854868"/>
                <a:gd name="connsiteX2" fmla="*/ 126207 w 1183480"/>
                <a:gd name="connsiteY2" fmla="*/ 804862 h 854868"/>
                <a:gd name="connsiteX3" fmla="*/ 161925 w 1183480"/>
                <a:gd name="connsiteY3" fmla="*/ 842962 h 854868"/>
                <a:gd name="connsiteX4" fmla="*/ 254794 w 1183480"/>
                <a:gd name="connsiteY4" fmla="*/ 854868 h 854868"/>
                <a:gd name="connsiteX5" fmla="*/ 314325 w 1183480"/>
                <a:gd name="connsiteY5" fmla="*/ 816768 h 854868"/>
                <a:gd name="connsiteX6" fmla="*/ 316707 w 1183480"/>
                <a:gd name="connsiteY6" fmla="*/ 757237 h 854868"/>
                <a:gd name="connsiteX7" fmla="*/ 359569 w 1183480"/>
                <a:gd name="connsiteY7" fmla="*/ 714374 h 854868"/>
                <a:gd name="connsiteX8" fmla="*/ 311944 w 1183480"/>
                <a:gd name="connsiteY8" fmla="*/ 678655 h 854868"/>
                <a:gd name="connsiteX9" fmla="*/ 311944 w 1183480"/>
                <a:gd name="connsiteY9" fmla="*/ 609599 h 854868"/>
                <a:gd name="connsiteX10" fmla="*/ 338138 w 1183480"/>
                <a:gd name="connsiteY10" fmla="*/ 583405 h 854868"/>
                <a:gd name="connsiteX11" fmla="*/ 369094 w 1183480"/>
                <a:gd name="connsiteY11" fmla="*/ 592930 h 854868"/>
                <a:gd name="connsiteX12" fmla="*/ 388144 w 1183480"/>
                <a:gd name="connsiteY12" fmla="*/ 519112 h 854868"/>
                <a:gd name="connsiteX13" fmla="*/ 426244 w 1183480"/>
                <a:gd name="connsiteY13" fmla="*/ 445293 h 854868"/>
                <a:gd name="connsiteX14" fmla="*/ 452438 w 1183480"/>
                <a:gd name="connsiteY14" fmla="*/ 292893 h 854868"/>
                <a:gd name="connsiteX15" fmla="*/ 533400 w 1183480"/>
                <a:gd name="connsiteY15" fmla="*/ 245268 h 854868"/>
                <a:gd name="connsiteX16" fmla="*/ 592932 w 1183480"/>
                <a:gd name="connsiteY16" fmla="*/ 247649 h 854868"/>
                <a:gd name="connsiteX17" fmla="*/ 657225 w 1183480"/>
                <a:gd name="connsiteY17" fmla="*/ 185737 h 854868"/>
                <a:gd name="connsiteX18" fmla="*/ 754857 w 1183480"/>
                <a:gd name="connsiteY18" fmla="*/ 171449 h 854868"/>
                <a:gd name="connsiteX19" fmla="*/ 783432 w 1183480"/>
                <a:gd name="connsiteY19" fmla="*/ 152400 h 854868"/>
                <a:gd name="connsiteX20" fmla="*/ 804863 w 1183480"/>
                <a:gd name="connsiteY20" fmla="*/ 78581 h 854868"/>
                <a:gd name="connsiteX21" fmla="*/ 947739 w 1183480"/>
                <a:gd name="connsiteY21" fmla="*/ 76201 h 854868"/>
                <a:gd name="connsiteX22" fmla="*/ 973931 w 1183480"/>
                <a:gd name="connsiteY22" fmla="*/ 21432 h 854868"/>
                <a:gd name="connsiteX23" fmla="*/ 1002506 w 1183480"/>
                <a:gd name="connsiteY23" fmla="*/ 61912 h 854868"/>
                <a:gd name="connsiteX24" fmla="*/ 1045368 w 1183480"/>
                <a:gd name="connsiteY24" fmla="*/ 30957 h 854868"/>
                <a:gd name="connsiteX25" fmla="*/ 1133473 w 1183480"/>
                <a:gd name="connsiteY25" fmla="*/ 64294 h 854868"/>
                <a:gd name="connsiteX26" fmla="*/ 1183480 w 1183480"/>
                <a:gd name="connsiteY26" fmla="*/ 0 h 854868"/>
                <a:gd name="connsiteX0" fmla="*/ 0 w 1186056"/>
                <a:gd name="connsiteY0" fmla="*/ 681036 h 859630"/>
                <a:gd name="connsiteX1" fmla="*/ 33338 w 1186056"/>
                <a:gd name="connsiteY1" fmla="*/ 797717 h 859630"/>
                <a:gd name="connsiteX2" fmla="*/ 126207 w 1186056"/>
                <a:gd name="connsiteY2" fmla="*/ 809624 h 859630"/>
                <a:gd name="connsiteX3" fmla="*/ 161925 w 1186056"/>
                <a:gd name="connsiteY3" fmla="*/ 847724 h 859630"/>
                <a:gd name="connsiteX4" fmla="*/ 254794 w 1186056"/>
                <a:gd name="connsiteY4" fmla="*/ 859630 h 859630"/>
                <a:gd name="connsiteX5" fmla="*/ 314325 w 1186056"/>
                <a:gd name="connsiteY5" fmla="*/ 821530 h 859630"/>
                <a:gd name="connsiteX6" fmla="*/ 316707 w 1186056"/>
                <a:gd name="connsiteY6" fmla="*/ 761999 h 859630"/>
                <a:gd name="connsiteX7" fmla="*/ 359569 w 1186056"/>
                <a:gd name="connsiteY7" fmla="*/ 719136 h 859630"/>
                <a:gd name="connsiteX8" fmla="*/ 311944 w 1186056"/>
                <a:gd name="connsiteY8" fmla="*/ 683417 h 859630"/>
                <a:gd name="connsiteX9" fmla="*/ 311944 w 1186056"/>
                <a:gd name="connsiteY9" fmla="*/ 614361 h 859630"/>
                <a:gd name="connsiteX10" fmla="*/ 338138 w 1186056"/>
                <a:gd name="connsiteY10" fmla="*/ 588167 h 859630"/>
                <a:gd name="connsiteX11" fmla="*/ 369094 w 1186056"/>
                <a:gd name="connsiteY11" fmla="*/ 597692 h 859630"/>
                <a:gd name="connsiteX12" fmla="*/ 388144 w 1186056"/>
                <a:gd name="connsiteY12" fmla="*/ 523874 h 859630"/>
                <a:gd name="connsiteX13" fmla="*/ 426244 w 1186056"/>
                <a:gd name="connsiteY13" fmla="*/ 450055 h 859630"/>
                <a:gd name="connsiteX14" fmla="*/ 452438 w 1186056"/>
                <a:gd name="connsiteY14" fmla="*/ 297655 h 859630"/>
                <a:gd name="connsiteX15" fmla="*/ 533400 w 1186056"/>
                <a:gd name="connsiteY15" fmla="*/ 250030 h 859630"/>
                <a:gd name="connsiteX16" fmla="*/ 592932 w 1186056"/>
                <a:gd name="connsiteY16" fmla="*/ 252411 h 859630"/>
                <a:gd name="connsiteX17" fmla="*/ 657225 w 1186056"/>
                <a:gd name="connsiteY17" fmla="*/ 190499 h 859630"/>
                <a:gd name="connsiteX18" fmla="*/ 754857 w 1186056"/>
                <a:gd name="connsiteY18" fmla="*/ 176211 h 859630"/>
                <a:gd name="connsiteX19" fmla="*/ 783432 w 1186056"/>
                <a:gd name="connsiteY19" fmla="*/ 157162 h 859630"/>
                <a:gd name="connsiteX20" fmla="*/ 804863 w 1186056"/>
                <a:gd name="connsiteY20" fmla="*/ 83343 h 859630"/>
                <a:gd name="connsiteX21" fmla="*/ 947739 w 1186056"/>
                <a:gd name="connsiteY21" fmla="*/ 80963 h 859630"/>
                <a:gd name="connsiteX22" fmla="*/ 973931 w 1186056"/>
                <a:gd name="connsiteY22" fmla="*/ 26194 h 859630"/>
                <a:gd name="connsiteX23" fmla="*/ 1002506 w 1186056"/>
                <a:gd name="connsiteY23" fmla="*/ 66674 h 859630"/>
                <a:gd name="connsiteX24" fmla="*/ 1045368 w 1186056"/>
                <a:gd name="connsiteY24" fmla="*/ 35719 h 859630"/>
                <a:gd name="connsiteX25" fmla="*/ 1133473 w 1186056"/>
                <a:gd name="connsiteY25" fmla="*/ 69056 h 859630"/>
                <a:gd name="connsiteX26" fmla="*/ 1183480 w 1186056"/>
                <a:gd name="connsiteY26" fmla="*/ 4762 h 859630"/>
                <a:gd name="connsiteX27" fmla="*/ 1178716 w 1186056"/>
                <a:gd name="connsiteY27" fmla="*/ 4762 h 859630"/>
                <a:gd name="connsiteX0" fmla="*/ 0 w 1184262"/>
                <a:gd name="connsiteY0" fmla="*/ 783431 h 962025"/>
                <a:gd name="connsiteX1" fmla="*/ 33338 w 1184262"/>
                <a:gd name="connsiteY1" fmla="*/ 900112 h 962025"/>
                <a:gd name="connsiteX2" fmla="*/ 126207 w 1184262"/>
                <a:gd name="connsiteY2" fmla="*/ 912019 h 962025"/>
                <a:gd name="connsiteX3" fmla="*/ 161925 w 1184262"/>
                <a:gd name="connsiteY3" fmla="*/ 950119 h 962025"/>
                <a:gd name="connsiteX4" fmla="*/ 254794 w 1184262"/>
                <a:gd name="connsiteY4" fmla="*/ 962025 h 962025"/>
                <a:gd name="connsiteX5" fmla="*/ 314325 w 1184262"/>
                <a:gd name="connsiteY5" fmla="*/ 923925 h 962025"/>
                <a:gd name="connsiteX6" fmla="*/ 316707 w 1184262"/>
                <a:gd name="connsiteY6" fmla="*/ 864394 h 962025"/>
                <a:gd name="connsiteX7" fmla="*/ 359569 w 1184262"/>
                <a:gd name="connsiteY7" fmla="*/ 821531 h 962025"/>
                <a:gd name="connsiteX8" fmla="*/ 311944 w 1184262"/>
                <a:gd name="connsiteY8" fmla="*/ 785812 h 962025"/>
                <a:gd name="connsiteX9" fmla="*/ 311944 w 1184262"/>
                <a:gd name="connsiteY9" fmla="*/ 716756 h 962025"/>
                <a:gd name="connsiteX10" fmla="*/ 338138 w 1184262"/>
                <a:gd name="connsiteY10" fmla="*/ 690562 h 962025"/>
                <a:gd name="connsiteX11" fmla="*/ 369094 w 1184262"/>
                <a:gd name="connsiteY11" fmla="*/ 700087 h 962025"/>
                <a:gd name="connsiteX12" fmla="*/ 388144 w 1184262"/>
                <a:gd name="connsiteY12" fmla="*/ 626269 h 962025"/>
                <a:gd name="connsiteX13" fmla="*/ 426244 w 1184262"/>
                <a:gd name="connsiteY13" fmla="*/ 552450 h 962025"/>
                <a:gd name="connsiteX14" fmla="*/ 452438 w 1184262"/>
                <a:gd name="connsiteY14" fmla="*/ 400050 h 962025"/>
                <a:gd name="connsiteX15" fmla="*/ 533400 w 1184262"/>
                <a:gd name="connsiteY15" fmla="*/ 352425 h 962025"/>
                <a:gd name="connsiteX16" fmla="*/ 592932 w 1184262"/>
                <a:gd name="connsiteY16" fmla="*/ 354806 h 962025"/>
                <a:gd name="connsiteX17" fmla="*/ 657225 w 1184262"/>
                <a:gd name="connsiteY17" fmla="*/ 292894 h 962025"/>
                <a:gd name="connsiteX18" fmla="*/ 754857 w 1184262"/>
                <a:gd name="connsiteY18" fmla="*/ 278606 h 962025"/>
                <a:gd name="connsiteX19" fmla="*/ 783432 w 1184262"/>
                <a:gd name="connsiteY19" fmla="*/ 259557 h 962025"/>
                <a:gd name="connsiteX20" fmla="*/ 804863 w 1184262"/>
                <a:gd name="connsiteY20" fmla="*/ 185738 h 962025"/>
                <a:gd name="connsiteX21" fmla="*/ 947739 w 1184262"/>
                <a:gd name="connsiteY21" fmla="*/ 183358 h 962025"/>
                <a:gd name="connsiteX22" fmla="*/ 973931 w 1184262"/>
                <a:gd name="connsiteY22" fmla="*/ 128589 h 962025"/>
                <a:gd name="connsiteX23" fmla="*/ 1002506 w 1184262"/>
                <a:gd name="connsiteY23" fmla="*/ 169069 h 962025"/>
                <a:gd name="connsiteX24" fmla="*/ 1045368 w 1184262"/>
                <a:gd name="connsiteY24" fmla="*/ 138114 h 962025"/>
                <a:gd name="connsiteX25" fmla="*/ 1133473 w 1184262"/>
                <a:gd name="connsiteY25" fmla="*/ 171451 h 962025"/>
                <a:gd name="connsiteX26" fmla="*/ 1183480 w 1184262"/>
                <a:gd name="connsiteY26" fmla="*/ 107157 h 962025"/>
                <a:gd name="connsiteX27" fmla="*/ 1140616 w 1184262"/>
                <a:gd name="connsiteY27" fmla="*/ 0 h 962025"/>
                <a:gd name="connsiteX0" fmla="*/ 0 w 1181917"/>
                <a:gd name="connsiteY0" fmla="*/ 783431 h 962025"/>
                <a:gd name="connsiteX1" fmla="*/ 33338 w 1181917"/>
                <a:gd name="connsiteY1" fmla="*/ 900112 h 962025"/>
                <a:gd name="connsiteX2" fmla="*/ 126207 w 1181917"/>
                <a:gd name="connsiteY2" fmla="*/ 912019 h 962025"/>
                <a:gd name="connsiteX3" fmla="*/ 161925 w 1181917"/>
                <a:gd name="connsiteY3" fmla="*/ 950119 h 962025"/>
                <a:gd name="connsiteX4" fmla="*/ 254794 w 1181917"/>
                <a:gd name="connsiteY4" fmla="*/ 962025 h 962025"/>
                <a:gd name="connsiteX5" fmla="*/ 314325 w 1181917"/>
                <a:gd name="connsiteY5" fmla="*/ 923925 h 962025"/>
                <a:gd name="connsiteX6" fmla="*/ 316707 w 1181917"/>
                <a:gd name="connsiteY6" fmla="*/ 864394 h 962025"/>
                <a:gd name="connsiteX7" fmla="*/ 359569 w 1181917"/>
                <a:gd name="connsiteY7" fmla="*/ 821531 h 962025"/>
                <a:gd name="connsiteX8" fmla="*/ 311944 w 1181917"/>
                <a:gd name="connsiteY8" fmla="*/ 785812 h 962025"/>
                <a:gd name="connsiteX9" fmla="*/ 311944 w 1181917"/>
                <a:gd name="connsiteY9" fmla="*/ 716756 h 962025"/>
                <a:gd name="connsiteX10" fmla="*/ 338138 w 1181917"/>
                <a:gd name="connsiteY10" fmla="*/ 690562 h 962025"/>
                <a:gd name="connsiteX11" fmla="*/ 369094 w 1181917"/>
                <a:gd name="connsiteY11" fmla="*/ 700087 h 962025"/>
                <a:gd name="connsiteX12" fmla="*/ 388144 w 1181917"/>
                <a:gd name="connsiteY12" fmla="*/ 626269 h 962025"/>
                <a:gd name="connsiteX13" fmla="*/ 426244 w 1181917"/>
                <a:gd name="connsiteY13" fmla="*/ 552450 h 962025"/>
                <a:gd name="connsiteX14" fmla="*/ 452438 w 1181917"/>
                <a:gd name="connsiteY14" fmla="*/ 400050 h 962025"/>
                <a:gd name="connsiteX15" fmla="*/ 533400 w 1181917"/>
                <a:gd name="connsiteY15" fmla="*/ 352425 h 962025"/>
                <a:gd name="connsiteX16" fmla="*/ 592932 w 1181917"/>
                <a:gd name="connsiteY16" fmla="*/ 354806 h 962025"/>
                <a:gd name="connsiteX17" fmla="*/ 657225 w 1181917"/>
                <a:gd name="connsiteY17" fmla="*/ 292894 h 962025"/>
                <a:gd name="connsiteX18" fmla="*/ 754857 w 1181917"/>
                <a:gd name="connsiteY18" fmla="*/ 278606 h 962025"/>
                <a:gd name="connsiteX19" fmla="*/ 783432 w 1181917"/>
                <a:gd name="connsiteY19" fmla="*/ 259557 h 962025"/>
                <a:gd name="connsiteX20" fmla="*/ 804863 w 1181917"/>
                <a:gd name="connsiteY20" fmla="*/ 185738 h 962025"/>
                <a:gd name="connsiteX21" fmla="*/ 947739 w 1181917"/>
                <a:gd name="connsiteY21" fmla="*/ 183358 h 962025"/>
                <a:gd name="connsiteX22" fmla="*/ 973931 w 1181917"/>
                <a:gd name="connsiteY22" fmla="*/ 128589 h 962025"/>
                <a:gd name="connsiteX23" fmla="*/ 1002506 w 1181917"/>
                <a:gd name="connsiteY23" fmla="*/ 169069 h 962025"/>
                <a:gd name="connsiteX24" fmla="*/ 1045368 w 1181917"/>
                <a:gd name="connsiteY24" fmla="*/ 138114 h 962025"/>
                <a:gd name="connsiteX25" fmla="*/ 1133473 w 1181917"/>
                <a:gd name="connsiteY25" fmla="*/ 171451 h 962025"/>
                <a:gd name="connsiteX26" fmla="*/ 1181099 w 1181917"/>
                <a:gd name="connsiteY26" fmla="*/ 116682 h 962025"/>
                <a:gd name="connsiteX27" fmla="*/ 1140616 w 1181917"/>
                <a:gd name="connsiteY27" fmla="*/ 0 h 962025"/>
                <a:gd name="connsiteX0" fmla="*/ 0 w 1181099"/>
                <a:gd name="connsiteY0" fmla="*/ 783431 h 962025"/>
                <a:gd name="connsiteX1" fmla="*/ 33338 w 1181099"/>
                <a:gd name="connsiteY1" fmla="*/ 900112 h 962025"/>
                <a:gd name="connsiteX2" fmla="*/ 126207 w 1181099"/>
                <a:gd name="connsiteY2" fmla="*/ 912019 h 962025"/>
                <a:gd name="connsiteX3" fmla="*/ 161925 w 1181099"/>
                <a:gd name="connsiteY3" fmla="*/ 950119 h 962025"/>
                <a:gd name="connsiteX4" fmla="*/ 254794 w 1181099"/>
                <a:gd name="connsiteY4" fmla="*/ 962025 h 962025"/>
                <a:gd name="connsiteX5" fmla="*/ 314325 w 1181099"/>
                <a:gd name="connsiteY5" fmla="*/ 923925 h 962025"/>
                <a:gd name="connsiteX6" fmla="*/ 316707 w 1181099"/>
                <a:gd name="connsiteY6" fmla="*/ 864394 h 962025"/>
                <a:gd name="connsiteX7" fmla="*/ 359569 w 1181099"/>
                <a:gd name="connsiteY7" fmla="*/ 821531 h 962025"/>
                <a:gd name="connsiteX8" fmla="*/ 311944 w 1181099"/>
                <a:gd name="connsiteY8" fmla="*/ 785812 h 962025"/>
                <a:gd name="connsiteX9" fmla="*/ 311944 w 1181099"/>
                <a:gd name="connsiteY9" fmla="*/ 716756 h 962025"/>
                <a:gd name="connsiteX10" fmla="*/ 338138 w 1181099"/>
                <a:gd name="connsiteY10" fmla="*/ 690562 h 962025"/>
                <a:gd name="connsiteX11" fmla="*/ 369094 w 1181099"/>
                <a:gd name="connsiteY11" fmla="*/ 700087 h 962025"/>
                <a:gd name="connsiteX12" fmla="*/ 388144 w 1181099"/>
                <a:gd name="connsiteY12" fmla="*/ 626269 h 962025"/>
                <a:gd name="connsiteX13" fmla="*/ 426244 w 1181099"/>
                <a:gd name="connsiteY13" fmla="*/ 552450 h 962025"/>
                <a:gd name="connsiteX14" fmla="*/ 452438 w 1181099"/>
                <a:gd name="connsiteY14" fmla="*/ 400050 h 962025"/>
                <a:gd name="connsiteX15" fmla="*/ 533400 w 1181099"/>
                <a:gd name="connsiteY15" fmla="*/ 352425 h 962025"/>
                <a:gd name="connsiteX16" fmla="*/ 592932 w 1181099"/>
                <a:gd name="connsiteY16" fmla="*/ 354806 h 962025"/>
                <a:gd name="connsiteX17" fmla="*/ 657225 w 1181099"/>
                <a:gd name="connsiteY17" fmla="*/ 292894 h 962025"/>
                <a:gd name="connsiteX18" fmla="*/ 754857 w 1181099"/>
                <a:gd name="connsiteY18" fmla="*/ 278606 h 962025"/>
                <a:gd name="connsiteX19" fmla="*/ 783432 w 1181099"/>
                <a:gd name="connsiteY19" fmla="*/ 259557 h 962025"/>
                <a:gd name="connsiteX20" fmla="*/ 804863 w 1181099"/>
                <a:gd name="connsiteY20" fmla="*/ 185738 h 962025"/>
                <a:gd name="connsiteX21" fmla="*/ 947739 w 1181099"/>
                <a:gd name="connsiteY21" fmla="*/ 183358 h 962025"/>
                <a:gd name="connsiteX22" fmla="*/ 973931 w 1181099"/>
                <a:gd name="connsiteY22" fmla="*/ 128589 h 962025"/>
                <a:gd name="connsiteX23" fmla="*/ 1002506 w 1181099"/>
                <a:gd name="connsiteY23" fmla="*/ 169069 h 962025"/>
                <a:gd name="connsiteX24" fmla="*/ 1045368 w 1181099"/>
                <a:gd name="connsiteY24" fmla="*/ 138114 h 962025"/>
                <a:gd name="connsiteX25" fmla="*/ 1133473 w 1181099"/>
                <a:gd name="connsiteY25" fmla="*/ 171451 h 962025"/>
                <a:gd name="connsiteX26" fmla="*/ 1181099 w 1181099"/>
                <a:gd name="connsiteY26" fmla="*/ 116682 h 962025"/>
                <a:gd name="connsiteX27" fmla="*/ 1140616 w 1181099"/>
                <a:gd name="connsiteY27" fmla="*/ 0 h 962025"/>
                <a:gd name="connsiteX0" fmla="*/ 0 w 1181099"/>
                <a:gd name="connsiteY0" fmla="*/ 793575 h 972169"/>
                <a:gd name="connsiteX1" fmla="*/ 33338 w 1181099"/>
                <a:gd name="connsiteY1" fmla="*/ 910256 h 972169"/>
                <a:gd name="connsiteX2" fmla="*/ 126207 w 1181099"/>
                <a:gd name="connsiteY2" fmla="*/ 922163 h 972169"/>
                <a:gd name="connsiteX3" fmla="*/ 161925 w 1181099"/>
                <a:gd name="connsiteY3" fmla="*/ 960263 h 972169"/>
                <a:gd name="connsiteX4" fmla="*/ 254794 w 1181099"/>
                <a:gd name="connsiteY4" fmla="*/ 972169 h 972169"/>
                <a:gd name="connsiteX5" fmla="*/ 314325 w 1181099"/>
                <a:gd name="connsiteY5" fmla="*/ 934069 h 972169"/>
                <a:gd name="connsiteX6" fmla="*/ 316707 w 1181099"/>
                <a:gd name="connsiteY6" fmla="*/ 874538 h 972169"/>
                <a:gd name="connsiteX7" fmla="*/ 359569 w 1181099"/>
                <a:gd name="connsiteY7" fmla="*/ 831675 h 972169"/>
                <a:gd name="connsiteX8" fmla="*/ 311944 w 1181099"/>
                <a:gd name="connsiteY8" fmla="*/ 795956 h 972169"/>
                <a:gd name="connsiteX9" fmla="*/ 311944 w 1181099"/>
                <a:gd name="connsiteY9" fmla="*/ 726900 h 972169"/>
                <a:gd name="connsiteX10" fmla="*/ 338138 w 1181099"/>
                <a:gd name="connsiteY10" fmla="*/ 700706 h 972169"/>
                <a:gd name="connsiteX11" fmla="*/ 369094 w 1181099"/>
                <a:gd name="connsiteY11" fmla="*/ 710231 h 972169"/>
                <a:gd name="connsiteX12" fmla="*/ 388144 w 1181099"/>
                <a:gd name="connsiteY12" fmla="*/ 636413 h 972169"/>
                <a:gd name="connsiteX13" fmla="*/ 426244 w 1181099"/>
                <a:gd name="connsiteY13" fmla="*/ 562594 h 972169"/>
                <a:gd name="connsiteX14" fmla="*/ 452438 w 1181099"/>
                <a:gd name="connsiteY14" fmla="*/ 410194 h 972169"/>
                <a:gd name="connsiteX15" fmla="*/ 533400 w 1181099"/>
                <a:gd name="connsiteY15" fmla="*/ 362569 h 972169"/>
                <a:gd name="connsiteX16" fmla="*/ 592932 w 1181099"/>
                <a:gd name="connsiteY16" fmla="*/ 364950 h 972169"/>
                <a:gd name="connsiteX17" fmla="*/ 657225 w 1181099"/>
                <a:gd name="connsiteY17" fmla="*/ 303038 h 972169"/>
                <a:gd name="connsiteX18" fmla="*/ 754857 w 1181099"/>
                <a:gd name="connsiteY18" fmla="*/ 288750 h 972169"/>
                <a:gd name="connsiteX19" fmla="*/ 783432 w 1181099"/>
                <a:gd name="connsiteY19" fmla="*/ 269701 h 972169"/>
                <a:gd name="connsiteX20" fmla="*/ 804863 w 1181099"/>
                <a:gd name="connsiteY20" fmla="*/ 195882 h 972169"/>
                <a:gd name="connsiteX21" fmla="*/ 947739 w 1181099"/>
                <a:gd name="connsiteY21" fmla="*/ 193502 h 972169"/>
                <a:gd name="connsiteX22" fmla="*/ 973931 w 1181099"/>
                <a:gd name="connsiteY22" fmla="*/ 138733 h 972169"/>
                <a:gd name="connsiteX23" fmla="*/ 1002506 w 1181099"/>
                <a:gd name="connsiteY23" fmla="*/ 179213 h 972169"/>
                <a:gd name="connsiteX24" fmla="*/ 1045368 w 1181099"/>
                <a:gd name="connsiteY24" fmla="*/ 148258 h 972169"/>
                <a:gd name="connsiteX25" fmla="*/ 1133473 w 1181099"/>
                <a:gd name="connsiteY25" fmla="*/ 181595 h 972169"/>
                <a:gd name="connsiteX26" fmla="*/ 1181099 w 1181099"/>
                <a:gd name="connsiteY26" fmla="*/ 126826 h 972169"/>
                <a:gd name="connsiteX27" fmla="*/ 1140616 w 1181099"/>
                <a:gd name="connsiteY27" fmla="*/ 10144 h 972169"/>
                <a:gd name="connsiteX28" fmla="*/ 1138236 w 1181099"/>
                <a:gd name="connsiteY28" fmla="*/ 5383 h 972169"/>
                <a:gd name="connsiteX0" fmla="*/ 0 w 1181099"/>
                <a:gd name="connsiteY0" fmla="*/ 881060 h 1059654"/>
                <a:gd name="connsiteX1" fmla="*/ 33338 w 1181099"/>
                <a:gd name="connsiteY1" fmla="*/ 997741 h 1059654"/>
                <a:gd name="connsiteX2" fmla="*/ 126207 w 1181099"/>
                <a:gd name="connsiteY2" fmla="*/ 1009648 h 1059654"/>
                <a:gd name="connsiteX3" fmla="*/ 161925 w 1181099"/>
                <a:gd name="connsiteY3" fmla="*/ 1047748 h 1059654"/>
                <a:gd name="connsiteX4" fmla="*/ 254794 w 1181099"/>
                <a:gd name="connsiteY4" fmla="*/ 1059654 h 1059654"/>
                <a:gd name="connsiteX5" fmla="*/ 314325 w 1181099"/>
                <a:gd name="connsiteY5" fmla="*/ 1021554 h 1059654"/>
                <a:gd name="connsiteX6" fmla="*/ 316707 w 1181099"/>
                <a:gd name="connsiteY6" fmla="*/ 962023 h 1059654"/>
                <a:gd name="connsiteX7" fmla="*/ 359569 w 1181099"/>
                <a:gd name="connsiteY7" fmla="*/ 919160 h 1059654"/>
                <a:gd name="connsiteX8" fmla="*/ 311944 w 1181099"/>
                <a:gd name="connsiteY8" fmla="*/ 883441 h 1059654"/>
                <a:gd name="connsiteX9" fmla="*/ 311944 w 1181099"/>
                <a:gd name="connsiteY9" fmla="*/ 814385 h 1059654"/>
                <a:gd name="connsiteX10" fmla="*/ 338138 w 1181099"/>
                <a:gd name="connsiteY10" fmla="*/ 788191 h 1059654"/>
                <a:gd name="connsiteX11" fmla="*/ 369094 w 1181099"/>
                <a:gd name="connsiteY11" fmla="*/ 797716 h 1059654"/>
                <a:gd name="connsiteX12" fmla="*/ 388144 w 1181099"/>
                <a:gd name="connsiteY12" fmla="*/ 723898 h 1059654"/>
                <a:gd name="connsiteX13" fmla="*/ 426244 w 1181099"/>
                <a:gd name="connsiteY13" fmla="*/ 650079 h 1059654"/>
                <a:gd name="connsiteX14" fmla="*/ 452438 w 1181099"/>
                <a:gd name="connsiteY14" fmla="*/ 497679 h 1059654"/>
                <a:gd name="connsiteX15" fmla="*/ 533400 w 1181099"/>
                <a:gd name="connsiteY15" fmla="*/ 450054 h 1059654"/>
                <a:gd name="connsiteX16" fmla="*/ 592932 w 1181099"/>
                <a:gd name="connsiteY16" fmla="*/ 452435 h 1059654"/>
                <a:gd name="connsiteX17" fmla="*/ 657225 w 1181099"/>
                <a:gd name="connsiteY17" fmla="*/ 390523 h 1059654"/>
                <a:gd name="connsiteX18" fmla="*/ 754857 w 1181099"/>
                <a:gd name="connsiteY18" fmla="*/ 376235 h 1059654"/>
                <a:gd name="connsiteX19" fmla="*/ 783432 w 1181099"/>
                <a:gd name="connsiteY19" fmla="*/ 357186 h 1059654"/>
                <a:gd name="connsiteX20" fmla="*/ 804863 w 1181099"/>
                <a:gd name="connsiteY20" fmla="*/ 283367 h 1059654"/>
                <a:gd name="connsiteX21" fmla="*/ 947739 w 1181099"/>
                <a:gd name="connsiteY21" fmla="*/ 280987 h 1059654"/>
                <a:gd name="connsiteX22" fmla="*/ 973931 w 1181099"/>
                <a:gd name="connsiteY22" fmla="*/ 226218 h 1059654"/>
                <a:gd name="connsiteX23" fmla="*/ 1002506 w 1181099"/>
                <a:gd name="connsiteY23" fmla="*/ 266698 h 1059654"/>
                <a:gd name="connsiteX24" fmla="*/ 1045368 w 1181099"/>
                <a:gd name="connsiteY24" fmla="*/ 235743 h 1059654"/>
                <a:gd name="connsiteX25" fmla="*/ 1133473 w 1181099"/>
                <a:gd name="connsiteY25" fmla="*/ 269080 h 1059654"/>
                <a:gd name="connsiteX26" fmla="*/ 1181099 w 1181099"/>
                <a:gd name="connsiteY26" fmla="*/ 214311 h 1059654"/>
                <a:gd name="connsiteX27" fmla="*/ 1140616 w 1181099"/>
                <a:gd name="connsiteY27" fmla="*/ 97629 h 1059654"/>
                <a:gd name="connsiteX28" fmla="*/ 1078704 w 1181099"/>
                <a:gd name="connsiteY28" fmla="*/ 0 h 1059654"/>
                <a:gd name="connsiteX0" fmla="*/ 0 w 1181099"/>
                <a:gd name="connsiteY0" fmla="*/ 889014 h 1067608"/>
                <a:gd name="connsiteX1" fmla="*/ 33338 w 1181099"/>
                <a:gd name="connsiteY1" fmla="*/ 1005695 h 1067608"/>
                <a:gd name="connsiteX2" fmla="*/ 126207 w 1181099"/>
                <a:gd name="connsiteY2" fmla="*/ 1017602 h 1067608"/>
                <a:gd name="connsiteX3" fmla="*/ 161925 w 1181099"/>
                <a:gd name="connsiteY3" fmla="*/ 1055702 h 1067608"/>
                <a:gd name="connsiteX4" fmla="*/ 254794 w 1181099"/>
                <a:gd name="connsiteY4" fmla="*/ 1067608 h 1067608"/>
                <a:gd name="connsiteX5" fmla="*/ 314325 w 1181099"/>
                <a:gd name="connsiteY5" fmla="*/ 1029508 h 1067608"/>
                <a:gd name="connsiteX6" fmla="*/ 316707 w 1181099"/>
                <a:gd name="connsiteY6" fmla="*/ 969977 h 1067608"/>
                <a:gd name="connsiteX7" fmla="*/ 359569 w 1181099"/>
                <a:gd name="connsiteY7" fmla="*/ 927114 h 1067608"/>
                <a:gd name="connsiteX8" fmla="*/ 311944 w 1181099"/>
                <a:gd name="connsiteY8" fmla="*/ 891395 h 1067608"/>
                <a:gd name="connsiteX9" fmla="*/ 311944 w 1181099"/>
                <a:gd name="connsiteY9" fmla="*/ 822339 h 1067608"/>
                <a:gd name="connsiteX10" fmla="*/ 338138 w 1181099"/>
                <a:gd name="connsiteY10" fmla="*/ 796145 h 1067608"/>
                <a:gd name="connsiteX11" fmla="*/ 369094 w 1181099"/>
                <a:gd name="connsiteY11" fmla="*/ 805670 h 1067608"/>
                <a:gd name="connsiteX12" fmla="*/ 388144 w 1181099"/>
                <a:gd name="connsiteY12" fmla="*/ 731852 h 1067608"/>
                <a:gd name="connsiteX13" fmla="*/ 426244 w 1181099"/>
                <a:gd name="connsiteY13" fmla="*/ 658033 h 1067608"/>
                <a:gd name="connsiteX14" fmla="*/ 452438 w 1181099"/>
                <a:gd name="connsiteY14" fmla="*/ 505633 h 1067608"/>
                <a:gd name="connsiteX15" fmla="*/ 533400 w 1181099"/>
                <a:gd name="connsiteY15" fmla="*/ 458008 h 1067608"/>
                <a:gd name="connsiteX16" fmla="*/ 592932 w 1181099"/>
                <a:gd name="connsiteY16" fmla="*/ 460389 h 1067608"/>
                <a:gd name="connsiteX17" fmla="*/ 657225 w 1181099"/>
                <a:gd name="connsiteY17" fmla="*/ 398477 h 1067608"/>
                <a:gd name="connsiteX18" fmla="*/ 754857 w 1181099"/>
                <a:gd name="connsiteY18" fmla="*/ 384189 h 1067608"/>
                <a:gd name="connsiteX19" fmla="*/ 783432 w 1181099"/>
                <a:gd name="connsiteY19" fmla="*/ 365140 h 1067608"/>
                <a:gd name="connsiteX20" fmla="*/ 804863 w 1181099"/>
                <a:gd name="connsiteY20" fmla="*/ 291321 h 1067608"/>
                <a:gd name="connsiteX21" fmla="*/ 947739 w 1181099"/>
                <a:gd name="connsiteY21" fmla="*/ 288941 h 1067608"/>
                <a:gd name="connsiteX22" fmla="*/ 973931 w 1181099"/>
                <a:gd name="connsiteY22" fmla="*/ 234172 h 1067608"/>
                <a:gd name="connsiteX23" fmla="*/ 1002506 w 1181099"/>
                <a:gd name="connsiteY23" fmla="*/ 274652 h 1067608"/>
                <a:gd name="connsiteX24" fmla="*/ 1045368 w 1181099"/>
                <a:gd name="connsiteY24" fmla="*/ 243697 h 1067608"/>
                <a:gd name="connsiteX25" fmla="*/ 1133473 w 1181099"/>
                <a:gd name="connsiteY25" fmla="*/ 277034 h 1067608"/>
                <a:gd name="connsiteX26" fmla="*/ 1181099 w 1181099"/>
                <a:gd name="connsiteY26" fmla="*/ 222265 h 1067608"/>
                <a:gd name="connsiteX27" fmla="*/ 1140616 w 1181099"/>
                <a:gd name="connsiteY27" fmla="*/ 105583 h 1067608"/>
                <a:gd name="connsiteX28" fmla="*/ 1078704 w 1181099"/>
                <a:gd name="connsiteY28" fmla="*/ 7954 h 1067608"/>
                <a:gd name="connsiteX29" fmla="*/ 1076323 w 1181099"/>
                <a:gd name="connsiteY29" fmla="*/ 5572 h 1067608"/>
                <a:gd name="connsiteX0" fmla="*/ 0 w 1181099"/>
                <a:gd name="connsiteY0" fmla="*/ 947735 h 1126329"/>
                <a:gd name="connsiteX1" fmla="*/ 33338 w 1181099"/>
                <a:gd name="connsiteY1" fmla="*/ 1064416 h 1126329"/>
                <a:gd name="connsiteX2" fmla="*/ 126207 w 1181099"/>
                <a:gd name="connsiteY2" fmla="*/ 1076323 h 1126329"/>
                <a:gd name="connsiteX3" fmla="*/ 161925 w 1181099"/>
                <a:gd name="connsiteY3" fmla="*/ 1114423 h 1126329"/>
                <a:gd name="connsiteX4" fmla="*/ 254794 w 1181099"/>
                <a:gd name="connsiteY4" fmla="*/ 1126329 h 1126329"/>
                <a:gd name="connsiteX5" fmla="*/ 314325 w 1181099"/>
                <a:gd name="connsiteY5" fmla="*/ 1088229 h 1126329"/>
                <a:gd name="connsiteX6" fmla="*/ 316707 w 1181099"/>
                <a:gd name="connsiteY6" fmla="*/ 1028698 h 1126329"/>
                <a:gd name="connsiteX7" fmla="*/ 359569 w 1181099"/>
                <a:gd name="connsiteY7" fmla="*/ 985835 h 1126329"/>
                <a:gd name="connsiteX8" fmla="*/ 311944 w 1181099"/>
                <a:gd name="connsiteY8" fmla="*/ 950116 h 1126329"/>
                <a:gd name="connsiteX9" fmla="*/ 311944 w 1181099"/>
                <a:gd name="connsiteY9" fmla="*/ 881060 h 1126329"/>
                <a:gd name="connsiteX10" fmla="*/ 338138 w 1181099"/>
                <a:gd name="connsiteY10" fmla="*/ 854866 h 1126329"/>
                <a:gd name="connsiteX11" fmla="*/ 369094 w 1181099"/>
                <a:gd name="connsiteY11" fmla="*/ 864391 h 1126329"/>
                <a:gd name="connsiteX12" fmla="*/ 388144 w 1181099"/>
                <a:gd name="connsiteY12" fmla="*/ 790573 h 1126329"/>
                <a:gd name="connsiteX13" fmla="*/ 426244 w 1181099"/>
                <a:gd name="connsiteY13" fmla="*/ 716754 h 1126329"/>
                <a:gd name="connsiteX14" fmla="*/ 452438 w 1181099"/>
                <a:gd name="connsiteY14" fmla="*/ 564354 h 1126329"/>
                <a:gd name="connsiteX15" fmla="*/ 533400 w 1181099"/>
                <a:gd name="connsiteY15" fmla="*/ 516729 h 1126329"/>
                <a:gd name="connsiteX16" fmla="*/ 592932 w 1181099"/>
                <a:gd name="connsiteY16" fmla="*/ 519110 h 1126329"/>
                <a:gd name="connsiteX17" fmla="*/ 657225 w 1181099"/>
                <a:gd name="connsiteY17" fmla="*/ 457198 h 1126329"/>
                <a:gd name="connsiteX18" fmla="*/ 754857 w 1181099"/>
                <a:gd name="connsiteY18" fmla="*/ 442910 h 1126329"/>
                <a:gd name="connsiteX19" fmla="*/ 783432 w 1181099"/>
                <a:gd name="connsiteY19" fmla="*/ 423861 h 1126329"/>
                <a:gd name="connsiteX20" fmla="*/ 804863 w 1181099"/>
                <a:gd name="connsiteY20" fmla="*/ 350042 h 1126329"/>
                <a:gd name="connsiteX21" fmla="*/ 947739 w 1181099"/>
                <a:gd name="connsiteY21" fmla="*/ 347662 h 1126329"/>
                <a:gd name="connsiteX22" fmla="*/ 973931 w 1181099"/>
                <a:gd name="connsiteY22" fmla="*/ 292893 h 1126329"/>
                <a:gd name="connsiteX23" fmla="*/ 1002506 w 1181099"/>
                <a:gd name="connsiteY23" fmla="*/ 333373 h 1126329"/>
                <a:gd name="connsiteX24" fmla="*/ 1045368 w 1181099"/>
                <a:gd name="connsiteY24" fmla="*/ 302418 h 1126329"/>
                <a:gd name="connsiteX25" fmla="*/ 1133473 w 1181099"/>
                <a:gd name="connsiteY25" fmla="*/ 335755 h 1126329"/>
                <a:gd name="connsiteX26" fmla="*/ 1181099 w 1181099"/>
                <a:gd name="connsiteY26" fmla="*/ 280986 h 1126329"/>
                <a:gd name="connsiteX27" fmla="*/ 1140616 w 1181099"/>
                <a:gd name="connsiteY27" fmla="*/ 164304 h 1126329"/>
                <a:gd name="connsiteX28" fmla="*/ 1078704 w 1181099"/>
                <a:gd name="connsiteY28" fmla="*/ 66675 h 1126329"/>
                <a:gd name="connsiteX29" fmla="*/ 1081086 w 1181099"/>
                <a:gd name="connsiteY29" fmla="*/ 0 h 1126329"/>
                <a:gd name="connsiteX0" fmla="*/ 0 w 1181099"/>
                <a:gd name="connsiteY0" fmla="*/ 955364 h 1133958"/>
                <a:gd name="connsiteX1" fmla="*/ 33338 w 1181099"/>
                <a:gd name="connsiteY1" fmla="*/ 1072045 h 1133958"/>
                <a:gd name="connsiteX2" fmla="*/ 126207 w 1181099"/>
                <a:gd name="connsiteY2" fmla="*/ 1083952 h 1133958"/>
                <a:gd name="connsiteX3" fmla="*/ 161925 w 1181099"/>
                <a:gd name="connsiteY3" fmla="*/ 1122052 h 1133958"/>
                <a:gd name="connsiteX4" fmla="*/ 254794 w 1181099"/>
                <a:gd name="connsiteY4" fmla="*/ 1133958 h 1133958"/>
                <a:gd name="connsiteX5" fmla="*/ 314325 w 1181099"/>
                <a:gd name="connsiteY5" fmla="*/ 1095858 h 1133958"/>
                <a:gd name="connsiteX6" fmla="*/ 316707 w 1181099"/>
                <a:gd name="connsiteY6" fmla="*/ 1036327 h 1133958"/>
                <a:gd name="connsiteX7" fmla="*/ 359569 w 1181099"/>
                <a:gd name="connsiteY7" fmla="*/ 993464 h 1133958"/>
                <a:gd name="connsiteX8" fmla="*/ 311944 w 1181099"/>
                <a:gd name="connsiteY8" fmla="*/ 957745 h 1133958"/>
                <a:gd name="connsiteX9" fmla="*/ 311944 w 1181099"/>
                <a:gd name="connsiteY9" fmla="*/ 888689 h 1133958"/>
                <a:gd name="connsiteX10" fmla="*/ 338138 w 1181099"/>
                <a:gd name="connsiteY10" fmla="*/ 862495 h 1133958"/>
                <a:gd name="connsiteX11" fmla="*/ 369094 w 1181099"/>
                <a:gd name="connsiteY11" fmla="*/ 872020 h 1133958"/>
                <a:gd name="connsiteX12" fmla="*/ 388144 w 1181099"/>
                <a:gd name="connsiteY12" fmla="*/ 798202 h 1133958"/>
                <a:gd name="connsiteX13" fmla="*/ 426244 w 1181099"/>
                <a:gd name="connsiteY13" fmla="*/ 724383 h 1133958"/>
                <a:gd name="connsiteX14" fmla="*/ 452438 w 1181099"/>
                <a:gd name="connsiteY14" fmla="*/ 571983 h 1133958"/>
                <a:gd name="connsiteX15" fmla="*/ 533400 w 1181099"/>
                <a:gd name="connsiteY15" fmla="*/ 524358 h 1133958"/>
                <a:gd name="connsiteX16" fmla="*/ 592932 w 1181099"/>
                <a:gd name="connsiteY16" fmla="*/ 526739 h 1133958"/>
                <a:gd name="connsiteX17" fmla="*/ 657225 w 1181099"/>
                <a:gd name="connsiteY17" fmla="*/ 464827 h 1133958"/>
                <a:gd name="connsiteX18" fmla="*/ 754857 w 1181099"/>
                <a:gd name="connsiteY18" fmla="*/ 450539 h 1133958"/>
                <a:gd name="connsiteX19" fmla="*/ 783432 w 1181099"/>
                <a:gd name="connsiteY19" fmla="*/ 431490 h 1133958"/>
                <a:gd name="connsiteX20" fmla="*/ 804863 w 1181099"/>
                <a:gd name="connsiteY20" fmla="*/ 357671 h 1133958"/>
                <a:gd name="connsiteX21" fmla="*/ 947739 w 1181099"/>
                <a:gd name="connsiteY21" fmla="*/ 355291 h 1133958"/>
                <a:gd name="connsiteX22" fmla="*/ 973931 w 1181099"/>
                <a:gd name="connsiteY22" fmla="*/ 300522 h 1133958"/>
                <a:gd name="connsiteX23" fmla="*/ 1002506 w 1181099"/>
                <a:gd name="connsiteY23" fmla="*/ 341002 h 1133958"/>
                <a:gd name="connsiteX24" fmla="*/ 1045368 w 1181099"/>
                <a:gd name="connsiteY24" fmla="*/ 310047 h 1133958"/>
                <a:gd name="connsiteX25" fmla="*/ 1133473 w 1181099"/>
                <a:gd name="connsiteY25" fmla="*/ 343384 h 1133958"/>
                <a:gd name="connsiteX26" fmla="*/ 1181099 w 1181099"/>
                <a:gd name="connsiteY26" fmla="*/ 288615 h 1133958"/>
                <a:gd name="connsiteX27" fmla="*/ 1140616 w 1181099"/>
                <a:gd name="connsiteY27" fmla="*/ 171933 h 1133958"/>
                <a:gd name="connsiteX28" fmla="*/ 1078704 w 1181099"/>
                <a:gd name="connsiteY28" fmla="*/ 74304 h 1133958"/>
                <a:gd name="connsiteX29" fmla="*/ 1081086 w 1181099"/>
                <a:gd name="connsiteY29" fmla="*/ 7629 h 1133958"/>
                <a:gd name="connsiteX30" fmla="*/ 1085848 w 1181099"/>
                <a:gd name="connsiteY30" fmla="*/ 486 h 1133958"/>
                <a:gd name="connsiteX0" fmla="*/ 0 w 1181099"/>
                <a:gd name="connsiteY0" fmla="*/ 954878 h 1133472"/>
                <a:gd name="connsiteX1" fmla="*/ 33338 w 1181099"/>
                <a:gd name="connsiteY1" fmla="*/ 1071559 h 1133472"/>
                <a:gd name="connsiteX2" fmla="*/ 126207 w 1181099"/>
                <a:gd name="connsiteY2" fmla="*/ 1083466 h 1133472"/>
                <a:gd name="connsiteX3" fmla="*/ 161925 w 1181099"/>
                <a:gd name="connsiteY3" fmla="*/ 1121566 h 1133472"/>
                <a:gd name="connsiteX4" fmla="*/ 254794 w 1181099"/>
                <a:gd name="connsiteY4" fmla="*/ 1133472 h 1133472"/>
                <a:gd name="connsiteX5" fmla="*/ 314325 w 1181099"/>
                <a:gd name="connsiteY5" fmla="*/ 1095372 h 1133472"/>
                <a:gd name="connsiteX6" fmla="*/ 316707 w 1181099"/>
                <a:gd name="connsiteY6" fmla="*/ 1035841 h 1133472"/>
                <a:gd name="connsiteX7" fmla="*/ 359569 w 1181099"/>
                <a:gd name="connsiteY7" fmla="*/ 992978 h 1133472"/>
                <a:gd name="connsiteX8" fmla="*/ 311944 w 1181099"/>
                <a:gd name="connsiteY8" fmla="*/ 957259 h 1133472"/>
                <a:gd name="connsiteX9" fmla="*/ 311944 w 1181099"/>
                <a:gd name="connsiteY9" fmla="*/ 888203 h 1133472"/>
                <a:gd name="connsiteX10" fmla="*/ 338138 w 1181099"/>
                <a:gd name="connsiteY10" fmla="*/ 862009 h 1133472"/>
                <a:gd name="connsiteX11" fmla="*/ 369094 w 1181099"/>
                <a:gd name="connsiteY11" fmla="*/ 871534 h 1133472"/>
                <a:gd name="connsiteX12" fmla="*/ 388144 w 1181099"/>
                <a:gd name="connsiteY12" fmla="*/ 797716 h 1133472"/>
                <a:gd name="connsiteX13" fmla="*/ 426244 w 1181099"/>
                <a:gd name="connsiteY13" fmla="*/ 723897 h 1133472"/>
                <a:gd name="connsiteX14" fmla="*/ 452438 w 1181099"/>
                <a:gd name="connsiteY14" fmla="*/ 571497 h 1133472"/>
                <a:gd name="connsiteX15" fmla="*/ 533400 w 1181099"/>
                <a:gd name="connsiteY15" fmla="*/ 523872 h 1133472"/>
                <a:gd name="connsiteX16" fmla="*/ 592932 w 1181099"/>
                <a:gd name="connsiteY16" fmla="*/ 526253 h 1133472"/>
                <a:gd name="connsiteX17" fmla="*/ 657225 w 1181099"/>
                <a:gd name="connsiteY17" fmla="*/ 464341 h 1133472"/>
                <a:gd name="connsiteX18" fmla="*/ 754857 w 1181099"/>
                <a:gd name="connsiteY18" fmla="*/ 450053 h 1133472"/>
                <a:gd name="connsiteX19" fmla="*/ 783432 w 1181099"/>
                <a:gd name="connsiteY19" fmla="*/ 431004 h 1133472"/>
                <a:gd name="connsiteX20" fmla="*/ 804863 w 1181099"/>
                <a:gd name="connsiteY20" fmla="*/ 357185 h 1133472"/>
                <a:gd name="connsiteX21" fmla="*/ 947739 w 1181099"/>
                <a:gd name="connsiteY21" fmla="*/ 354805 h 1133472"/>
                <a:gd name="connsiteX22" fmla="*/ 973931 w 1181099"/>
                <a:gd name="connsiteY22" fmla="*/ 300036 h 1133472"/>
                <a:gd name="connsiteX23" fmla="*/ 1002506 w 1181099"/>
                <a:gd name="connsiteY23" fmla="*/ 340516 h 1133472"/>
                <a:gd name="connsiteX24" fmla="*/ 1045368 w 1181099"/>
                <a:gd name="connsiteY24" fmla="*/ 309561 h 1133472"/>
                <a:gd name="connsiteX25" fmla="*/ 1133473 w 1181099"/>
                <a:gd name="connsiteY25" fmla="*/ 342898 h 1133472"/>
                <a:gd name="connsiteX26" fmla="*/ 1181099 w 1181099"/>
                <a:gd name="connsiteY26" fmla="*/ 288129 h 1133472"/>
                <a:gd name="connsiteX27" fmla="*/ 1140616 w 1181099"/>
                <a:gd name="connsiteY27" fmla="*/ 171447 h 1133472"/>
                <a:gd name="connsiteX28" fmla="*/ 1078704 w 1181099"/>
                <a:gd name="connsiteY28" fmla="*/ 73818 h 1133472"/>
                <a:gd name="connsiteX29" fmla="*/ 1081086 w 1181099"/>
                <a:gd name="connsiteY29" fmla="*/ 7143 h 1133472"/>
                <a:gd name="connsiteX30" fmla="*/ 1085848 w 1181099"/>
                <a:gd name="connsiteY30" fmla="*/ 0 h 1133472"/>
                <a:gd name="connsiteX0" fmla="*/ 0 w 1181099"/>
                <a:gd name="connsiteY0" fmla="*/ 949029 h 1127623"/>
                <a:gd name="connsiteX1" fmla="*/ 33338 w 1181099"/>
                <a:gd name="connsiteY1" fmla="*/ 1065710 h 1127623"/>
                <a:gd name="connsiteX2" fmla="*/ 126207 w 1181099"/>
                <a:gd name="connsiteY2" fmla="*/ 1077617 h 1127623"/>
                <a:gd name="connsiteX3" fmla="*/ 161925 w 1181099"/>
                <a:gd name="connsiteY3" fmla="*/ 1115717 h 1127623"/>
                <a:gd name="connsiteX4" fmla="*/ 254794 w 1181099"/>
                <a:gd name="connsiteY4" fmla="*/ 1127623 h 1127623"/>
                <a:gd name="connsiteX5" fmla="*/ 314325 w 1181099"/>
                <a:gd name="connsiteY5" fmla="*/ 1089523 h 1127623"/>
                <a:gd name="connsiteX6" fmla="*/ 316707 w 1181099"/>
                <a:gd name="connsiteY6" fmla="*/ 1029992 h 1127623"/>
                <a:gd name="connsiteX7" fmla="*/ 359569 w 1181099"/>
                <a:gd name="connsiteY7" fmla="*/ 987129 h 1127623"/>
                <a:gd name="connsiteX8" fmla="*/ 311944 w 1181099"/>
                <a:gd name="connsiteY8" fmla="*/ 951410 h 1127623"/>
                <a:gd name="connsiteX9" fmla="*/ 311944 w 1181099"/>
                <a:gd name="connsiteY9" fmla="*/ 882354 h 1127623"/>
                <a:gd name="connsiteX10" fmla="*/ 338138 w 1181099"/>
                <a:gd name="connsiteY10" fmla="*/ 856160 h 1127623"/>
                <a:gd name="connsiteX11" fmla="*/ 369094 w 1181099"/>
                <a:gd name="connsiteY11" fmla="*/ 865685 h 1127623"/>
                <a:gd name="connsiteX12" fmla="*/ 388144 w 1181099"/>
                <a:gd name="connsiteY12" fmla="*/ 791867 h 1127623"/>
                <a:gd name="connsiteX13" fmla="*/ 426244 w 1181099"/>
                <a:gd name="connsiteY13" fmla="*/ 718048 h 1127623"/>
                <a:gd name="connsiteX14" fmla="*/ 452438 w 1181099"/>
                <a:gd name="connsiteY14" fmla="*/ 565648 h 1127623"/>
                <a:gd name="connsiteX15" fmla="*/ 533400 w 1181099"/>
                <a:gd name="connsiteY15" fmla="*/ 518023 h 1127623"/>
                <a:gd name="connsiteX16" fmla="*/ 592932 w 1181099"/>
                <a:gd name="connsiteY16" fmla="*/ 520404 h 1127623"/>
                <a:gd name="connsiteX17" fmla="*/ 657225 w 1181099"/>
                <a:gd name="connsiteY17" fmla="*/ 458492 h 1127623"/>
                <a:gd name="connsiteX18" fmla="*/ 754857 w 1181099"/>
                <a:gd name="connsiteY18" fmla="*/ 444204 h 1127623"/>
                <a:gd name="connsiteX19" fmla="*/ 783432 w 1181099"/>
                <a:gd name="connsiteY19" fmla="*/ 425155 h 1127623"/>
                <a:gd name="connsiteX20" fmla="*/ 804863 w 1181099"/>
                <a:gd name="connsiteY20" fmla="*/ 351336 h 1127623"/>
                <a:gd name="connsiteX21" fmla="*/ 947739 w 1181099"/>
                <a:gd name="connsiteY21" fmla="*/ 348956 h 1127623"/>
                <a:gd name="connsiteX22" fmla="*/ 973931 w 1181099"/>
                <a:gd name="connsiteY22" fmla="*/ 294187 h 1127623"/>
                <a:gd name="connsiteX23" fmla="*/ 1002506 w 1181099"/>
                <a:gd name="connsiteY23" fmla="*/ 334667 h 1127623"/>
                <a:gd name="connsiteX24" fmla="*/ 1045368 w 1181099"/>
                <a:gd name="connsiteY24" fmla="*/ 303712 h 1127623"/>
                <a:gd name="connsiteX25" fmla="*/ 1133473 w 1181099"/>
                <a:gd name="connsiteY25" fmla="*/ 337049 h 1127623"/>
                <a:gd name="connsiteX26" fmla="*/ 1181099 w 1181099"/>
                <a:gd name="connsiteY26" fmla="*/ 282280 h 1127623"/>
                <a:gd name="connsiteX27" fmla="*/ 1140616 w 1181099"/>
                <a:gd name="connsiteY27" fmla="*/ 165598 h 1127623"/>
                <a:gd name="connsiteX28" fmla="*/ 1078704 w 1181099"/>
                <a:gd name="connsiteY28" fmla="*/ 67969 h 1127623"/>
                <a:gd name="connsiteX29" fmla="*/ 1081086 w 1181099"/>
                <a:gd name="connsiteY29" fmla="*/ 1294 h 1127623"/>
                <a:gd name="connsiteX30" fmla="*/ 983454 w 1181099"/>
                <a:gd name="connsiteY30" fmla="*/ 32251 h 1127623"/>
                <a:gd name="connsiteX0" fmla="*/ 0 w 1181099"/>
                <a:gd name="connsiteY0" fmla="*/ 950604 h 1129198"/>
                <a:gd name="connsiteX1" fmla="*/ 33338 w 1181099"/>
                <a:gd name="connsiteY1" fmla="*/ 1067285 h 1129198"/>
                <a:gd name="connsiteX2" fmla="*/ 126207 w 1181099"/>
                <a:gd name="connsiteY2" fmla="*/ 1079192 h 1129198"/>
                <a:gd name="connsiteX3" fmla="*/ 161925 w 1181099"/>
                <a:gd name="connsiteY3" fmla="*/ 1117292 h 1129198"/>
                <a:gd name="connsiteX4" fmla="*/ 254794 w 1181099"/>
                <a:gd name="connsiteY4" fmla="*/ 1129198 h 1129198"/>
                <a:gd name="connsiteX5" fmla="*/ 314325 w 1181099"/>
                <a:gd name="connsiteY5" fmla="*/ 1091098 h 1129198"/>
                <a:gd name="connsiteX6" fmla="*/ 316707 w 1181099"/>
                <a:gd name="connsiteY6" fmla="*/ 1031567 h 1129198"/>
                <a:gd name="connsiteX7" fmla="*/ 359569 w 1181099"/>
                <a:gd name="connsiteY7" fmla="*/ 988704 h 1129198"/>
                <a:gd name="connsiteX8" fmla="*/ 311944 w 1181099"/>
                <a:gd name="connsiteY8" fmla="*/ 952985 h 1129198"/>
                <a:gd name="connsiteX9" fmla="*/ 311944 w 1181099"/>
                <a:gd name="connsiteY9" fmla="*/ 883929 h 1129198"/>
                <a:gd name="connsiteX10" fmla="*/ 338138 w 1181099"/>
                <a:gd name="connsiteY10" fmla="*/ 857735 h 1129198"/>
                <a:gd name="connsiteX11" fmla="*/ 369094 w 1181099"/>
                <a:gd name="connsiteY11" fmla="*/ 867260 h 1129198"/>
                <a:gd name="connsiteX12" fmla="*/ 388144 w 1181099"/>
                <a:gd name="connsiteY12" fmla="*/ 793442 h 1129198"/>
                <a:gd name="connsiteX13" fmla="*/ 426244 w 1181099"/>
                <a:gd name="connsiteY13" fmla="*/ 719623 h 1129198"/>
                <a:gd name="connsiteX14" fmla="*/ 452438 w 1181099"/>
                <a:gd name="connsiteY14" fmla="*/ 567223 h 1129198"/>
                <a:gd name="connsiteX15" fmla="*/ 533400 w 1181099"/>
                <a:gd name="connsiteY15" fmla="*/ 519598 h 1129198"/>
                <a:gd name="connsiteX16" fmla="*/ 592932 w 1181099"/>
                <a:gd name="connsiteY16" fmla="*/ 521979 h 1129198"/>
                <a:gd name="connsiteX17" fmla="*/ 657225 w 1181099"/>
                <a:gd name="connsiteY17" fmla="*/ 460067 h 1129198"/>
                <a:gd name="connsiteX18" fmla="*/ 754857 w 1181099"/>
                <a:gd name="connsiteY18" fmla="*/ 445779 h 1129198"/>
                <a:gd name="connsiteX19" fmla="*/ 783432 w 1181099"/>
                <a:gd name="connsiteY19" fmla="*/ 426730 h 1129198"/>
                <a:gd name="connsiteX20" fmla="*/ 804863 w 1181099"/>
                <a:gd name="connsiteY20" fmla="*/ 352911 h 1129198"/>
                <a:gd name="connsiteX21" fmla="*/ 947739 w 1181099"/>
                <a:gd name="connsiteY21" fmla="*/ 350531 h 1129198"/>
                <a:gd name="connsiteX22" fmla="*/ 973931 w 1181099"/>
                <a:gd name="connsiteY22" fmla="*/ 295762 h 1129198"/>
                <a:gd name="connsiteX23" fmla="*/ 1002506 w 1181099"/>
                <a:gd name="connsiteY23" fmla="*/ 336242 h 1129198"/>
                <a:gd name="connsiteX24" fmla="*/ 1045368 w 1181099"/>
                <a:gd name="connsiteY24" fmla="*/ 305287 h 1129198"/>
                <a:gd name="connsiteX25" fmla="*/ 1133473 w 1181099"/>
                <a:gd name="connsiteY25" fmla="*/ 338624 h 1129198"/>
                <a:gd name="connsiteX26" fmla="*/ 1181099 w 1181099"/>
                <a:gd name="connsiteY26" fmla="*/ 283855 h 1129198"/>
                <a:gd name="connsiteX27" fmla="*/ 1140616 w 1181099"/>
                <a:gd name="connsiteY27" fmla="*/ 167173 h 1129198"/>
                <a:gd name="connsiteX28" fmla="*/ 1078704 w 1181099"/>
                <a:gd name="connsiteY28" fmla="*/ 69544 h 1129198"/>
                <a:gd name="connsiteX29" fmla="*/ 1081086 w 1181099"/>
                <a:gd name="connsiteY29" fmla="*/ 2869 h 1129198"/>
                <a:gd name="connsiteX30" fmla="*/ 983454 w 1181099"/>
                <a:gd name="connsiteY30" fmla="*/ 33826 h 1129198"/>
                <a:gd name="connsiteX0" fmla="*/ 0 w 1181099"/>
                <a:gd name="connsiteY0" fmla="*/ 950604 h 1129198"/>
                <a:gd name="connsiteX1" fmla="*/ 33338 w 1181099"/>
                <a:gd name="connsiteY1" fmla="*/ 1067285 h 1129198"/>
                <a:gd name="connsiteX2" fmla="*/ 126207 w 1181099"/>
                <a:gd name="connsiteY2" fmla="*/ 1079192 h 1129198"/>
                <a:gd name="connsiteX3" fmla="*/ 161925 w 1181099"/>
                <a:gd name="connsiteY3" fmla="*/ 1117292 h 1129198"/>
                <a:gd name="connsiteX4" fmla="*/ 254794 w 1181099"/>
                <a:gd name="connsiteY4" fmla="*/ 1129198 h 1129198"/>
                <a:gd name="connsiteX5" fmla="*/ 314325 w 1181099"/>
                <a:gd name="connsiteY5" fmla="*/ 1091098 h 1129198"/>
                <a:gd name="connsiteX6" fmla="*/ 316707 w 1181099"/>
                <a:gd name="connsiteY6" fmla="*/ 1031567 h 1129198"/>
                <a:gd name="connsiteX7" fmla="*/ 359569 w 1181099"/>
                <a:gd name="connsiteY7" fmla="*/ 988704 h 1129198"/>
                <a:gd name="connsiteX8" fmla="*/ 311944 w 1181099"/>
                <a:gd name="connsiteY8" fmla="*/ 952985 h 1129198"/>
                <a:gd name="connsiteX9" fmla="*/ 311944 w 1181099"/>
                <a:gd name="connsiteY9" fmla="*/ 883929 h 1129198"/>
                <a:gd name="connsiteX10" fmla="*/ 338138 w 1181099"/>
                <a:gd name="connsiteY10" fmla="*/ 857735 h 1129198"/>
                <a:gd name="connsiteX11" fmla="*/ 369094 w 1181099"/>
                <a:gd name="connsiteY11" fmla="*/ 867260 h 1129198"/>
                <a:gd name="connsiteX12" fmla="*/ 388144 w 1181099"/>
                <a:gd name="connsiteY12" fmla="*/ 793442 h 1129198"/>
                <a:gd name="connsiteX13" fmla="*/ 426244 w 1181099"/>
                <a:gd name="connsiteY13" fmla="*/ 719623 h 1129198"/>
                <a:gd name="connsiteX14" fmla="*/ 452438 w 1181099"/>
                <a:gd name="connsiteY14" fmla="*/ 567223 h 1129198"/>
                <a:gd name="connsiteX15" fmla="*/ 533400 w 1181099"/>
                <a:gd name="connsiteY15" fmla="*/ 519598 h 1129198"/>
                <a:gd name="connsiteX16" fmla="*/ 592932 w 1181099"/>
                <a:gd name="connsiteY16" fmla="*/ 521979 h 1129198"/>
                <a:gd name="connsiteX17" fmla="*/ 657225 w 1181099"/>
                <a:gd name="connsiteY17" fmla="*/ 460067 h 1129198"/>
                <a:gd name="connsiteX18" fmla="*/ 754857 w 1181099"/>
                <a:gd name="connsiteY18" fmla="*/ 445779 h 1129198"/>
                <a:gd name="connsiteX19" fmla="*/ 783432 w 1181099"/>
                <a:gd name="connsiteY19" fmla="*/ 426730 h 1129198"/>
                <a:gd name="connsiteX20" fmla="*/ 804863 w 1181099"/>
                <a:gd name="connsiteY20" fmla="*/ 352911 h 1129198"/>
                <a:gd name="connsiteX21" fmla="*/ 947739 w 1181099"/>
                <a:gd name="connsiteY21" fmla="*/ 350531 h 1129198"/>
                <a:gd name="connsiteX22" fmla="*/ 973931 w 1181099"/>
                <a:gd name="connsiteY22" fmla="*/ 295762 h 1129198"/>
                <a:gd name="connsiteX23" fmla="*/ 1002506 w 1181099"/>
                <a:gd name="connsiteY23" fmla="*/ 336242 h 1129198"/>
                <a:gd name="connsiteX24" fmla="*/ 1045368 w 1181099"/>
                <a:gd name="connsiteY24" fmla="*/ 305287 h 1129198"/>
                <a:gd name="connsiteX25" fmla="*/ 1133473 w 1181099"/>
                <a:gd name="connsiteY25" fmla="*/ 338624 h 1129198"/>
                <a:gd name="connsiteX26" fmla="*/ 1181099 w 1181099"/>
                <a:gd name="connsiteY26" fmla="*/ 283855 h 1129198"/>
                <a:gd name="connsiteX27" fmla="*/ 1140616 w 1181099"/>
                <a:gd name="connsiteY27" fmla="*/ 167173 h 1129198"/>
                <a:gd name="connsiteX28" fmla="*/ 1078704 w 1181099"/>
                <a:gd name="connsiteY28" fmla="*/ 69544 h 1129198"/>
                <a:gd name="connsiteX29" fmla="*/ 1081086 w 1181099"/>
                <a:gd name="connsiteY29" fmla="*/ 2869 h 1129198"/>
                <a:gd name="connsiteX30" fmla="*/ 983454 w 1181099"/>
                <a:gd name="connsiteY30" fmla="*/ 33826 h 1129198"/>
                <a:gd name="connsiteX31" fmla="*/ 983455 w 1181099"/>
                <a:gd name="connsiteY31" fmla="*/ 33826 h 1129198"/>
                <a:gd name="connsiteX0" fmla="*/ 0 w 1181099"/>
                <a:gd name="connsiteY0" fmla="*/ 950604 h 1129198"/>
                <a:gd name="connsiteX1" fmla="*/ 33338 w 1181099"/>
                <a:gd name="connsiteY1" fmla="*/ 1067285 h 1129198"/>
                <a:gd name="connsiteX2" fmla="*/ 126207 w 1181099"/>
                <a:gd name="connsiteY2" fmla="*/ 1079192 h 1129198"/>
                <a:gd name="connsiteX3" fmla="*/ 161925 w 1181099"/>
                <a:gd name="connsiteY3" fmla="*/ 1117292 h 1129198"/>
                <a:gd name="connsiteX4" fmla="*/ 254794 w 1181099"/>
                <a:gd name="connsiteY4" fmla="*/ 1129198 h 1129198"/>
                <a:gd name="connsiteX5" fmla="*/ 314325 w 1181099"/>
                <a:gd name="connsiteY5" fmla="*/ 1091098 h 1129198"/>
                <a:gd name="connsiteX6" fmla="*/ 316707 w 1181099"/>
                <a:gd name="connsiteY6" fmla="*/ 1031567 h 1129198"/>
                <a:gd name="connsiteX7" fmla="*/ 359569 w 1181099"/>
                <a:gd name="connsiteY7" fmla="*/ 988704 h 1129198"/>
                <a:gd name="connsiteX8" fmla="*/ 311944 w 1181099"/>
                <a:gd name="connsiteY8" fmla="*/ 952985 h 1129198"/>
                <a:gd name="connsiteX9" fmla="*/ 311944 w 1181099"/>
                <a:gd name="connsiteY9" fmla="*/ 883929 h 1129198"/>
                <a:gd name="connsiteX10" fmla="*/ 338138 w 1181099"/>
                <a:gd name="connsiteY10" fmla="*/ 857735 h 1129198"/>
                <a:gd name="connsiteX11" fmla="*/ 369094 w 1181099"/>
                <a:gd name="connsiteY11" fmla="*/ 867260 h 1129198"/>
                <a:gd name="connsiteX12" fmla="*/ 388144 w 1181099"/>
                <a:gd name="connsiteY12" fmla="*/ 793442 h 1129198"/>
                <a:gd name="connsiteX13" fmla="*/ 426244 w 1181099"/>
                <a:gd name="connsiteY13" fmla="*/ 719623 h 1129198"/>
                <a:gd name="connsiteX14" fmla="*/ 452438 w 1181099"/>
                <a:gd name="connsiteY14" fmla="*/ 567223 h 1129198"/>
                <a:gd name="connsiteX15" fmla="*/ 533400 w 1181099"/>
                <a:gd name="connsiteY15" fmla="*/ 519598 h 1129198"/>
                <a:gd name="connsiteX16" fmla="*/ 592932 w 1181099"/>
                <a:gd name="connsiteY16" fmla="*/ 521979 h 1129198"/>
                <a:gd name="connsiteX17" fmla="*/ 657225 w 1181099"/>
                <a:gd name="connsiteY17" fmla="*/ 460067 h 1129198"/>
                <a:gd name="connsiteX18" fmla="*/ 754857 w 1181099"/>
                <a:gd name="connsiteY18" fmla="*/ 445779 h 1129198"/>
                <a:gd name="connsiteX19" fmla="*/ 783432 w 1181099"/>
                <a:gd name="connsiteY19" fmla="*/ 426730 h 1129198"/>
                <a:gd name="connsiteX20" fmla="*/ 804863 w 1181099"/>
                <a:gd name="connsiteY20" fmla="*/ 352911 h 1129198"/>
                <a:gd name="connsiteX21" fmla="*/ 947739 w 1181099"/>
                <a:gd name="connsiteY21" fmla="*/ 350531 h 1129198"/>
                <a:gd name="connsiteX22" fmla="*/ 973931 w 1181099"/>
                <a:gd name="connsiteY22" fmla="*/ 295762 h 1129198"/>
                <a:gd name="connsiteX23" fmla="*/ 1002506 w 1181099"/>
                <a:gd name="connsiteY23" fmla="*/ 336242 h 1129198"/>
                <a:gd name="connsiteX24" fmla="*/ 1045368 w 1181099"/>
                <a:gd name="connsiteY24" fmla="*/ 305287 h 1129198"/>
                <a:gd name="connsiteX25" fmla="*/ 1133473 w 1181099"/>
                <a:gd name="connsiteY25" fmla="*/ 338624 h 1129198"/>
                <a:gd name="connsiteX26" fmla="*/ 1181099 w 1181099"/>
                <a:gd name="connsiteY26" fmla="*/ 283855 h 1129198"/>
                <a:gd name="connsiteX27" fmla="*/ 1140616 w 1181099"/>
                <a:gd name="connsiteY27" fmla="*/ 167173 h 1129198"/>
                <a:gd name="connsiteX28" fmla="*/ 1078704 w 1181099"/>
                <a:gd name="connsiteY28" fmla="*/ 69544 h 1129198"/>
                <a:gd name="connsiteX29" fmla="*/ 1081086 w 1181099"/>
                <a:gd name="connsiteY29" fmla="*/ 2869 h 1129198"/>
                <a:gd name="connsiteX30" fmla="*/ 983454 w 1181099"/>
                <a:gd name="connsiteY30" fmla="*/ 33826 h 1129198"/>
                <a:gd name="connsiteX31" fmla="*/ 962024 w 1181099"/>
                <a:gd name="connsiteY31" fmla="*/ 90976 h 1129198"/>
                <a:gd name="connsiteX0" fmla="*/ 0 w 1181099"/>
                <a:gd name="connsiteY0" fmla="*/ 950604 h 1129198"/>
                <a:gd name="connsiteX1" fmla="*/ 33338 w 1181099"/>
                <a:gd name="connsiteY1" fmla="*/ 1067285 h 1129198"/>
                <a:gd name="connsiteX2" fmla="*/ 126207 w 1181099"/>
                <a:gd name="connsiteY2" fmla="*/ 1079192 h 1129198"/>
                <a:gd name="connsiteX3" fmla="*/ 161925 w 1181099"/>
                <a:gd name="connsiteY3" fmla="*/ 1117292 h 1129198"/>
                <a:gd name="connsiteX4" fmla="*/ 254794 w 1181099"/>
                <a:gd name="connsiteY4" fmla="*/ 1129198 h 1129198"/>
                <a:gd name="connsiteX5" fmla="*/ 314325 w 1181099"/>
                <a:gd name="connsiteY5" fmla="*/ 1091098 h 1129198"/>
                <a:gd name="connsiteX6" fmla="*/ 316707 w 1181099"/>
                <a:gd name="connsiteY6" fmla="*/ 1031567 h 1129198"/>
                <a:gd name="connsiteX7" fmla="*/ 359569 w 1181099"/>
                <a:gd name="connsiteY7" fmla="*/ 988704 h 1129198"/>
                <a:gd name="connsiteX8" fmla="*/ 311944 w 1181099"/>
                <a:gd name="connsiteY8" fmla="*/ 952985 h 1129198"/>
                <a:gd name="connsiteX9" fmla="*/ 311944 w 1181099"/>
                <a:gd name="connsiteY9" fmla="*/ 883929 h 1129198"/>
                <a:gd name="connsiteX10" fmla="*/ 338138 w 1181099"/>
                <a:gd name="connsiteY10" fmla="*/ 857735 h 1129198"/>
                <a:gd name="connsiteX11" fmla="*/ 369094 w 1181099"/>
                <a:gd name="connsiteY11" fmla="*/ 867260 h 1129198"/>
                <a:gd name="connsiteX12" fmla="*/ 388144 w 1181099"/>
                <a:gd name="connsiteY12" fmla="*/ 793442 h 1129198"/>
                <a:gd name="connsiteX13" fmla="*/ 426244 w 1181099"/>
                <a:gd name="connsiteY13" fmla="*/ 719623 h 1129198"/>
                <a:gd name="connsiteX14" fmla="*/ 452438 w 1181099"/>
                <a:gd name="connsiteY14" fmla="*/ 567223 h 1129198"/>
                <a:gd name="connsiteX15" fmla="*/ 533400 w 1181099"/>
                <a:gd name="connsiteY15" fmla="*/ 519598 h 1129198"/>
                <a:gd name="connsiteX16" fmla="*/ 592932 w 1181099"/>
                <a:gd name="connsiteY16" fmla="*/ 521979 h 1129198"/>
                <a:gd name="connsiteX17" fmla="*/ 657225 w 1181099"/>
                <a:gd name="connsiteY17" fmla="*/ 460067 h 1129198"/>
                <a:gd name="connsiteX18" fmla="*/ 754857 w 1181099"/>
                <a:gd name="connsiteY18" fmla="*/ 445779 h 1129198"/>
                <a:gd name="connsiteX19" fmla="*/ 783432 w 1181099"/>
                <a:gd name="connsiteY19" fmla="*/ 426730 h 1129198"/>
                <a:gd name="connsiteX20" fmla="*/ 804863 w 1181099"/>
                <a:gd name="connsiteY20" fmla="*/ 352911 h 1129198"/>
                <a:gd name="connsiteX21" fmla="*/ 947739 w 1181099"/>
                <a:gd name="connsiteY21" fmla="*/ 350531 h 1129198"/>
                <a:gd name="connsiteX22" fmla="*/ 973931 w 1181099"/>
                <a:gd name="connsiteY22" fmla="*/ 295762 h 1129198"/>
                <a:gd name="connsiteX23" fmla="*/ 1002506 w 1181099"/>
                <a:gd name="connsiteY23" fmla="*/ 336242 h 1129198"/>
                <a:gd name="connsiteX24" fmla="*/ 1045368 w 1181099"/>
                <a:gd name="connsiteY24" fmla="*/ 305287 h 1129198"/>
                <a:gd name="connsiteX25" fmla="*/ 1133473 w 1181099"/>
                <a:gd name="connsiteY25" fmla="*/ 338624 h 1129198"/>
                <a:gd name="connsiteX26" fmla="*/ 1181099 w 1181099"/>
                <a:gd name="connsiteY26" fmla="*/ 283855 h 1129198"/>
                <a:gd name="connsiteX27" fmla="*/ 1140616 w 1181099"/>
                <a:gd name="connsiteY27" fmla="*/ 167173 h 1129198"/>
                <a:gd name="connsiteX28" fmla="*/ 1078704 w 1181099"/>
                <a:gd name="connsiteY28" fmla="*/ 69544 h 1129198"/>
                <a:gd name="connsiteX29" fmla="*/ 1081086 w 1181099"/>
                <a:gd name="connsiteY29" fmla="*/ 2869 h 1129198"/>
                <a:gd name="connsiteX30" fmla="*/ 983454 w 1181099"/>
                <a:gd name="connsiteY30" fmla="*/ 33826 h 1129198"/>
                <a:gd name="connsiteX31" fmla="*/ 962024 w 1181099"/>
                <a:gd name="connsiteY31" fmla="*/ 90976 h 1129198"/>
                <a:gd name="connsiteX32" fmla="*/ 964405 w 1181099"/>
                <a:gd name="connsiteY32" fmla="*/ 83832 h 1129198"/>
                <a:gd name="connsiteX0" fmla="*/ 0 w 1181099"/>
                <a:gd name="connsiteY0" fmla="*/ 950604 h 1129198"/>
                <a:gd name="connsiteX1" fmla="*/ 33338 w 1181099"/>
                <a:gd name="connsiteY1" fmla="*/ 1067285 h 1129198"/>
                <a:gd name="connsiteX2" fmla="*/ 126207 w 1181099"/>
                <a:gd name="connsiteY2" fmla="*/ 1079192 h 1129198"/>
                <a:gd name="connsiteX3" fmla="*/ 161925 w 1181099"/>
                <a:gd name="connsiteY3" fmla="*/ 1117292 h 1129198"/>
                <a:gd name="connsiteX4" fmla="*/ 254794 w 1181099"/>
                <a:gd name="connsiteY4" fmla="*/ 1129198 h 1129198"/>
                <a:gd name="connsiteX5" fmla="*/ 314325 w 1181099"/>
                <a:gd name="connsiteY5" fmla="*/ 1091098 h 1129198"/>
                <a:gd name="connsiteX6" fmla="*/ 316707 w 1181099"/>
                <a:gd name="connsiteY6" fmla="*/ 1031567 h 1129198"/>
                <a:gd name="connsiteX7" fmla="*/ 359569 w 1181099"/>
                <a:gd name="connsiteY7" fmla="*/ 988704 h 1129198"/>
                <a:gd name="connsiteX8" fmla="*/ 311944 w 1181099"/>
                <a:gd name="connsiteY8" fmla="*/ 952985 h 1129198"/>
                <a:gd name="connsiteX9" fmla="*/ 311944 w 1181099"/>
                <a:gd name="connsiteY9" fmla="*/ 883929 h 1129198"/>
                <a:gd name="connsiteX10" fmla="*/ 338138 w 1181099"/>
                <a:gd name="connsiteY10" fmla="*/ 857735 h 1129198"/>
                <a:gd name="connsiteX11" fmla="*/ 369094 w 1181099"/>
                <a:gd name="connsiteY11" fmla="*/ 867260 h 1129198"/>
                <a:gd name="connsiteX12" fmla="*/ 388144 w 1181099"/>
                <a:gd name="connsiteY12" fmla="*/ 793442 h 1129198"/>
                <a:gd name="connsiteX13" fmla="*/ 426244 w 1181099"/>
                <a:gd name="connsiteY13" fmla="*/ 719623 h 1129198"/>
                <a:gd name="connsiteX14" fmla="*/ 452438 w 1181099"/>
                <a:gd name="connsiteY14" fmla="*/ 567223 h 1129198"/>
                <a:gd name="connsiteX15" fmla="*/ 533400 w 1181099"/>
                <a:gd name="connsiteY15" fmla="*/ 519598 h 1129198"/>
                <a:gd name="connsiteX16" fmla="*/ 592932 w 1181099"/>
                <a:gd name="connsiteY16" fmla="*/ 521979 h 1129198"/>
                <a:gd name="connsiteX17" fmla="*/ 657225 w 1181099"/>
                <a:gd name="connsiteY17" fmla="*/ 460067 h 1129198"/>
                <a:gd name="connsiteX18" fmla="*/ 754857 w 1181099"/>
                <a:gd name="connsiteY18" fmla="*/ 445779 h 1129198"/>
                <a:gd name="connsiteX19" fmla="*/ 783432 w 1181099"/>
                <a:gd name="connsiteY19" fmla="*/ 426730 h 1129198"/>
                <a:gd name="connsiteX20" fmla="*/ 804863 w 1181099"/>
                <a:gd name="connsiteY20" fmla="*/ 352911 h 1129198"/>
                <a:gd name="connsiteX21" fmla="*/ 947739 w 1181099"/>
                <a:gd name="connsiteY21" fmla="*/ 350531 h 1129198"/>
                <a:gd name="connsiteX22" fmla="*/ 973931 w 1181099"/>
                <a:gd name="connsiteY22" fmla="*/ 295762 h 1129198"/>
                <a:gd name="connsiteX23" fmla="*/ 1002506 w 1181099"/>
                <a:gd name="connsiteY23" fmla="*/ 336242 h 1129198"/>
                <a:gd name="connsiteX24" fmla="*/ 1045368 w 1181099"/>
                <a:gd name="connsiteY24" fmla="*/ 305287 h 1129198"/>
                <a:gd name="connsiteX25" fmla="*/ 1133473 w 1181099"/>
                <a:gd name="connsiteY25" fmla="*/ 338624 h 1129198"/>
                <a:gd name="connsiteX26" fmla="*/ 1181099 w 1181099"/>
                <a:gd name="connsiteY26" fmla="*/ 283855 h 1129198"/>
                <a:gd name="connsiteX27" fmla="*/ 1140616 w 1181099"/>
                <a:gd name="connsiteY27" fmla="*/ 167173 h 1129198"/>
                <a:gd name="connsiteX28" fmla="*/ 1078704 w 1181099"/>
                <a:gd name="connsiteY28" fmla="*/ 69544 h 1129198"/>
                <a:gd name="connsiteX29" fmla="*/ 1081086 w 1181099"/>
                <a:gd name="connsiteY29" fmla="*/ 2869 h 1129198"/>
                <a:gd name="connsiteX30" fmla="*/ 983454 w 1181099"/>
                <a:gd name="connsiteY30" fmla="*/ 33826 h 1129198"/>
                <a:gd name="connsiteX31" fmla="*/ 962024 w 1181099"/>
                <a:gd name="connsiteY31" fmla="*/ 90976 h 1129198"/>
                <a:gd name="connsiteX32" fmla="*/ 845342 w 1181099"/>
                <a:gd name="connsiteY32" fmla="*/ 95738 h 1129198"/>
                <a:gd name="connsiteX0" fmla="*/ 0 w 1181099"/>
                <a:gd name="connsiteY0" fmla="*/ 950604 h 1129198"/>
                <a:gd name="connsiteX1" fmla="*/ 33338 w 1181099"/>
                <a:gd name="connsiteY1" fmla="*/ 1067285 h 1129198"/>
                <a:gd name="connsiteX2" fmla="*/ 126207 w 1181099"/>
                <a:gd name="connsiteY2" fmla="*/ 1079192 h 1129198"/>
                <a:gd name="connsiteX3" fmla="*/ 161925 w 1181099"/>
                <a:gd name="connsiteY3" fmla="*/ 1117292 h 1129198"/>
                <a:gd name="connsiteX4" fmla="*/ 254794 w 1181099"/>
                <a:gd name="connsiteY4" fmla="*/ 1129198 h 1129198"/>
                <a:gd name="connsiteX5" fmla="*/ 314325 w 1181099"/>
                <a:gd name="connsiteY5" fmla="*/ 1091098 h 1129198"/>
                <a:gd name="connsiteX6" fmla="*/ 316707 w 1181099"/>
                <a:gd name="connsiteY6" fmla="*/ 1031567 h 1129198"/>
                <a:gd name="connsiteX7" fmla="*/ 359569 w 1181099"/>
                <a:gd name="connsiteY7" fmla="*/ 988704 h 1129198"/>
                <a:gd name="connsiteX8" fmla="*/ 311944 w 1181099"/>
                <a:gd name="connsiteY8" fmla="*/ 952985 h 1129198"/>
                <a:gd name="connsiteX9" fmla="*/ 311944 w 1181099"/>
                <a:gd name="connsiteY9" fmla="*/ 883929 h 1129198"/>
                <a:gd name="connsiteX10" fmla="*/ 338138 w 1181099"/>
                <a:gd name="connsiteY10" fmla="*/ 857735 h 1129198"/>
                <a:gd name="connsiteX11" fmla="*/ 369094 w 1181099"/>
                <a:gd name="connsiteY11" fmla="*/ 867260 h 1129198"/>
                <a:gd name="connsiteX12" fmla="*/ 388144 w 1181099"/>
                <a:gd name="connsiteY12" fmla="*/ 793442 h 1129198"/>
                <a:gd name="connsiteX13" fmla="*/ 426244 w 1181099"/>
                <a:gd name="connsiteY13" fmla="*/ 719623 h 1129198"/>
                <a:gd name="connsiteX14" fmla="*/ 452438 w 1181099"/>
                <a:gd name="connsiteY14" fmla="*/ 567223 h 1129198"/>
                <a:gd name="connsiteX15" fmla="*/ 533400 w 1181099"/>
                <a:gd name="connsiteY15" fmla="*/ 519598 h 1129198"/>
                <a:gd name="connsiteX16" fmla="*/ 592932 w 1181099"/>
                <a:gd name="connsiteY16" fmla="*/ 521979 h 1129198"/>
                <a:gd name="connsiteX17" fmla="*/ 657225 w 1181099"/>
                <a:gd name="connsiteY17" fmla="*/ 460067 h 1129198"/>
                <a:gd name="connsiteX18" fmla="*/ 754857 w 1181099"/>
                <a:gd name="connsiteY18" fmla="*/ 445779 h 1129198"/>
                <a:gd name="connsiteX19" fmla="*/ 783432 w 1181099"/>
                <a:gd name="connsiteY19" fmla="*/ 426730 h 1129198"/>
                <a:gd name="connsiteX20" fmla="*/ 804863 w 1181099"/>
                <a:gd name="connsiteY20" fmla="*/ 352911 h 1129198"/>
                <a:gd name="connsiteX21" fmla="*/ 947739 w 1181099"/>
                <a:gd name="connsiteY21" fmla="*/ 350531 h 1129198"/>
                <a:gd name="connsiteX22" fmla="*/ 973931 w 1181099"/>
                <a:gd name="connsiteY22" fmla="*/ 295762 h 1129198"/>
                <a:gd name="connsiteX23" fmla="*/ 1002506 w 1181099"/>
                <a:gd name="connsiteY23" fmla="*/ 336242 h 1129198"/>
                <a:gd name="connsiteX24" fmla="*/ 1045368 w 1181099"/>
                <a:gd name="connsiteY24" fmla="*/ 305287 h 1129198"/>
                <a:gd name="connsiteX25" fmla="*/ 1133473 w 1181099"/>
                <a:gd name="connsiteY25" fmla="*/ 338624 h 1129198"/>
                <a:gd name="connsiteX26" fmla="*/ 1181099 w 1181099"/>
                <a:gd name="connsiteY26" fmla="*/ 283855 h 1129198"/>
                <a:gd name="connsiteX27" fmla="*/ 1140616 w 1181099"/>
                <a:gd name="connsiteY27" fmla="*/ 167173 h 1129198"/>
                <a:gd name="connsiteX28" fmla="*/ 1078704 w 1181099"/>
                <a:gd name="connsiteY28" fmla="*/ 69544 h 1129198"/>
                <a:gd name="connsiteX29" fmla="*/ 1081086 w 1181099"/>
                <a:gd name="connsiteY29" fmla="*/ 2869 h 1129198"/>
                <a:gd name="connsiteX30" fmla="*/ 983454 w 1181099"/>
                <a:gd name="connsiteY30" fmla="*/ 33826 h 1129198"/>
                <a:gd name="connsiteX31" fmla="*/ 962024 w 1181099"/>
                <a:gd name="connsiteY31" fmla="*/ 90976 h 1129198"/>
                <a:gd name="connsiteX32" fmla="*/ 845342 w 1181099"/>
                <a:gd name="connsiteY32" fmla="*/ 95738 h 1129198"/>
                <a:gd name="connsiteX33" fmla="*/ 847723 w 1181099"/>
                <a:gd name="connsiteY33" fmla="*/ 95738 h 1129198"/>
                <a:gd name="connsiteX0" fmla="*/ 0 w 1181099"/>
                <a:gd name="connsiteY0" fmla="*/ 950604 h 1129198"/>
                <a:gd name="connsiteX1" fmla="*/ 33338 w 1181099"/>
                <a:gd name="connsiteY1" fmla="*/ 1067285 h 1129198"/>
                <a:gd name="connsiteX2" fmla="*/ 126207 w 1181099"/>
                <a:gd name="connsiteY2" fmla="*/ 1079192 h 1129198"/>
                <a:gd name="connsiteX3" fmla="*/ 161925 w 1181099"/>
                <a:gd name="connsiteY3" fmla="*/ 1117292 h 1129198"/>
                <a:gd name="connsiteX4" fmla="*/ 254794 w 1181099"/>
                <a:gd name="connsiteY4" fmla="*/ 1129198 h 1129198"/>
                <a:gd name="connsiteX5" fmla="*/ 314325 w 1181099"/>
                <a:gd name="connsiteY5" fmla="*/ 1091098 h 1129198"/>
                <a:gd name="connsiteX6" fmla="*/ 316707 w 1181099"/>
                <a:gd name="connsiteY6" fmla="*/ 1031567 h 1129198"/>
                <a:gd name="connsiteX7" fmla="*/ 359569 w 1181099"/>
                <a:gd name="connsiteY7" fmla="*/ 988704 h 1129198"/>
                <a:gd name="connsiteX8" fmla="*/ 311944 w 1181099"/>
                <a:gd name="connsiteY8" fmla="*/ 952985 h 1129198"/>
                <a:gd name="connsiteX9" fmla="*/ 311944 w 1181099"/>
                <a:gd name="connsiteY9" fmla="*/ 883929 h 1129198"/>
                <a:gd name="connsiteX10" fmla="*/ 338138 w 1181099"/>
                <a:gd name="connsiteY10" fmla="*/ 857735 h 1129198"/>
                <a:gd name="connsiteX11" fmla="*/ 369094 w 1181099"/>
                <a:gd name="connsiteY11" fmla="*/ 867260 h 1129198"/>
                <a:gd name="connsiteX12" fmla="*/ 388144 w 1181099"/>
                <a:gd name="connsiteY12" fmla="*/ 793442 h 1129198"/>
                <a:gd name="connsiteX13" fmla="*/ 426244 w 1181099"/>
                <a:gd name="connsiteY13" fmla="*/ 719623 h 1129198"/>
                <a:gd name="connsiteX14" fmla="*/ 452438 w 1181099"/>
                <a:gd name="connsiteY14" fmla="*/ 567223 h 1129198"/>
                <a:gd name="connsiteX15" fmla="*/ 533400 w 1181099"/>
                <a:gd name="connsiteY15" fmla="*/ 519598 h 1129198"/>
                <a:gd name="connsiteX16" fmla="*/ 592932 w 1181099"/>
                <a:gd name="connsiteY16" fmla="*/ 521979 h 1129198"/>
                <a:gd name="connsiteX17" fmla="*/ 657225 w 1181099"/>
                <a:gd name="connsiteY17" fmla="*/ 460067 h 1129198"/>
                <a:gd name="connsiteX18" fmla="*/ 754857 w 1181099"/>
                <a:gd name="connsiteY18" fmla="*/ 445779 h 1129198"/>
                <a:gd name="connsiteX19" fmla="*/ 783432 w 1181099"/>
                <a:gd name="connsiteY19" fmla="*/ 426730 h 1129198"/>
                <a:gd name="connsiteX20" fmla="*/ 804863 w 1181099"/>
                <a:gd name="connsiteY20" fmla="*/ 352911 h 1129198"/>
                <a:gd name="connsiteX21" fmla="*/ 947739 w 1181099"/>
                <a:gd name="connsiteY21" fmla="*/ 350531 h 1129198"/>
                <a:gd name="connsiteX22" fmla="*/ 973931 w 1181099"/>
                <a:gd name="connsiteY22" fmla="*/ 295762 h 1129198"/>
                <a:gd name="connsiteX23" fmla="*/ 1002506 w 1181099"/>
                <a:gd name="connsiteY23" fmla="*/ 336242 h 1129198"/>
                <a:gd name="connsiteX24" fmla="*/ 1045368 w 1181099"/>
                <a:gd name="connsiteY24" fmla="*/ 305287 h 1129198"/>
                <a:gd name="connsiteX25" fmla="*/ 1133473 w 1181099"/>
                <a:gd name="connsiteY25" fmla="*/ 338624 h 1129198"/>
                <a:gd name="connsiteX26" fmla="*/ 1181099 w 1181099"/>
                <a:gd name="connsiteY26" fmla="*/ 283855 h 1129198"/>
                <a:gd name="connsiteX27" fmla="*/ 1140616 w 1181099"/>
                <a:gd name="connsiteY27" fmla="*/ 167173 h 1129198"/>
                <a:gd name="connsiteX28" fmla="*/ 1078704 w 1181099"/>
                <a:gd name="connsiteY28" fmla="*/ 69544 h 1129198"/>
                <a:gd name="connsiteX29" fmla="*/ 1081086 w 1181099"/>
                <a:gd name="connsiteY29" fmla="*/ 2869 h 1129198"/>
                <a:gd name="connsiteX30" fmla="*/ 983454 w 1181099"/>
                <a:gd name="connsiteY30" fmla="*/ 33826 h 1129198"/>
                <a:gd name="connsiteX31" fmla="*/ 962024 w 1181099"/>
                <a:gd name="connsiteY31" fmla="*/ 90976 h 1129198"/>
                <a:gd name="connsiteX32" fmla="*/ 845342 w 1181099"/>
                <a:gd name="connsiteY32" fmla="*/ 95738 h 1129198"/>
                <a:gd name="connsiteX33" fmla="*/ 776285 w 1181099"/>
                <a:gd name="connsiteY33" fmla="*/ 93356 h 1129198"/>
                <a:gd name="connsiteX0" fmla="*/ 0 w 1181099"/>
                <a:gd name="connsiteY0" fmla="*/ 950604 h 1129198"/>
                <a:gd name="connsiteX1" fmla="*/ 33338 w 1181099"/>
                <a:gd name="connsiteY1" fmla="*/ 1067285 h 1129198"/>
                <a:gd name="connsiteX2" fmla="*/ 126207 w 1181099"/>
                <a:gd name="connsiteY2" fmla="*/ 1079192 h 1129198"/>
                <a:gd name="connsiteX3" fmla="*/ 161925 w 1181099"/>
                <a:gd name="connsiteY3" fmla="*/ 1117292 h 1129198"/>
                <a:gd name="connsiteX4" fmla="*/ 254794 w 1181099"/>
                <a:gd name="connsiteY4" fmla="*/ 1129198 h 1129198"/>
                <a:gd name="connsiteX5" fmla="*/ 314325 w 1181099"/>
                <a:gd name="connsiteY5" fmla="*/ 1091098 h 1129198"/>
                <a:gd name="connsiteX6" fmla="*/ 316707 w 1181099"/>
                <a:gd name="connsiteY6" fmla="*/ 1031567 h 1129198"/>
                <a:gd name="connsiteX7" fmla="*/ 359569 w 1181099"/>
                <a:gd name="connsiteY7" fmla="*/ 988704 h 1129198"/>
                <a:gd name="connsiteX8" fmla="*/ 311944 w 1181099"/>
                <a:gd name="connsiteY8" fmla="*/ 952985 h 1129198"/>
                <a:gd name="connsiteX9" fmla="*/ 311944 w 1181099"/>
                <a:gd name="connsiteY9" fmla="*/ 883929 h 1129198"/>
                <a:gd name="connsiteX10" fmla="*/ 338138 w 1181099"/>
                <a:gd name="connsiteY10" fmla="*/ 857735 h 1129198"/>
                <a:gd name="connsiteX11" fmla="*/ 369094 w 1181099"/>
                <a:gd name="connsiteY11" fmla="*/ 867260 h 1129198"/>
                <a:gd name="connsiteX12" fmla="*/ 388144 w 1181099"/>
                <a:gd name="connsiteY12" fmla="*/ 793442 h 1129198"/>
                <a:gd name="connsiteX13" fmla="*/ 426244 w 1181099"/>
                <a:gd name="connsiteY13" fmla="*/ 719623 h 1129198"/>
                <a:gd name="connsiteX14" fmla="*/ 452438 w 1181099"/>
                <a:gd name="connsiteY14" fmla="*/ 567223 h 1129198"/>
                <a:gd name="connsiteX15" fmla="*/ 533400 w 1181099"/>
                <a:gd name="connsiteY15" fmla="*/ 519598 h 1129198"/>
                <a:gd name="connsiteX16" fmla="*/ 592932 w 1181099"/>
                <a:gd name="connsiteY16" fmla="*/ 521979 h 1129198"/>
                <a:gd name="connsiteX17" fmla="*/ 657225 w 1181099"/>
                <a:gd name="connsiteY17" fmla="*/ 460067 h 1129198"/>
                <a:gd name="connsiteX18" fmla="*/ 754857 w 1181099"/>
                <a:gd name="connsiteY18" fmla="*/ 445779 h 1129198"/>
                <a:gd name="connsiteX19" fmla="*/ 783432 w 1181099"/>
                <a:gd name="connsiteY19" fmla="*/ 426730 h 1129198"/>
                <a:gd name="connsiteX20" fmla="*/ 804863 w 1181099"/>
                <a:gd name="connsiteY20" fmla="*/ 352911 h 1129198"/>
                <a:gd name="connsiteX21" fmla="*/ 947739 w 1181099"/>
                <a:gd name="connsiteY21" fmla="*/ 350531 h 1129198"/>
                <a:gd name="connsiteX22" fmla="*/ 973931 w 1181099"/>
                <a:gd name="connsiteY22" fmla="*/ 295762 h 1129198"/>
                <a:gd name="connsiteX23" fmla="*/ 1002506 w 1181099"/>
                <a:gd name="connsiteY23" fmla="*/ 336242 h 1129198"/>
                <a:gd name="connsiteX24" fmla="*/ 1045368 w 1181099"/>
                <a:gd name="connsiteY24" fmla="*/ 305287 h 1129198"/>
                <a:gd name="connsiteX25" fmla="*/ 1133473 w 1181099"/>
                <a:gd name="connsiteY25" fmla="*/ 338624 h 1129198"/>
                <a:gd name="connsiteX26" fmla="*/ 1181099 w 1181099"/>
                <a:gd name="connsiteY26" fmla="*/ 283855 h 1129198"/>
                <a:gd name="connsiteX27" fmla="*/ 1140616 w 1181099"/>
                <a:gd name="connsiteY27" fmla="*/ 167173 h 1129198"/>
                <a:gd name="connsiteX28" fmla="*/ 1078704 w 1181099"/>
                <a:gd name="connsiteY28" fmla="*/ 69544 h 1129198"/>
                <a:gd name="connsiteX29" fmla="*/ 1081086 w 1181099"/>
                <a:gd name="connsiteY29" fmla="*/ 2869 h 1129198"/>
                <a:gd name="connsiteX30" fmla="*/ 983454 w 1181099"/>
                <a:gd name="connsiteY30" fmla="*/ 33826 h 1129198"/>
                <a:gd name="connsiteX31" fmla="*/ 962024 w 1181099"/>
                <a:gd name="connsiteY31" fmla="*/ 90976 h 1129198"/>
                <a:gd name="connsiteX32" fmla="*/ 845342 w 1181099"/>
                <a:gd name="connsiteY32" fmla="*/ 95738 h 1129198"/>
                <a:gd name="connsiteX33" fmla="*/ 776285 w 1181099"/>
                <a:gd name="connsiteY33" fmla="*/ 93356 h 1129198"/>
                <a:gd name="connsiteX34" fmla="*/ 771523 w 1181099"/>
                <a:gd name="connsiteY34" fmla="*/ 88595 h 1129198"/>
                <a:gd name="connsiteX0" fmla="*/ 0 w 1181099"/>
                <a:gd name="connsiteY0" fmla="*/ 950604 h 1129198"/>
                <a:gd name="connsiteX1" fmla="*/ 33338 w 1181099"/>
                <a:gd name="connsiteY1" fmla="*/ 1067285 h 1129198"/>
                <a:gd name="connsiteX2" fmla="*/ 126207 w 1181099"/>
                <a:gd name="connsiteY2" fmla="*/ 1079192 h 1129198"/>
                <a:gd name="connsiteX3" fmla="*/ 161925 w 1181099"/>
                <a:gd name="connsiteY3" fmla="*/ 1117292 h 1129198"/>
                <a:gd name="connsiteX4" fmla="*/ 254794 w 1181099"/>
                <a:gd name="connsiteY4" fmla="*/ 1129198 h 1129198"/>
                <a:gd name="connsiteX5" fmla="*/ 314325 w 1181099"/>
                <a:gd name="connsiteY5" fmla="*/ 1091098 h 1129198"/>
                <a:gd name="connsiteX6" fmla="*/ 316707 w 1181099"/>
                <a:gd name="connsiteY6" fmla="*/ 1031567 h 1129198"/>
                <a:gd name="connsiteX7" fmla="*/ 359569 w 1181099"/>
                <a:gd name="connsiteY7" fmla="*/ 988704 h 1129198"/>
                <a:gd name="connsiteX8" fmla="*/ 311944 w 1181099"/>
                <a:gd name="connsiteY8" fmla="*/ 952985 h 1129198"/>
                <a:gd name="connsiteX9" fmla="*/ 311944 w 1181099"/>
                <a:gd name="connsiteY9" fmla="*/ 883929 h 1129198"/>
                <a:gd name="connsiteX10" fmla="*/ 338138 w 1181099"/>
                <a:gd name="connsiteY10" fmla="*/ 857735 h 1129198"/>
                <a:gd name="connsiteX11" fmla="*/ 369094 w 1181099"/>
                <a:gd name="connsiteY11" fmla="*/ 867260 h 1129198"/>
                <a:gd name="connsiteX12" fmla="*/ 388144 w 1181099"/>
                <a:gd name="connsiteY12" fmla="*/ 793442 h 1129198"/>
                <a:gd name="connsiteX13" fmla="*/ 426244 w 1181099"/>
                <a:gd name="connsiteY13" fmla="*/ 719623 h 1129198"/>
                <a:gd name="connsiteX14" fmla="*/ 452438 w 1181099"/>
                <a:gd name="connsiteY14" fmla="*/ 567223 h 1129198"/>
                <a:gd name="connsiteX15" fmla="*/ 533400 w 1181099"/>
                <a:gd name="connsiteY15" fmla="*/ 519598 h 1129198"/>
                <a:gd name="connsiteX16" fmla="*/ 592932 w 1181099"/>
                <a:gd name="connsiteY16" fmla="*/ 521979 h 1129198"/>
                <a:gd name="connsiteX17" fmla="*/ 657225 w 1181099"/>
                <a:gd name="connsiteY17" fmla="*/ 460067 h 1129198"/>
                <a:gd name="connsiteX18" fmla="*/ 754857 w 1181099"/>
                <a:gd name="connsiteY18" fmla="*/ 445779 h 1129198"/>
                <a:gd name="connsiteX19" fmla="*/ 783432 w 1181099"/>
                <a:gd name="connsiteY19" fmla="*/ 426730 h 1129198"/>
                <a:gd name="connsiteX20" fmla="*/ 804863 w 1181099"/>
                <a:gd name="connsiteY20" fmla="*/ 352911 h 1129198"/>
                <a:gd name="connsiteX21" fmla="*/ 947739 w 1181099"/>
                <a:gd name="connsiteY21" fmla="*/ 350531 h 1129198"/>
                <a:gd name="connsiteX22" fmla="*/ 973931 w 1181099"/>
                <a:gd name="connsiteY22" fmla="*/ 295762 h 1129198"/>
                <a:gd name="connsiteX23" fmla="*/ 1002506 w 1181099"/>
                <a:gd name="connsiteY23" fmla="*/ 336242 h 1129198"/>
                <a:gd name="connsiteX24" fmla="*/ 1045368 w 1181099"/>
                <a:gd name="connsiteY24" fmla="*/ 305287 h 1129198"/>
                <a:gd name="connsiteX25" fmla="*/ 1133473 w 1181099"/>
                <a:gd name="connsiteY25" fmla="*/ 338624 h 1129198"/>
                <a:gd name="connsiteX26" fmla="*/ 1181099 w 1181099"/>
                <a:gd name="connsiteY26" fmla="*/ 283855 h 1129198"/>
                <a:gd name="connsiteX27" fmla="*/ 1140616 w 1181099"/>
                <a:gd name="connsiteY27" fmla="*/ 167173 h 1129198"/>
                <a:gd name="connsiteX28" fmla="*/ 1078704 w 1181099"/>
                <a:gd name="connsiteY28" fmla="*/ 69544 h 1129198"/>
                <a:gd name="connsiteX29" fmla="*/ 1081086 w 1181099"/>
                <a:gd name="connsiteY29" fmla="*/ 2869 h 1129198"/>
                <a:gd name="connsiteX30" fmla="*/ 983454 w 1181099"/>
                <a:gd name="connsiteY30" fmla="*/ 33826 h 1129198"/>
                <a:gd name="connsiteX31" fmla="*/ 962024 w 1181099"/>
                <a:gd name="connsiteY31" fmla="*/ 90976 h 1129198"/>
                <a:gd name="connsiteX32" fmla="*/ 845342 w 1181099"/>
                <a:gd name="connsiteY32" fmla="*/ 95738 h 1129198"/>
                <a:gd name="connsiteX33" fmla="*/ 776285 w 1181099"/>
                <a:gd name="connsiteY33" fmla="*/ 93356 h 1129198"/>
                <a:gd name="connsiteX34" fmla="*/ 716754 w 1181099"/>
                <a:gd name="connsiteY34" fmla="*/ 176702 h 1129198"/>
                <a:gd name="connsiteX0" fmla="*/ 0 w 1181099"/>
                <a:gd name="connsiteY0" fmla="*/ 950604 h 1129198"/>
                <a:gd name="connsiteX1" fmla="*/ 33338 w 1181099"/>
                <a:gd name="connsiteY1" fmla="*/ 1067285 h 1129198"/>
                <a:gd name="connsiteX2" fmla="*/ 126207 w 1181099"/>
                <a:gd name="connsiteY2" fmla="*/ 1079192 h 1129198"/>
                <a:gd name="connsiteX3" fmla="*/ 161925 w 1181099"/>
                <a:gd name="connsiteY3" fmla="*/ 1117292 h 1129198"/>
                <a:gd name="connsiteX4" fmla="*/ 254794 w 1181099"/>
                <a:gd name="connsiteY4" fmla="*/ 1129198 h 1129198"/>
                <a:gd name="connsiteX5" fmla="*/ 314325 w 1181099"/>
                <a:gd name="connsiteY5" fmla="*/ 1091098 h 1129198"/>
                <a:gd name="connsiteX6" fmla="*/ 316707 w 1181099"/>
                <a:gd name="connsiteY6" fmla="*/ 1031567 h 1129198"/>
                <a:gd name="connsiteX7" fmla="*/ 359569 w 1181099"/>
                <a:gd name="connsiteY7" fmla="*/ 988704 h 1129198"/>
                <a:gd name="connsiteX8" fmla="*/ 311944 w 1181099"/>
                <a:gd name="connsiteY8" fmla="*/ 952985 h 1129198"/>
                <a:gd name="connsiteX9" fmla="*/ 311944 w 1181099"/>
                <a:gd name="connsiteY9" fmla="*/ 883929 h 1129198"/>
                <a:gd name="connsiteX10" fmla="*/ 338138 w 1181099"/>
                <a:gd name="connsiteY10" fmla="*/ 857735 h 1129198"/>
                <a:gd name="connsiteX11" fmla="*/ 369094 w 1181099"/>
                <a:gd name="connsiteY11" fmla="*/ 867260 h 1129198"/>
                <a:gd name="connsiteX12" fmla="*/ 388144 w 1181099"/>
                <a:gd name="connsiteY12" fmla="*/ 793442 h 1129198"/>
                <a:gd name="connsiteX13" fmla="*/ 426244 w 1181099"/>
                <a:gd name="connsiteY13" fmla="*/ 719623 h 1129198"/>
                <a:gd name="connsiteX14" fmla="*/ 452438 w 1181099"/>
                <a:gd name="connsiteY14" fmla="*/ 567223 h 1129198"/>
                <a:gd name="connsiteX15" fmla="*/ 533400 w 1181099"/>
                <a:gd name="connsiteY15" fmla="*/ 519598 h 1129198"/>
                <a:gd name="connsiteX16" fmla="*/ 592932 w 1181099"/>
                <a:gd name="connsiteY16" fmla="*/ 521979 h 1129198"/>
                <a:gd name="connsiteX17" fmla="*/ 657225 w 1181099"/>
                <a:gd name="connsiteY17" fmla="*/ 460067 h 1129198"/>
                <a:gd name="connsiteX18" fmla="*/ 754857 w 1181099"/>
                <a:gd name="connsiteY18" fmla="*/ 445779 h 1129198"/>
                <a:gd name="connsiteX19" fmla="*/ 783432 w 1181099"/>
                <a:gd name="connsiteY19" fmla="*/ 426730 h 1129198"/>
                <a:gd name="connsiteX20" fmla="*/ 804863 w 1181099"/>
                <a:gd name="connsiteY20" fmla="*/ 352911 h 1129198"/>
                <a:gd name="connsiteX21" fmla="*/ 947739 w 1181099"/>
                <a:gd name="connsiteY21" fmla="*/ 350531 h 1129198"/>
                <a:gd name="connsiteX22" fmla="*/ 973931 w 1181099"/>
                <a:gd name="connsiteY22" fmla="*/ 295762 h 1129198"/>
                <a:gd name="connsiteX23" fmla="*/ 1002506 w 1181099"/>
                <a:gd name="connsiteY23" fmla="*/ 336242 h 1129198"/>
                <a:gd name="connsiteX24" fmla="*/ 1045368 w 1181099"/>
                <a:gd name="connsiteY24" fmla="*/ 305287 h 1129198"/>
                <a:gd name="connsiteX25" fmla="*/ 1133473 w 1181099"/>
                <a:gd name="connsiteY25" fmla="*/ 338624 h 1129198"/>
                <a:gd name="connsiteX26" fmla="*/ 1181099 w 1181099"/>
                <a:gd name="connsiteY26" fmla="*/ 283855 h 1129198"/>
                <a:gd name="connsiteX27" fmla="*/ 1140616 w 1181099"/>
                <a:gd name="connsiteY27" fmla="*/ 167173 h 1129198"/>
                <a:gd name="connsiteX28" fmla="*/ 1078704 w 1181099"/>
                <a:gd name="connsiteY28" fmla="*/ 69544 h 1129198"/>
                <a:gd name="connsiteX29" fmla="*/ 1081086 w 1181099"/>
                <a:gd name="connsiteY29" fmla="*/ 2869 h 1129198"/>
                <a:gd name="connsiteX30" fmla="*/ 983454 w 1181099"/>
                <a:gd name="connsiteY30" fmla="*/ 33826 h 1129198"/>
                <a:gd name="connsiteX31" fmla="*/ 962024 w 1181099"/>
                <a:gd name="connsiteY31" fmla="*/ 90976 h 1129198"/>
                <a:gd name="connsiteX32" fmla="*/ 845342 w 1181099"/>
                <a:gd name="connsiteY32" fmla="*/ 95738 h 1129198"/>
                <a:gd name="connsiteX33" fmla="*/ 776285 w 1181099"/>
                <a:gd name="connsiteY33" fmla="*/ 93356 h 1129198"/>
                <a:gd name="connsiteX34" fmla="*/ 716754 w 1181099"/>
                <a:gd name="connsiteY34" fmla="*/ 176702 h 1129198"/>
                <a:gd name="connsiteX35" fmla="*/ 714373 w 1181099"/>
                <a:gd name="connsiteY35" fmla="*/ 174320 h 1129198"/>
                <a:gd name="connsiteX0" fmla="*/ 0 w 1181099"/>
                <a:gd name="connsiteY0" fmla="*/ 950604 h 1129198"/>
                <a:gd name="connsiteX1" fmla="*/ 33338 w 1181099"/>
                <a:gd name="connsiteY1" fmla="*/ 1067285 h 1129198"/>
                <a:gd name="connsiteX2" fmla="*/ 126207 w 1181099"/>
                <a:gd name="connsiteY2" fmla="*/ 1079192 h 1129198"/>
                <a:gd name="connsiteX3" fmla="*/ 161925 w 1181099"/>
                <a:gd name="connsiteY3" fmla="*/ 1117292 h 1129198"/>
                <a:gd name="connsiteX4" fmla="*/ 254794 w 1181099"/>
                <a:gd name="connsiteY4" fmla="*/ 1129198 h 1129198"/>
                <a:gd name="connsiteX5" fmla="*/ 314325 w 1181099"/>
                <a:gd name="connsiteY5" fmla="*/ 1091098 h 1129198"/>
                <a:gd name="connsiteX6" fmla="*/ 316707 w 1181099"/>
                <a:gd name="connsiteY6" fmla="*/ 1031567 h 1129198"/>
                <a:gd name="connsiteX7" fmla="*/ 359569 w 1181099"/>
                <a:gd name="connsiteY7" fmla="*/ 988704 h 1129198"/>
                <a:gd name="connsiteX8" fmla="*/ 311944 w 1181099"/>
                <a:gd name="connsiteY8" fmla="*/ 952985 h 1129198"/>
                <a:gd name="connsiteX9" fmla="*/ 311944 w 1181099"/>
                <a:gd name="connsiteY9" fmla="*/ 883929 h 1129198"/>
                <a:gd name="connsiteX10" fmla="*/ 338138 w 1181099"/>
                <a:gd name="connsiteY10" fmla="*/ 857735 h 1129198"/>
                <a:gd name="connsiteX11" fmla="*/ 369094 w 1181099"/>
                <a:gd name="connsiteY11" fmla="*/ 867260 h 1129198"/>
                <a:gd name="connsiteX12" fmla="*/ 388144 w 1181099"/>
                <a:gd name="connsiteY12" fmla="*/ 793442 h 1129198"/>
                <a:gd name="connsiteX13" fmla="*/ 426244 w 1181099"/>
                <a:gd name="connsiteY13" fmla="*/ 719623 h 1129198"/>
                <a:gd name="connsiteX14" fmla="*/ 452438 w 1181099"/>
                <a:gd name="connsiteY14" fmla="*/ 567223 h 1129198"/>
                <a:gd name="connsiteX15" fmla="*/ 533400 w 1181099"/>
                <a:gd name="connsiteY15" fmla="*/ 519598 h 1129198"/>
                <a:gd name="connsiteX16" fmla="*/ 592932 w 1181099"/>
                <a:gd name="connsiteY16" fmla="*/ 521979 h 1129198"/>
                <a:gd name="connsiteX17" fmla="*/ 657225 w 1181099"/>
                <a:gd name="connsiteY17" fmla="*/ 460067 h 1129198"/>
                <a:gd name="connsiteX18" fmla="*/ 754857 w 1181099"/>
                <a:gd name="connsiteY18" fmla="*/ 445779 h 1129198"/>
                <a:gd name="connsiteX19" fmla="*/ 783432 w 1181099"/>
                <a:gd name="connsiteY19" fmla="*/ 426730 h 1129198"/>
                <a:gd name="connsiteX20" fmla="*/ 804863 w 1181099"/>
                <a:gd name="connsiteY20" fmla="*/ 352911 h 1129198"/>
                <a:gd name="connsiteX21" fmla="*/ 947739 w 1181099"/>
                <a:gd name="connsiteY21" fmla="*/ 350531 h 1129198"/>
                <a:gd name="connsiteX22" fmla="*/ 973931 w 1181099"/>
                <a:gd name="connsiteY22" fmla="*/ 295762 h 1129198"/>
                <a:gd name="connsiteX23" fmla="*/ 1002506 w 1181099"/>
                <a:gd name="connsiteY23" fmla="*/ 336242 h 1129198"/>
                <a:gd name="connsiteX24" fmla="*/ 1045368 w 1181099"/>
                <a:gd name="connsiteY24" fmla="*/ 305287 h 1129198"/>
                <a:gd name="connsiteX25" fmla="*/ 1133473 w 1181099"/>
                <a:gd name="connsiteY25" fmla="*/ 338624 h 1129198"/>
                <a:gd name="connsiteX26" fmla="*/ 1181099 w 1181099"/>
                <a:gd name="connsiteY26" fmla="*/ 283855 h 1129198"/>
                <a:gd name="connsiteX27" fmla="*/ 1140616 w 1181099"/>
                <a:gd name="connsiteY27" fmla="*/ 167173 h 1129198"/>
                <a:gd name="connsiteX28" fmla="*/ 1078704 w 1181099"/>
                <a:gd name="connsiteY28" fmla="*/ 69544 h 1129198"/>
                <a:gd name="connsiteX29" fmla="*/ 1081086 w 1181099"/>
                <a:gd name="connsiteY29" fmla="*/ 2869 h 1129198"/>
                <a:gd name="connsiteX30" fmla="*/ 983454 w 1181099"/>
                <a:gd name="connsiteY30" fmla="*/ 33826 h 1129198"/>
                <a:gd name="connsiteX31" fmla="*/ 962024 w 1181099"/>
                <a:gd name="connsiteY31" fmla="*/ 90976 h 1129198"/>
                <a:gd name="connsiteX32" fmla="*/ 845342 w 1181099"/>
                <a:gd name="connsiteY32" fmla="*/ 95738 h 1129198"/>
                <a:gd name="connsiteX33" fmla="*/ 776285 w 1181099"/>
                <a:gd name="connsiteY33" fmla="*/ 93356 h 1129198"/>
                <a:gd name="connsiteX34" fmla="*/ 716754 w 1181099"/>
                <a:gd name="connsiteY34" fmla="*/ 176702 h 1129198"/>
                <a:gd name="connsiteX35" fmla="*/ 719136 w 1181099"/>
                <a:gd name="connsiteY35" fmla="*/ 281476 h 1129198"/>
                <a:gd name="connsiteX0" fmla="*/ 0 w 1181099"/>
                <a:gd name="connsiteY0" fmla="*/ 950604 h 1129198"/>
                <a:gd name="connsiteX1" fmla="*/ 33338 w 1181099"/>
                <a:gd name="connsiteY1" fmla="*/ 1067285 h 1129198"/>
                <a:gd name="connsiteX2" fmla="*/ 126207 w 1181099"/>
                <a:gd name="connsiteY2" fmla="*/ 1079192 h 1129198"/>
                <a:gd name="connsiteX3" fmla="*/ 161925 w 1181099"/>
                <a:gd name="connsiteY3" fmla="*/ 1117292 h 1129198"/>
                <a:gd name="connsiteX4" fmla="*/ 254794 w 1181099"/>
                <a:gd name="connsiteY4" fmla="*/ 1129198 h 1129198"/>
                <a:gd name="connsiteX5" fmla="*/ 314325 w 1181099"/>
                <a:gd name="connsiteY5" fmla="*/ 1091098 h 1129198"/>
                <a:gd name="connsiteX6" fmla="*/ 316707 w 1181099"/>
                <a:gd name="connsiteY6" fmla="*/ 1031567 h 1129198"/>
                <a:gd name="connsiteX7" fmla="*/ 359569 w 1181099"/>
                <a:gd name="connsiteY7" fmla="*/ 988704 h 1129198"/>
                <a:gd name="connsiteX8" fmla="*/ 311944 w 1181099"/>
                <a:gd name="connsiteY8" fmla="*/ 952985 h 1129198"/>
                <a:gd name="connsiteX9" fmla="*/ 311944 w 1181099"/>
                <a:gd name="connsiteY9" fmla="*/ 883929 h 1129198"/>
                <a:gd name="connsiteX10" fmla="*/ 338138 w 1181099"/>
                <a:gd name="connsiteY10" fmla="*/ 857735 h 1129198"/>
                <a:gd name="connsiteX11" fmla="*/ 369094 w 1181099"/>
                <a:gd name="connsiteY11" fmla="*/ 867260 h 1129198"/>
                <a:gd name="connsiteX12" fmla="*/ 388144 w 1181099"/>
                <a:gd name="connsiteY12" fmla="*/ 793442 h 1129198"/>
                <a:gd name="connsiteX13" fmla="*/ 426244 w 1181099"/>
                <a:gd name="connsiteY13" fmla="*/ 719623 h 1129198"/>
                <a:gd name="connsiteX14" fmla="*/ 452438 w 1181099"/>
                <a:gd name="connsiteY14" fmla="*/ 567223 h 1129198"/>
                <a:gd name="connsiteX15" fmla="*/ 533400 w 1181099"/>
                <a:gd name="connsiteY15" fmla="*/ 519598 h 1129198"/>
                <a:gd name="connsiteX16" fmla="*/ 592932 w 1181099"/>
                <a:gd name="connsiteY16" fmla="*/ 521979 h 1129198"/>
                <a:gd name="connsiteX17" fmla="*/ 657225 w 1181099"/>
                <a:gd name="connsiteY17" fmla="*/ 460067 h 1129198"/>
                <a:gd name="connsiteX18" fmla="*/ 754857 w 1181099"/>
                <a:gd name="connsiteY18" fmla="*/ 445779 h 1129198"/>
                <a:gd name="connsiteX19" fmla="*/ 783432 w 1181099"/>
                <a:gd name="connsiteY19" fmla="*/ 426730 h 1129198"/>
                <a:gd name="connsiteX20" fmla="*/ 804863 w 1181099"/>
                <a:gd name="connsiteY20" fmla="*/ 352911 h 1129198"/>
                <a:gd name="connsiteX21" fmla="*/ 947739 w 1181099"/>
                <a:gd name="connsiteY21" fmla="*/ 350531 h 1129198"/>
                <a:gd name="connsiteX22" fmla="*/ 973931 w 1181099"/>
                <a:gd name="connsiteY22" fmla="*/ 295762 h 1129198"/>
                <a:gd name="connsiteX23" fmla="*/ 1002506 w 1181099"/>
                <a:gd name="connsiteY23" fmla="*/ 336242 h 1129198"/>
                <a:gd name="connsiteX24" fmla="*/ 1045368 w 1181099"/>
                <a:gd name="connsiteY24" fmla="*/ 305287 h 1129198"/>
                <a:gd name="connsiteX25" fmla="*/ 1133473 w 1181099"/>
                <a:gd name="connsiteY25" fmla="*/ 338624 h 1129198"/>
                <a:gd name="connsiteX26" fmla="*/ 1181099 w 1181099"/>
                <a:gd name="connsiteY26" fmla="*/ 283855 h 1129198"/>
                <a:gd name="connsiteX27" fmla="*/ 1140616 w 1181099"/>
                <a:gd name="connsiteY27" fmla="*/ 167173 h 1129198"/>
                <a:gd name="connsiteX28" fmla="*/ 1078704 w 1181099"/>
                <a:gd name="connsiteY28" fmla="*/ 69544 h 1129198"/>
                <a:gd name="connsiteX29" fmla="*/ 1081086 w 1181099"/>
                <a:gd name="connsiteY29" fmla="*/ 2869 h 1129198"/>
                <a:gd name="connsiteX30" fmla="*/ 983454 w 1181099"/>
                <a:gd name="connsiteY30" fmla="*/ 33826 h 1129198"/>
                <a:gd name="connsiteX31" fmla="*/ 962024 w 1181099"/>
                <a:gd name="connsiteY31" fmla="*/ 90976 h 1129198"/>
                <a:gd name="connsiteX32" fmla="*/ 845342 w 1181099"/>
                <a:gd name="connsiteY32" fmla="*/ 95738 h 1129198"/>
                <a:gd name="connsiteX33" fmla="*/ 776285 w 1181099"/>
                <a:gd name="connsiteY33" fmla="*/ 93356 h 1129198"/>
                <a:gd name="connsiteX34" fmla="*/ 716754 w 1181099"/>
                <a:gd name="connsiteY34" fmla="*/ 176702 h 1129198"/>
                <a:gd name="connsiteX35" fmla="*/ 719136 w 1181099"/>
                <a:gd name="connsiteY35" fmla="*/ 281476 h 1129198"/>
                <a:gd name="connsiteX36" fmla="*/ 719136 w 1181099"/>
                <a:gd name="connsiteY36" fmla="*/ 274332 h 1129198"/>
                <a:gd name="connsiteX0" fmla="*/ 0 w 1181099"/>
                <a:gd name="connsiteY0" fmla="*/ 950604 h 1129198"/>
                <a:gd name="connsiteX1" fmla="*/ 33338 w 1181099"/>
                <a:gd name="connsiteY1" fmla="*/ 1067285 h 1129198"/>
                <a:gd name="connsiteX2" fmla="*/ 126207 w 1181099"/>
                <a:gd name="connsiteY2" fmla="*/ 1079192 h 1129198"/>
                <a:gd name="connsiteX3" fmla="*/ 161925 w 1181099"/>
                <a:gd name="connsiteY3" fmla="*/ 1117292 h 1129198"/>
                <a:gd name="connsiteX4" fmla="*/ 254794 w 1181099"/>
                <a:gd name="connsiteY4" fmla="*/ 1129198 h 1129198"/>
                <a:gd name="connsiteX5" fmla="*/ 314325 w 1181099"/>
                <a:gd name="connsiteY5" fmla="*/ 1091098 h 1129198"/>
                <a:gd name="connsiteX6" fmla="*/ 316707 w 1181099"/>
                <a:gd name="connsiteY6" fmla="*/ 1031567 h 1129198"/>
                <a:gd name="connsiteX7" fmla="*/ 359569 w 1181099"/>
                <a:gd name="connsiteY7" fmla="*/ 988704 h 1129198"/>
                <a:gd name="connsiteX8" fmla="*/ 311944 w 1181099"/>
                <a:gd name="connsiteY8" fmla="*/ 952985 h 1129198"/>
                <a:gd name="connsiteX9" fmla="*/ 311944 w 1181099"/>
                <a:gd name="connsiteY9" fmla="*/ 883929 h 1129198"/>
                <a:gd name="connsiteX10" fmla="*/ 338138 w 1181099"/>
                <a:gd name="connsiteY10" fmla="*/ 857735 h 1129198"/>
                <a:gd name="connsiteX11" fmla="*/ 369094 w 1181099"/>
                <a:gd name="connsiteY11" fmla="*/ 867260 h 1129198"/>
                <a:gd name="connsiteX12" fmla="*/ 388144 w 1181099"/>
                <a:gd name="connsiteY12" fmla="*/ 793442 h 1129198"/>
                <a:gd name="connsiteX13" fmla="*/ 426244 w 1181099"/>
                <a:gd name="connsiteY13" fmla="*/ 719623 h 1129198"/>
                <a:gd name="connsiteX14" fmla="*/ 452438 w 1181099"/>
                <a:gd name="connsiteY14" fmla="*/ 567223 h 1129198"/>
                <a:gd name="connsiteX15" fmla="*/ 533400 w 1181099"/>
                <a:gd name="connsiteY15" fmla="*/ 519598 h 1129198"/>
                <a:gd name="connsiteX16" fmla="*/ 592932 w 1181099"/>
                <a:gd name="connsiteY16" fmla="*/ 521979 h 1129198"/>
                <a:gd name="connsiteX17" fmla="*/ 657225 w 1181099"/>
                <a:gd name="connsiteY17" fmla="*/ 460067 h 1129198"/>
                <a:gd name="connsiteX18" fmla="*/ 754857 w 1181099"/>
                <a:gd name="connsiteY18" fmla="*/ 445779 h 1129198"/>
                <a:gd name="connsiteX19" fmla="*/ 783432 w 1181099"/>
                <a:gd name="connsiteY19" fmla="*/ 426730 h 1129198"/>
                <a:gd name="connsiteX20" fmla="*/ 804863 w 1181099"/>
                <a:gd name="connsiteY20" fmla="*/ 352911 h 1129198"/>
                <a:gd name="connsiteX21" fmla="*/ 947739 w 1181099"/>
                <a:gd name="connsiteY21" fmla="*/ 350531 h 1129198"/>
                <a:gd name="connsiteX22" fmla="*/ 973931 w 1181099"/>
                <a:gd name="connsiteY22" fmla="*/ 295762 h 1129198"/>
                <a:gd name="connsiteX23" fmla="*/ 1002506 w 1181099"/>
                <a:gd name="connsiteY23" fmla="*/ 336242 h 1129198"/>
                <a:gd name="connsiteX24" fmla="*/ 1045368 w 1181099"/>
                <a:gd name="connsiteY24" fmla="*/ 305287 h 1129198"/>
                <a:gd name="connsiteX25" fmla="*/ 1133473 w 1181099"/>
                <a:gd name="connsiteY25" fmla="*/ 338624 h 1129198"/>
                <a:gd name="connsiteX26" fmla="*/ 1181099 w 1181099"/>
                <a:gd name="connsiteY26" fmla="*/ 283855 h 1129198"/>
                <a:gd name="connsiteX27" fmla="*/ 1140616 w 1181099"/>
                <a:gd name="connsiteY27" fmla="*/ 167173 h 1129198"/>
                <a:gd name="connsiteX28" fmla="*/ 1078704 w 1181099"/>
                <a:gd name="connsiteY28" fmla="*/ 69544 h 1129198"/>
                <a:gd name="connsiteX29" fmla="*/ 1081086 w 1181099"/>
                <a:gd name="connsiteY29" fmla="*/ 2869 h 1129198"/>
                <a:gd name="connsiteX30" fmla="*/ 983454 w 1181099"/>
                <a:gd name="connsiteY30" fmla="*/ 33826 h 1129198"/>
                <a:gd name="connsiteX31" fmla="*/ 962024 w 1181099"/>
                <a:gd name="connsiteY31" fmla="*/ 90976 h 1129198"/>
                <a:gd name="connsiteX32" fmla="*/ 845342 w 1181099"/>
                <a:gd name="connsiteY32" fmla="*/ 95738 h 1129198"/>
                <a:gd name="connsiteX33" fmla="*/ 776285 w 1181099"/>
                <a:gd name="connsiteY33" fmla="*/ 93356 h 1129198"/>
                <a:gd name="connsiteX34" fmla="*/ 716754 w 1181099"/>
                <a:gd name="connsiteY34" fmla="*/ 176702 h 1129198"/>
                <a:gd name="connsiteX35" fmla="*/ 719136 w 1181099"/>
                <a:gd name="connsiteY35" fmla="*/ 281476 h 1129198"/>
                <a:gd name="connsiteX36" fmla="*/ 638173 w 1181099"/>
                <a:gd name="connsiteY36" fmla="*/ 310050 h 1129198"/>
                <a:gd name="connsiteX0" fmla="*/ 0 w 1181099"/>
                <a:gd name="connsiteY0" fmla="*/ 950604 h 1129198"/>
                <a:gd name="connsiteX1" fmla="*/ 33338 w 1181099"/>
                <a:gd name="connsiteY1" fmla="*/ 1067285 h 1129198"/>
                <a:gd name="connsiteX2" fmla="*/ 126207 w 1181099"/>
                <a:gd name="connsiteY2" fmla="*/ 1079192 h 1129198"/>
                <a:gd name="connsiteX3" fmla="*/ 161925 w 1181099"/>
                <a:gd name="connsiteY3" fmla="*/ 1117292 h 1129198"/>
                <a:gd name="connsiteX4" fmla="*/ 254794 w 1181099"/>
                <a:gd name="connsiteY4" fmla="*/ 1129198 h 1129198"/>
                <a:gd name="connsiteX5" fmla="*/ 314325 w 1181099"/>
                <a:gd name="connsiteY5" fmla="*/ 1091098 h 1129198"/>
                <a:gd name="connsiteX6" fmla="*/ 316707 w 1181099"/>
                <a:gd name="connsiteY6" fmla="*/ 1031567 h 1129198"/>
                <a:gd name="connsiteX7" fmla="*/ 359569 w 1181099"/>
                <a:gd name="connsiteY7" fmla="*/ 988704 h 1129198"/>
                <a:gd name="connsiteX8" fmla="*/ 311944 w 1181099"/>
                <a:gd name="connsiteY8" fmla="*/ 952985 h 1129198"/>
                <a:gd name="connsiteX9" fmla="*/ 311944 w 1181099"/>
                <a:gd name="connsiteY9" fmla="*/ 883929 h 1129198"/>
                <a:gd name="connsiteX10" fmla="*/ 338138 w 1181099"/>
                <a:gd name="connsiteY10" fmla="*/ 857735 h 1129198"/>
                <a:gd name="connsiteX11" fmla="*/ 369094 w 1181099"/>
                <a:gd name="connsiteY11" fmla="*/ 867260 h 1129198"/>
                <a:gd name="connsiteX12" fmla="*/ 388144 w 1181099"/>
                <a:gd name="connsiteY12" fmla="*/ 793442 h 1129198"/>
                <a:gd name="connsiteX13" fmla="*/ 426244 w 1181099"/>
                <a:gd name="connsiteY13" fmla="*/ 719623 h 1129198"/>
                <a:gd name="connsiteX14" fmla="*/ 452438 w 1181099"/>
                <a:gd name="connsiteY14" fmla="*/ 567223 h 1129198"/>
                <a:gd name="connsiteX15" fmla="*/ 533400 w 1181099"/>
                <a:gd name="connsiteY15" fmla="*/ 519598 h 1129198"/>
                <a:gd name="connsiteX16" fmla="*/ 592932 w 1181099"/>
                <a:gd name="connsiteY16" fmla="*/ 521979 h 1129198"/>
                <a:gd name="connsiteX17" fmla="*/ 657225 w 1181099"/>
                <a:gd name="connsiteY17" fmla="*/ 460067 h 1129198"/>
                <a:gd name="connsiteX18" fmla="*/ 754857 w 1181099"/>
                <a:gd name="connsiteY18" fmla="*/ 445779 h 1129198"/>
                <a:gd name="connsiteX19" fmla="*/ 783432 w 1181099"/>
                <a:gd name="connsiteY19" fmla="*/ 426730 h 1129198"/>
                <a:gd name="connsiteX20" fmla="*/ 804863 w 1181099"/>
                <a:gd name="connsiteY20" fmla="*/ 352911 h 1129198"/>
                <a:gd name="connsiteX21" fmla="*/ 947739 w 1181099"/>
                <a:gd name="connsiteY21" fmla="*/ 350531 h 1129198"/>
                <a:gd name="connsiteX22" fmla="*/ 973931 w 1181099"/>
                <a:gd name="connsiteY22" fmla="*/ 295762 h 1129198"/>
                <a:gd name="connsiteX23" fmla="*/ 1002506 w 1181099"/>
                <a:gd name="connsiteY23" fmla="*/ 336242 h 1129198"/>
                <a:gd name="connsiteX24" fmla="*/ 1045368 w 1181099"/>
                <a:gd name="connsiteY24" fmla="*/ 305287 h 1129198"/>
                <a:gd name="connsiteX25" fmla="*/ 1133473 w 1181099"/>
                <a:gd name="connsiteY25" fmla="*/ 338624 h 1129198"/>
                <a:gd name="connsiteX26" fmla="*/ 1181099 w 1181099"/>
                <a:gd name="connsiteY26" fmla="*/ 283855 h 1129198"/>
                <a:gd name="connsiteX27" fmla="*/ 1140616 w 1181099"/>
                <a:gd name="connsiteY27" fmla="*/ 167173 h 1129198"/>
                <a:gd name="connsiteX28" fmla="*/ 1078704 w 1181099"/>
                <a:gd name="connsiteY28" fmla="*/ 69544 h 1129198"/>
                <a:gd name="connsiteX29" fmla="*/ 1081086 w 1181099"/>
                <a:gd name="connsiteY29" fmla="*/ 2869 h 1129198"/>
                <a:gd name="connsiteX30" fmla="*/ 983454 w 1181099"/>
                <a:gd name="connsiteY30" fmla="*/ 33826 h 1129198"/>
                <a:gd name="connsiteX31" fmla="*/ 962024 w 1181099"/>
                <a:gd name="connsiteY31" fmla="*/ 90976 h 1129198"/>
                <a:gd name="connsiteX32" fmla="*/ 845342 w 1181099"/>
                <a:gd name="connsiteY32" fmla="*/ 95738 h 1129198"/>
                <a:gd name="connsiteX33" fmla="*/ 776285 w 1181099"/>
                <a:gd name="connsiteY33" fmla="*/ 93356 h 1129198"/>
                <a:gd name="connsiteX34" fmla="*/ 716754 w 1181099"/>
                <a:gd name="connsiteY34" fmla="*/ 176702 h 1129198"/>
                <a:gd name="connsiteX35" fmla="*/ 719136 w 1181099"/>
                <a:gd name="connsiteY35" fmla="*/ 281476 h 1129198"/>
                <a:gd name="connsiteX36" fmla="*/ 638173 w 1181099"/>
                <a:gd name="connsiteY36" fmla="*/ 310050 h 1129198"/>
                <a:gd name="connsiteX37" fmla="*/ 635792 w 1181099"/>
                <a:gd name="connsiteY37" fmla="*/ 305288 h 1129198"/>
                <a:gd name="connsiteX0" fmla="*/ 0 w 1181099"/>
                <a:gd name="connsiteY0" fmla="*/ 950604 h 1129198"/>
                <a:gd name="connsiteX1" fmla="*/ 33338 w 1181099"/>
                <a:gd name="connsiteY1" fmla="*/ 1067285 h 1129198"/>
                <a:gd name="connsiteX2" fmla="*/ 126207 w 1181099"/>
                <a:gd name="connsiteY2" fmla="*/ 1079192 h 1129198"/>
                <a:gd name="connsiteX3" fmla="*/ 161925 w 1181099"/>
                <a:gd name="connsiteY3" fmla="*/ 1117292 h 1129198"/>
                <a:gd name="connsiteX4" fmla="*/ 254794 w 1181099"/>
                <a:gd name="connsiteY4" fmla="*/ 1129198 h 1129198"/>
                <a:gd name="connsiteX5" fmla="*/ 314325 w 1181099"/>
                <a:gd name="connsiteY5" fmla="*/ 1091098 h 1129198"/>
                <a:gd name="connsiteX6" fmla="*/ 316707 w 1181099"/>
                <a:gd name="connsiteY6" fmla="*/ 1031567 h 1129198"/>
                <a:gd name="connsiteX7" fmla="*/ 359569 w 1181099"/>
                <a:gd name="connsiteY7" fmla="*/ 988704 h 1129198"/>
                <a:gd name="connsiteX8" fmla="*/ 311944 w 1181099"/>
                <a:gd name="connsiteY8" fmla="*/ 952985 h 1129198"/>
                <a:gd name="connsiteX9" fmla="*/ 311944 w 1181099"/>
                <a:gd name="connsiteY9" fmla="*/ 883929 h 1129198"/>
                <a:gd name="connsiteX10" fmla="*/ 338138 w 1181099"/>
                <a:gd name="connsiteY10" fmla="*/ 857735 h 1129198"/>
                <a:gd name="connsiteX11" fmla="*/ 369094 w 1181099"/>
                <a:gd name="connsiteY11" fmla="*/ 867260 h 1129198"/>
                <a:gd name="connsiteX12" fmla="*/ 388144 w 1181099"/>
                <a:gd name="connsiteY12" fmla="*/ 793442 h 1129198"/>
                <a:gd name="connsiteX13" fmla="*/ 426244 w 1181099"/>
                <a:gd name="connsiteY13" fmla="*/ 719623 h 1129198"/>
                <a:gd name="connsiteX14" fmla="*/ 452438 w 1181099"/>
                <a:gd name="connsiteY14" fmla="*/ 567223 h 1129198"/>
                <a:gd name="connsiteX15" fmla="*/ 533400 w 1181099"/>
                <a:gd name="connsiteY15" fmla="*/ 519598 h 1129198"/>
                <a:gd name="connsiteX16" fmla="*/ 592932 w 1181099"/>
                <a:gd name="connsiteY16" fmla="*/ 521979 h 1129198"/>
                <a:gd name="connsiteX17" fmla="*/ 657225 w 1181099"/>
                <a:gd name="connsiteY17" fmla="*/ 460067 h 1129198"/>
                <a:gd name="connsiteX18" fmla="*/ 754857 w 1181099"/>
                <a:gd name="connsiteY18" fmla="*/ 445779 h 1129198"/>
                <a:gd name="connsiteX19" fmla="*/ 783432 w 1181099"/>
                <a:gd name="connsiteY19" fmla="*/ 426730 h 1129198"/>
                <a:gd name="connsiteX20" fmla="*/ 804863 w 1181099"/>
                <a:gd name="connsiteY20" fmla="*/ 352911 h 1129198"/>
                <a:gd name="connsiteX21" fmla="*/ 947739 w 1181099"/>
                <a:gd name="connsiteY21" fmla="*/ 350531 h 1129198"/>
                <a:gd name="connsiteX22" fmla="*/ 973931 w 1181099"/>
                <a:gd name="connsiteY22" fmla="*/ 295762 h 1129198"/>
                <a:gd name="connsiteX23" fmla="*/ 1002506 w 1181099"/>
                <a:gd name="connsiteY23" fmla="*/ 336242 h 1129198"/>
                <a:gd name="connsiteX24" fmla="*/ 1045368 w 1181099"/>
                <a:gd name="connsiteY24" fmla="*/ 305287 h 1129198"/>
                <a:gd name="connsiteX25" fmla="*/ 1133473 w 1181099"/>
                <a:gd name="connsiteY25" fmla="*/ 338624 h 1129198"/>
                <a:gd name="connsiteX26" fmla="*/ 1181099 w 1181099"/>
                <a:gd name="connsiteY26" fmla="*/ 283855 h 1129198"/>
                <a:gd name="connsiteX27" fmla="*/ 1140616 w 1181099"/>
                <a:gd name="connsiteY27" fmla="*/ 167173 h 1129198"/>
                <a:gd name="connsiteX28" fmla="*/ 1078704 w 1181099"/>
                <a:gd name="connsiteY28" fmla="*/ 69544 h 1129198"/>
                <a:gd name="connsiteX29" fmla="*/ 1081086 w 1181099"/>
                <a:gd name="connsiteY29" fmla="*/ 2869 h 1129198"/>
                <a:gd name="connsiteX30" fmla="*/ 983454 w 1181099"/>
                <a:gd name="connsiteY30" fmla="*/ 33826 h 1129198"/>
                <a:gd name="connsiteX31" fmla="*/ 962024 w 1181099"/>
                <a:gd name="connsiteY31" fmla="*/ 90976 h 1129198"/>
                <a:gd name="connsiteX32" fmla="*/ 845342 w 1181099"/>
                <a:gd name="connsiteY32" fmla="*/ 95738 h 1129198"/>
                <a:gd name="connsiteX33" fmla="*/ 776285 w 1181099"/>
                <a:gd name="connsiteY33" fmla="*/ 93356 h 1129198"/>
                <a:gd name="connsiteX34" fmla="*/ 716754 w 1181099"/>
                <a:gd name="connsiteY34" fmla="*/ 176702 h 1129198"/>
                <a:gd name="connsiteX35" fmla="*/ 719136 w 1181099"/>
                <a:gd name="connsiteY35" fmla="*/ 281476 h 1129198"/>
                <a:gd name="connsiteX36" fmla="*/ 638173 w 1181099"/>
                <a:gd name="connsiteY36" fmla="*/ 310050 h 1129198"/>
                <a:gd name="connsiteX37" fmla="*/ 621504 w 1181099"/>
                <a:gd name="connsiteY37" fmla="*/ 231469 h 1129198"/>
                <a:gd name="connsiteX0" fmla="*/ 0 w 1181099"/>
                <a:gd name="connsiteY0" fmla="*/ 950604 h 1129198"/>
                <a:gd name="connsiteX1" fmla="*/ 33338 w 1181099"/>
                <a:gd name="connsiteY1" fmla="*/ 1067285 h 1129198"/>
                <a:gd name="connsiteX2" fmla="*/ 126207 w 1181099"/>
                <a:gd name="connsiteY2" fmla="*/ 1079192 h 1129198"/>
                <a:gd name="connsiteX3" fmla="*/ 161925 w 1181099"/>
                <a:gd name="connsiteY3" fmla="*/ 1117292 h 1129198"/>
                <a:gd name="connsiteX4" fmla="*/ 254794 w 1181099"/>
                <a:gd name="connsiteY4" fmla="*/ 1129198 h 1129198"/>
                <a:gd name="connsiteX5" fmla="*/ 314325 w 1181099"/>
                <a:gd name="connsiteY5" fmla="*/ 1091098 h 1129198"/>
                <a:gd name="connsiteX6" fmla="*/ 316707 w 1181099"/>
                <a:gd name="connsiteY6" fmla="*/ 1031567 h 1129198"/>
                <a:gd name="connsiteX7" fmla="*/ 359569 w 1181099"/>
                <a:gd name="connsiteY7" fmla="*/ 988704 h 1129198"/>
                <a:gd name="connsiteX8" fmla="*/ 311944 w 1181099"/>
                <a:gd name="connsiteY8" fmla="*/ 952985 h 1129198"/>
                <a:gd name="connsiteX9" fmla="*/ 311944 w 1181099"/>
                <a:gd name="connsiteY9" fmla="*/ 883929 h 1129198"/>
                <a:gd name="connsiteX10" fmla="*/ 338138 w 1181099"/>
                <a:gd name="connsiteY10" fmla="*/ 857735 h 1129198"/>
                <a:gd name="connsiteX11" fmla="*/ 369094 w 1181099"/>
                <a:gd name="connsiteY11" fmla="*/ 867260 h 1129198"/>
                <a:gd name="connsiteX12" fmla="*/ 388144 w 1181099"/>
                <a:gd name="connsiteY12" fmla="*/ 793442 h 1129198"/>
                <a:gd name="connsiteX13" fmla="*/ 426244 w 1181099"/>
                <a:gd name="connsiteY13" fmla="*/ 719623 h 1129198"/>
                <a:gd name="connsiteX14" fmla="*/ 452438 w 1181099"/>
                <a:gd name="connsiteY14" fmla="*/ 567223 h 1129198"/>
                <a:gd name="connsiteX15" fmla="*/ 533400 w 1181099"/>
                <a:gd name="connsiteY15" fmla="*/ 519598 h 1129198"/>
                <a:gd name="connsiteX16" fmla="*/ 592932 w 1181099"/>
                <a:gd name="connsiteY16" fmla="*/ 521979 h 1129198"/>
                <a:gd name="connsiteX17" fmla="*/ 657225 w 1181099"/>
                <a:gd name="connsiteY17" fmla="*/ 460067 h 1129198"/>
                <a:gd name="connsiteX18" fmla="*/ 754857 w 1181099"/>
                <a:gd name="connsiteY18" fmla="*/ 445779 h 1129198"/>
                <a:gd name="connsiteX19" fmla="*/ 783432 w 1181099"/>
                <a:gd name="connsiteY19" fmla="*/ 426730 h 1129198"/>
                <a:gd name="connsiteX20" fmla="*/ 804863 w 1181099"/>
                <a:gd name="connsiteY20" fmla="*/ 352911 h 1129198"/>
                <a:gd name="connsiteX21" fmla="*/ 947739 w 1181099"/>
                <a:gd name="connsiteY21" fmla="*/ 350531 h 1129198"/>
                <a:gd name="connsiteX22" fmla="*/ 973931 w 1181099"/>
                <a:gd name="connsiteY22" fmla="*/ 295762 h 1129198"/>
                <a:gd name="connsiteX23" fmla="*/ 1002506 w 1181099"/>
                <a:gd name="connsiteY23" fmla="*/ 336242 h 1129198"/>
                <a:gd name="connsiteX24" fmla="*/ 1045368 w 1181099"/>
                <a:gd name="connsiteY24" fmla="*/ 305287 h 1129198"/>
                <a:gd name="connsiteX25" fmla="*/ 1133473 w 1181099"/>
                <a:gd name="connsiteY25" fmla="*/ 338624 h 1129198"/>
                <a:gd name="connsiteX26" fmla="*/ 1181099 w 1181099"/>
                <a:gd name="connsiteY26" fmla="*/ 283855 h 1129198"/>
                <a:gd name="connsiteX27" fmla="*/ 1140616 w 1181099"/>
                <a:gd name="connsiteY27" fmla="*/ 167173 h 1129198"/>
                <a:gd name="connsiteX28" fmla="*/ 1078704 w 1181099"/>
                <a:gd name="connsiteY28" fmla="*/ 69544 h 1129198"/>
                <a:gd name="connsiteX29" fmla="*/ 1081086 w 1181099"/>
                <a:gd name="connsiteY29" fmla="*/ 2869 h 1129198"/>
                <a:gd name="connsiteX30" fmla="*/ 983454 w 1181099"/>
                <a:gd name="connsiteY30" fmla="*/ 33826 h 1129198"/>
                <a:gd name="connsiteX31" fmla="*/ 962024 w 1181099"/>
                <a:gd name="connsiteY31" fmla="*/ 90976 h 1129198"/>
                <a:gd name="connsiteX32" fmla="*/ 845342 w 1181099"/>
                <a:gd name="connsiteY32" fmla="*/ 95738 h 1129198"/>
                <a:gd name="connsiteX33" fmla="*/ 776285 w 1181099"/>
                <a:gd name="connsiteY33" fmla="*/ 93356 h 1129198"/>
                <a:gd name="connsiteX34" fmla="*/ 716754 w 1181099"/>
                <a:gd name="connsiteY34" fmla="*/ 176702 h 1129198"/>
                <a:gd name="connsiteX35" fmla="*/ 719136 w 1181099"/>
                <a:gd name="connsiteY35" fmla="*/ 281476 h 1129198"/>
                <a:gd name="connsiteX36" fmla="*/ 638173 w 1181099"/>
                <a:gd name="connsiteY36" fmla="*/ 310050 h 1129198"/>
                <a:gd name="connsiteX37" fmla="*/ 621504 w 1181099"/>
                <a:gd name="connsiteY37" fmla="*/ 231469 h 1129198"/>
                <a:gd name="connsiteX38" fmla="*/ 616742 w 1181099"/>
                <a:gd name="connsiteY38" fmla="*/ 226707 h 1129198"/>
                <a:gd name="connsiteX0" fmla="*/ 0 w 1181099"/>
                <a:gd name="connsiteY0" fmla="*/ 950604 h 1129198"/>
                <a:gd name="connsiteX1" fmla="*/ 33338 w 1181099"/>
                <a:gd name="connsiteY1" fmla="*/ 1067285 h 1129198"/>
                <a:gd name="connsiteX2" fmla="*/ 126207 w 1181099"/>
                <a:gd name="connsiteY2" fmla="*/ 1079192 h 1129198"/>
                <a:gd name="connsiteX3" fmla="*/ 161925 w 1181099"/>
                <a:gd name="connsiteY3" fmla="*/ 1117292 h 1129198"/>
                <a:gd name="connsiteX4" fmla="*/ 254794 w 1181099"/>
                <a:gd name="connsiteY4" fmla="*/ 1129198 h 1129198"/>
                <a:gd name="connsiteX5" fmla="*/ 314325 w 1181099"/>
                <a:gd name="connsiteY5" fmla="*/ 1091098 h 1129198"/>
                <a:gd name="connsiteX6" fmla="*/ 316707 w 1181099"/>
                <a:gd name="connsiteY6" fmla="*/ 1031567 h 1129198"/>
                <a:gd name="connsiteX7" fmla="*/ 359569 w 1181099"/>
                <a:gd name="connsiteY7" fmla="*/ 988704 h 1129198"/>
                <a:gd name="connsiteX8" fmla="*/ 311944 w 1181099"/>
                <a:gd name="connsiteY8" fmla="*/ 952985 h 1129198"/>
                <a:gd name="connsiteX9" fmla="*/ 311944 w 1181099"/>
                <a:gd name="connsiteY9" fmla="*/ 883929 h 1129198"/>
                <a:gd name="connsiteX10" fmla="*/ 338138 w 1181099"/>
                <a:gd name="connsiteY10" fmla="*/ 857735 h 1129198"/>
                <a:gd name="connsiteX11" fmla="*/ 369094 w 1181099"/>
                <a:gd name="connsiteY11" fmla="*/ 867260 h 1129198"/>
                <a:gd name="connsiteX12" fmla="*/ 388144 w 1181099"/>
                <a:gd name="connsiteY12" fmla="*/ 793442 h 1129198"/>
                <a:gd name="connsiteX13" fmla="*/ 426244 w 1181099"/>
                <a:gd name="connsiteY13" fmla="*/ 719623 h 1129198"/>
                <a:gd name="connsiteX14" fmla="*/ 452438 w 1181099"/>
                <a:gd name="connsiteY14" fmla="*/ 567223 h 1129198"/>
                <a:gd name="connsiteX15" fmla="*/ 533400 w 1181099"/>
                <a:gd name="connsiteY15" fmla="*/ 519598 h 1129198"/>
                <a:gd name="connsiteX16" fmla="*/ 592932 w 1181099"/>
                <a:gd name="connsiteY16" fmla="*/ 521979 h 1129198"/>
                <a:gd name="connsiteX17" fmla="*/ 657225 w 1181099"/>
                <a:gd name="connsiteY17" fmla="*/ 460067 h 1129198"/>
                <a:gd name="connsiteX18" fmla="*/ 754857 w 1181099"/>
                <a:gd name="connsiteY18" fmla="*/ 445779 h 1129198"/>
                <a:gd name="connsiteX19" fmla="*/ 783432 w 1181099"/>
                <a:gd name="connsiteY19" fmla="*/ 426730 h 1129198"/>
                <a:gd name="connsiteX20" fmla="*/ 804863 w 1181099"/>
                <a:gd name="connsiteY20" fmla="*/ 352911 h 1129198"/>
                <a:gd name="connsiteX21" fmla="*/ 947739 w 1181099"/>
                <a:gd name="connsiteY21" fmla="*/ 350531 h 1129198"/>
                <a:gd name="connsiteX22" fmla="*/ 973931 w 1181099"/>
                <a:gd name="connsiteY22" fmla="*/ 295762 h 1129198"/>
                <a:gd name="connsiteX23" fmla="*/ 1002506 w 1181099"/>
                <a:gd name="connsiteY23" fmla="*/ 336242 h 1129198"/>
                <a:gd name="connsiteX24" fmla="*/ 1045368 w 1181099"/>
                <a:gd name="connsiteY24" fmla="*/ 305287 h 1129198"/>
                <a:gd name="connsiteX25" fmla="*/ 1133473 w 1181099"/>
                <a:gd name="connsiteY25" fmla="*/ 338624 h 1129198"/>
                <a:gd name="connsiteX26" fmla="*/ 1181099 w 1181099"/>
                <a:gd name="connsiteY26" fmla="*/ 283855 h 1129198"/>
                <a:gd name="connsiteX27" fmla="*/ 1140616 w 1181099"/>
                <a:gd name="connsiteY27" fmla="*/ 167173 h 1129198"/>
                <a:gd name="connsiteX28" fmla="*/ 1078704 w 1181099"/>
                <a:gd name="connsiteY28" fmla="*/ 69544 h 1129198"/>
                <a:gd name="connsiteX29" fmla="*/ 1081086 w 1181099"/>
                <a:gd name="connsiteY29" fmla="*/ 2869 h 1129198"/>
                <a:gd name="connsiteX30" fmla="*/ 983454 w 1181099"/>
                <a:gd name="connsiteY30" fmla="*/ 33826 h 1129198"/>
                <a:gd name="connsiteX31" fmla="*/ 962024 w 1181099"/>
                <a:gd name="connsiteY31" fmla="*/ 90976 h 1129198"/>
                <a:gd name="connsiteX32" fmla="*/ 845342 w 1181099"/>
                <a:gd name="connsiteY32" fmla="*/ 95738 h 1129198"/>
                <a:gd name="connsiteX33" fmla="*/ 776285 w 1181099"/>
                <a:gd name="connsiteY33" fmla="*/ 93356 h 1129198"/>
                <a:gd name="connsiteX34" fmla="*/ 716754 w 1181099"/>
                <a:gd name="connsiteY34" fmla="*/ 176702 h 1129198"/>
                <a:gd name="connsiteX35" fmla="*/ 719136 w 1181099"/>
                <a:gd name="connsiteY35" fmla="*/ 281476 h 1129198"/>
                <a:gd name="connsiteX36" fmla="*/ 638173 w 1181099"/>
                <a:gd name="connsiteY36" fmla="*/ 310050 h 1129198"/>
                <a:gd name="connsiteX37" fmla="*/ 621504 w 1181099"/>
                <a:gd name="connsiteY37" fmla="*/ 231469 h 1129198"/>
                <a:gd name="connsiteX38" fmla="*/ 490536 w 1181099"/>
                <a:gd name="connsiteY38" fmla="*/ 300526 h 1129198"/>
                <a:gd name="connsiteX0" fmla="*/ 0 w 1181099"/>
                <a:gd name="connsiteY0" fmla="*/ 950604 h 1129198"/>
                <a:gd name="connsiteX1" fmla="*/ 33338 w 1181099"/>
                <a:gd name="connsiteY1" fmla="*/ 1067285 h 1129198"/>
                <a:gd name="connsiteX2" fmla="*/ 126207 w 1181099"/>
                <a:gd name="connsiteY2" fmla="*/ 1079192 h 1129198"/>
                <a:gd name="connsiteX3" fmla="*/ 161925 w 1181099"/>
                <a:gd name="connsiteY3" fmla="*/ 1117292 h 1129198"/>
                <a:gd name="connsiteX4" fmla="*/ 254794 w 1181099"/>
                <a:gd name="connsiteY4" fmla="*/ 1129198 h 1129198"/>
                <a:gd name="connsiteX5" fmla="*/ 314325 w 1181099"/>
                <a:gd name="connsiteY5" fmla="*/ 1091098 h 1129198"/>
                <a:gd name="connsiteX6" fmla="*/ 316707 w 1181099"/>
                <a:gd name="connsiteY6" fmla="*/ 1031567 h 1129198"/>
                <a:gd name="connsiteX7" fmla="*/ 359569 w 1181099"/>
                <a:gd name="connsiteY7" fmla="*/ 988704 h 1129198"/>
                <a:gd name="connsiteX8" fmla="*/ 311944 w 1181099"/>
                <a:gd name="connsiteY8" fmla="*/ 952985 h 1129198"/>
                <a:gd name="connsiteX9" fmla="*/ 311944 w 1181099"/>
                <a:gd name="connsiteY9" fmla="*/ 883929 h 1129198"/>
                <a:gd name="connsiteX10" fmla="*/ 338138 w 1181099"/>
                <a:gd name="connsiteY10" fmla="*/ 857735 h 1129198"/>
                <a:gd name="connsiteX11" fmla="*/ 369094 w 1181099"/>
                <a:gd name="connsiteY11" fmla="*/ 867260 h 1129198"/>
                <a:gd name="connsiteX12" fmla="*/ 388144 w 1181099"/>
                <a:gd name="connsiteY12" fmla="*/ 793442 h 1129198"/>
                <a:gd name="connsiteX13" fmla="*/ 426244 w 1181099"/>
                <a:gd name="connsiteY13" fmla="*/ 719623 h 1129198"/>
                <a:gd name="connsiteX14" fmla="*/ 452438 w 1181099"/>
                <a:gd name="connsiteY14" fmla="*/ 567223 h 1129198"/>
                <a:gd name="connsiteX15" fmla="*/ 533400 w 1181099"/>
                <a:gd name="connsiteY15" fmla="*/ 519598 h 1129198"/>
                <a:gd name="connsiteX16" fmla="*/ 592932 w 1181099"/>
                <a:gd name="connsiteY16" fmla="*/ 521979 h 1129198"/>
                <a:gd name="connsiteX17" fmla="*/ 657225 w 1181099"/>
                <a:gd name="connsiteY17" fmla="*/ 460067 h 1129198"/>
                <a:gd name="connsiteX18" fmla="*/ 754857 w 1181099"/>
                <a:gd name="connsiteY18" fmla="*/ 445779 h 1129198"/>
                <a:gd name="connsiteX19" fmla="*/ 783432 w 1181099"/>
                <a:gd name="connsiteY19" fmla="*/ 426730 h 1129198"/>
                <a:gd name="connsiteX20" fmla="*/ 804863 w 1181099"/>
                <a:gd name="connsiteY20" fmla="*/ 352911 h 1129198"/>
                <a:gd name="connsiteX21" fmla="*/ 947739 w 1181099"/>
                <a:gd name="connsiteY21" fmla="*/ 350531 h 1129198"/>
                <a:gd name="connsiteX22" fmla="*/ 973931 w 1181099"/>
                <a:gd name="connsiteY22" fmla="*/ 295762 h 1129198"/>
                <a:gd name="connsiteX23" fmla="*/ 1002506 w 1181099"/>
                <a:gd name="connsiteY23" fmla="*/ 336242 h 1129198"/>
                <a:gd name="connsiteX24" fmla="*/ 1045368 w 1181099"/>
                <a:gd name="connsiteY24" fmla="*/ 305287 h 1129198"/>
                <a:gd name="connsiteX25" fmla="*/ 1133473 w 1181099"/>
                <a:gd name="connsiteY25" fmla="*/ 338624 h 1129198"/>
                <a:gd name="connsiteX26" fmla="*/ 1181099 w 1181099"/>
                <a:gd name="connsiteY26" fmla="*/ 283855 h 1129198"/>
                <a:gd name="connsiteX27" fmla="*/ 1140616 w 1181099"/>
                <a:gd name="connsiteY27" fmla="*/ 167173 h 1129198"/>
                <a:gd name="connsiteX28" fmla="*/ 1078704 w 1181099"/>
                <a:gd name="connsiteY28" fmla="*/ 69544 h 1129198"/>
                <a:gd name="connsiteX29" fmla="*/ 1081086 w 1181099"/>
                <a:gd name="connsiteY29" fmla="*/ 2869 h 1129198"/>
                <a:gd name="connsiteX30" fmla="*/ 983454 w 1181099"/>
                <a:gd name="connsiteY30" fmla="*/ 33826 h 1129198"/>
                <a:gd name="connsiteX31" fmla="*/ 962024 w 1181099"/>
                <a:gd name="connsiteY31" fmla="*/ 90976 h 1129198"/>
                <a:gd name="connsiteX32" fmla="*/ 845342 w 1181099"/>
                <a:gd name="connsiteY32" fmla="*/ 95738 h 1129198"/>
                <a:gd name="connsiteX33" fmla="*/ 776285 w 1181099"/>
                <a:gd name="connsiteY33" fmla="*/ 93356 h 1129198"/>
                <a:gd name="connsiteX34" fmla="*/ 716754 w 1181099"/>
                <a:gd name="connsiteY34" fmla="*/ 176702 h 1129198"/>
                <a:gd name="connsiteX35" fmla="*/ 719136 w 1181099"/>
                <a:gd name="connsiteY35" fmla="*/ 281476 h 1129198"/>
                <a:gd name="connsiteX36" fmla="*/ 638173 w 1181099"/>
                <a:gd name="connsiteY36" fmla="*/ 310050 h 1129198"/>
                <a:gd name="connsiteX37" fmla="*/ 621504 w 1181099"/>
                <a:gd name="connsiteY37" fmla="*/ 231469 h 1129198"/>
                <a:gd name="connsiteX38" fmla="*/ 490536 w 1181099"/>
                <a:gd name="connsiteY38" fmla="*/ 300526 h 1129198"/>
                <a:gd name="connsiteX39" fmla="*/ 492917 w 1181099"/>
                <a:gd name="connsiteY39" fmla="*/ 295763 h 1129198"/>
                <a:gd name="connsiteX0" fmla="*/ 0 w 1181099"/>
                <a:gd name="connsiteY0" fmla="*/ 950604 h 1129198"/>
                <a:gd name="connsiteX1" fmla="*/ 33338 w 1181099"/>
                <a:gd name="connsiteY1" fmla="*/ 1067285 h 1129198"/>
                <a:gd name="connsiteX2" fmla="*/ 126207 w 1181099"/>
                <a:gd name="connsiteY2" fmla="*/ 1079192 h 1129198"/>
                <a:gd name="connsiteX3" fmla="*/ 161925 w 1181099"/>
                <a:gd name="connsiteY3" fmla="*/ 1117292 h 1129198"/>
                <a:gd name="connsiteX4" fmla="*/ 254794 w 1181099"/>
                <a:gd name="connsiteY4" fmla="*/ 1129198 h 1129198"/>
                <a:gd name="connsiteX5" fmla="*/ 314325 w 1181099"/>
                <a:gd name="connsiteY5" fmla="*/ 1091098 h 1129198"/>
                <a:gd name="connsiteX6" fmla="*/ 316707 w 1181099"/>
                <a:gd name="connsiteY6" fmla="*/ 1031567 h 1129198"/>
                <a:gd name="connsiteX7" fmla="*/ 359569 w 1181099"/>
                <a:gd name="connsiteY7" fmla="*/ 988704 h 1129198"/>
                <a:gd name="connsiteX8" fmla="*/ 311944 w 1181099"/>
                <a:gd name="connsiteY8" fmla="*/ 952985 h 1129198"/>
                <a:gd name="connsiteX9" fmla="*/ 311944 w 1181099"/>
                <a:gd name="connsiteY9" fmla="*/ 883929 h 1129198"/>
                <a:gd name="connsiteX10" fmla="*/ 338138 w 1181099"/>
                <a:gd name="connsiteY10" fmla="*/ 857735 h 1129198"/>
                <a:gd name="connsiteX11" fmla="*/ 369094 w 1181099"/>
                <a:gd name="connsiteY11" fmla="*/ 867260 h 1129198"/>
                <a:gd name="connsiteX12" fmla="*/ 388144 w 1181099"/>
                <a:gd name="connsiteY12" fmla="*/ 793442 h 1129198"/>
                <a:gd name="connsiteX13" fmla="*/ 426244 w 1181099"/>
                <a:gd name="connsiteY13" fmla="*/ 719623 h 1129198"/>
                <a:gd name="connsiteX14" fmla="*/ 452438 w 1181099"/>
                <a:gd name="connsiteY14" fmla="*/ 567223 h 1129198"/>
                <a:gd name="connsiteX15" fmla="*/ 533400 w 1181099"/>
                <a:gd name="connsiteY15" fmla="*/ 519598 h 1129198"/>
                <a:gd name="connsiteX16" fmla="*/ 592932 w 1181099"/>
                <a:gd name="connsiteY16" fmla="*/ 521979 h 1129198"/>
                <a:gd name="connsiteX17" fmla="*/ 657225 w 1181099"/>
                <a:gd name="connsiteY17" fmla="*/ 460067 h 1129198"/>
                <a:gd name="connsiteX18" fmla="*/ 754857 w 1181099"/>
                <a:gd name="connsiteY18" fmla="*/ 445779 h 1129198"/>
                <a:gd name="connsiteX19" fmla="*/ 783432 w 1181099"/>
                <a:gd name="connsiteY19" fmla="*/ 426730 h 1129198"/>
                <a:gd name="connsiteX20" fmla="*/ 804863 w 1181099"/>
                <a:gd name="connsiteY20" fmla="*/ 352911 h 1129198"/>
                <a:gd name="connsiteX21" fmla="*/ 947739 w 1181099"/>
                <a:gd name="connsiteY21" fmla="*/ 350531 h 1129198"/>
                <a:gd name="connsiteX22" fmla="*/ 973931 w 1181099"/>
                <a:gd name="connsiteY22" fmla="*/ 295762 h 1129198"/>
                <a:gd name="connsiteX23" fmla="*/ 1002506 w 1181099"/>
                <a:gd name="connsiteY23" fmla="*/ 336242 h 1129198"/>
                <a:gd name="connsiteX24" fmla="*/ 1045368 w 1181099"/>
                <a:gd name="connsiteY24" fmla="*/ 305287 h 1129198"/>
                <a:gd name="connsiteX25" fmla="*/ 1133473 w 1181099"/>
                <a:gd name="connsiteY25" fmla="*/ 338624 h 1129198"/>
                <a:gd name="connsiteX26" fmla="*/ 1181099 w 1181099"/>
                <a:gd name="connsiteY26" fmla="*/ 283855 h 1129198"/>
                <a:gd name="connsiteX27" fmla="*/ 1140616 w 1181099"/>
                <a:gd name="connsiteY27" fmla="*/ 167173 h 1129198"/>
                <a:gd name="connsiteX28" fmla="*/ 1078704 w 1181099"/>
                <a:gd name="connsiteY28" fmla="*/ 69544 h 1129198"/>
                <a:gd name="connsiteX29" fmla="*/ 1081086 w 1181099"/>
                <a:gd name="connsiteY29" fmla="*/ 2869 h 1129198"/>
                <a:gd name="connsiteX30" fmla="*/ 983454 w 1181099"/>
                <a:gd name="connsiteY30" fmla="*/ 33826 h 1129198"/>
                <a:gd name="connsiteX31" fmla="*/ 962024 w 1181099"/>
                <a:gd name="connsiteY31" fmla="*/ 90976 h 1129198"/>
                <a:gd name="connsiteX32" fmla="*/ 845342 w 1181099"/>
                <a:gd name="connsiteY32" fmla="*/ 95738 h 1129198"/>
                <a:gd name="connsiteX33" fmla="*/ 776285 w 1181099"/>
                <a:gd name="connsiteY33" fmla="*/ 93356 h 1129198"/>
                <a:gd name="connsiteX34" fmla="*/ 716754 w 1181099"/>
                <a:gd name="connsiteY34" fmla="*/ 176702 h 1129198"/>
                <a:gd name="connsiteX35" fmla="*/ 719136 w 1181099"/>
                <a:gd name="connsiteY35" fmla="*/ 281476 h 1129198"/>
                <a:gd name="connsiteX36" fmla="*/ 638173 w 1181099"/>
                <a:gd name="connsiteY36" fmla="*/ 310050 h 1129198"/>
                <a:gd name="connsiteX37" fmla="*/ 621504 w 1181099"/>
                <a:gd name="connsiteY37" fmla="*/ 231469 h 1129198"/>
                <a:gd name="connsiteX38" fmla="*/ 490536 w 1181099"/>
                <a:gd name="connsiteY38" fmla="*/ 300526 h 1129198"/>
                <a:gd name="connsiteX39" fmla="*/ 400048 w 1181099"/>
                <a:gd name="connsiteY39" fmla="*/ 264806 h 1129198"/>
                <a:gd name="connsiteX0" fmla="*/ 0 w 1181099"/>
                <a:gd name="connsiteY0" fmla="*/ 950604 h 1129198"/>
                <a:gd name="connsiteX1" fmla="*/ 33338 w 1181099"/>
                <a:gd name="connsiteY1" fmla="*/ 1067285 h 1129198"/>
                <a:gd name="connsiteX2" fmla="*/ 126207 w 1181099"/>
                <a:gd name="connsiteY2" fmla="*/ 1079192 h 1129198"/>
                <a:gd name="connsiteX3" fmla="*/ 161925 w 1181099"/>
                <a:gd name="connsiteY3" fmla="*/ 1117292 h 1129198"/>
                <a:gd name="connsiteX4" fmla="*/ 254794 w 1181099"/>
                <a:gd name="connsiteY4" fmla="*/ 1129198 h 1129198"/>
                <a:gd name="connsiteX5" fmla="*/ 314325 w 1181099"/>
                <a:gd name="connsiteY5" fmla="*/ 1091098 h 1129198"/>
                <a:gd name="connsiteX6" fmla="*/ 316707 w 1181099"/>
                <a:gd name="connsiteY6" fmla="*/ 1031567 h 1129198"/>
                <a:gd name="connsiteX7" fmla="*/ 359569 w 1181099"/>
                <a:gd name="connsiteY7" fmla="*/ 988704 h 1129198"/>
                <a:gd name="connsiteX8" fmla="*/ 311944 w 1181099"/>
                <a:gd name="connsiteY8" fmla="*/ 952985 h 1129198"/>
                <a:gd name="connsiteX9" fmla="*/ 311944 w 1181099"/>
                <a:gd name="connsiteY9" fmla="*/ 883929 h 1129198"/>
                <a:gd name="connsiteX10" fmla="*/ 338138 w 1181099"/>
                <a:gd name="connsiteY10" fmla="*/ 857735 h 1129198"/>
                <a:gd name="connsiteX11" fmla="*/ 369094 w 1181099"/>
                <a:gd name="connsiteY11" fmla="*/ 867260 h 1129198"/>
                <a:gd name="connsiteX12" fmla="*/ 388144 w 1181099"/>
                <a:gd name="connsiteY12" fmla="*/ 793442 h 1129198"/>
                <a:gd name="connsiteX13" fmla="*/ 426244 w 1181099"/>
                <a:gd name="connsiteY13" fmla="*/ 719623 h 1129198"/>
                <a:gd name="connsiteX14" fmla="*/ 452438 w 1181099"/>
                <a:gd name="connsiteY14" fmla="*/ 567223 h 1129198"/>
                <a:gd name="connsiteX15" fmla="*/ 533400 w 1181099"/>
                <a:gd name="connsiteY15" fmla="*/ 519598 h 1129198"/>
                <a:gd name="connsiteX16" fmla="*/ 592932 w 1181099"/>
                <a:gd name="connsiteY16" fmla="*/ 521979 h 1129198"/>
                <a:gd name="connsiteX17" fmla="*/ 657225 w 1181099"/>
                <a:gd name="connsiteY17" fmla="*/ 460067 h 1129198"/>
                <a:gd name="connsiteX18" fmla="*/ 754857 w 1181099"/>
                <a:gd name="connsiteY18" fmla="*/ 445779 h 1129198"/>
                <a:gd name="connsiteX19" fmla="*/ 783432 w 1181099"/>
                <a:gd name="connsiteY19" fmla="*/ 426730 h 1129198"/>
                <a:gd name="connsiteX20" fmla="*/ 804863 w 1181099"/>
                <a:gd name="connsiteY20" fmla="*/ 352911 h 1129198"/>
                <a:gd name="connsiteX21" fmla="*/ 947739 w 1181099"/>
                <a:gd name="connsiteY21" fmla="*/ 350531 h 1129198"/>
                <a:gd name="connsiteX22" fmla="*/ 973931 w 1181099"/>
                <a:gd name="connsiteY22" fmla="*/ 295762 h 1129198"/>
                <a:gd name="connsiteX23" fmla="*/ 1002506 w 1181099"/>
                <a:gd name="connsiteY23" fmla="*/ 336242 h 1129198"/>
                <a:gd name="connsiteX24" fmla="*/ 1045368 w 1181099"/>
                <a:gd name="connsiteY24" fmla="*/ 305287 h 1129198"/>
                <a:gd name="connsiteX25" fmla="*/ 1133473 w 1181099"/>
                <a:gd name="connsiteY25" fmla="*/ 338624 h 1129198"/>
                <a:gd name="connsiteX26" fmla="*/ 1181099 w 1181099"/>
                <a:gd name="connsiteY26" fmla="*/ 283855 h 1129198"/>
                <a:gd name="connsiteX27" fmla="*/ 1140616 w 1181099"/>
                <a:gd name="connsiteY27" fmla="*/ 167173 h 1129198"/>
                <a:gd name="connsiteX28" fmla="*/ 1078704 w 1181099"/>
                <a:gd name="connsiteY28" fmla="*/ 69544 h 1129198"/>
                <a:gd name="connsiteX29" fmla="*/ 1081086 w 1181099"/>
                <a:gd name="connsiteY29" fmla="*/ 2869 h 1129198"/>
                <a:gd name="connsiteX30" fmla="*/ 983454 w 1181099"/>
                <a:gd name="connsiteY30" fmla="*/ 33826 h 1129198"/>
                <a:gd name="connsiteX31" fmla="*/ 962024 w 1181099"/>
                <a:gd name="connsiteY31" fmla="*/ 90976 h 1129198"/>
                <a:gd name="connsiteX32" fmla="*/ 845342 w 1181099"/>
                <a:gd name="connsiteY32" fmla="*/ 95738 h 1129198"/>
                <a:gd name="connsiteX33" fmla="*/ 776285 w 1181099"/>
                <a:gd name="connsiteY33" fmla="*/ 93356 h 1129198"/>
                <a:gd name="connsiteX34" fmla="*/ 716754 w 1181099"/>
                <a:gd name="connsiteY34" fmla="*/ 176702 h 1129198"/>
                <a:gd name="connsiteX35" fmla="*/ 719136 w 1181099"/>
                <a:gd name="connsiteY35" fmla="*/ 281476 h 1129198"/>
                <a:gd name="connsiteX36" fmla="*/ 638173 w 1181099"/>
                <a:gd name="connsiteY36" fmla="*/ 310050 h 1129198"/>
                <a:gd name="connsiteX37" fmla="*/ 621504 w 1181099"/>
                <a:gd name="connsiteY37" fmla="*/ 231469 h 1129198"/>
                <a:gd name="connsiteX38" fmla="*/ 502442 w 1181099"/>
                <a:gd name="connsiteY38" fmla="*/ 288619 h 1129198"/>
                <a:gd name="connsiteX39" fmla="*/ 400048 w 1181099"/>
                <a:gd name="connsiteY39" fmla="*/ 264806 h 1129198"/>
                <a:gd name="connsiteX0" fmla="*/ 0 w 1181099"/>
                <a:gd name="connsiteY0" fmla="*/ 950604 h 1129198"/>
                <a:gd name="connsiteX1" fmla="*/ 33338 w 1181099"/>
                <a:gd name="connsiteY1" fmla="*/ 1067285 h 1129198"/>
                <a:gd name="connsiteX2" fmla="*/ 126207 w 1181099"/>
                <a:gd name="connsiteY2" fmla="*/ 1079192 h 1129198"/>
                <a:gd name="connsiteX3" fmla="*/ 161925 w 1181099"/>
                <a:gd name="connsiteY3" fmla="*/ 1117292 h 1129198"/>
                <a:gd name="connsiteX4" fmla="*/ 254794 w 1181099"/>
                <a:gd name="connsiteY4" fmla="*/ 1129198 h 1129198"/>
                <a:gd name="connsiteX5" fmla="*/ 314325 w 1181099"/>
                <a:gd name="connsiteY5" fmla="*/ 1091098 h 1129198"/>
                <a:gd name="connsiteX6" fmla="*/ 316707 w 1181099"/>
                <a:gd name="connsiteY6" fmla="*/ 1031567 h 1129198"/>
                <a:gd name="connsiteX7" fmla="*/ 359569 w 1181099"/>
                <a:gd name="connsiteY7" fmla="*/ 988704 h 1129198"/>
                <a:gd name="connsiteX8" fmla="*/ 311944 w 1181099"/>
                <a:gd name="connsiteY8" fmla="*/ 952985 h 1129198"/>
                <a:gd name="connsiteX9" fmla="*/ 311944 w 1181099"/>
                <a:gd name="connsiteY9" fmla="*/ 883929 h 1129198"/>
                <a:gd name="connsiteX10" fmla="*/ 338138 w 1181099"/>
                <a:gd name="connsiteY10" fmla="*/ 857735 h 1129198"/>
                <a:gd name="connsiteX11" fmla="*/ 369094 w 1181099"/>
                <a:gd name="connsiteY11" fmla="*/ 867260 h 1129198"/>
                <a:gd name="connsiteX12" fmla="*/ 388144 w 1181099"/>
                <a:gd name="connsiteY12" fmla="*/ 793442 h 1129198"/>
                <a:gd name="connsiteX13" fmla="*/ 426244 w 1181099"/>
                <a:gd name="connsiteY13" fmla="*/ 719623 h 1129198"/>
                <a:gd name="connsiteX14" fmla="*/ 452438 w 1181099"/>
                <a:gd name="connsiteY14" fmla="*/ 567223 h 1129198"/>
                <a:gd name="connsiteX15" fmla="*/ 533400 w 1181099"/>
                <a:gd name="connsiteY15" fmla="*/ 519598 h 1129198"/>
                <a:gd name="connsiteX16" fmla="*/ 592932 w 1181099"/>
                <a:gd name="connsiteY16" fmla="*/ 521979 h 1129198"/>
                <a:gd name="connsiteX17" fmla="*/ 657225 w 1181099"/>
                <a:gd name="connsiteY17" fmla="*/ 460067 h 1129198"/>
                <a:gd name="connsiteX18" fmla="*/ 754857 w 1181099"/>
                <a:gd name="connsiteY18" fmla="*/ 445779 h 1129198"/>
                <a:gd name="connsiteX19" fmla="*/ 783432 w 1181099"/>
                <a:gd name="connsiteY19" fmla="*/ 426730 h 1129198"/>
                <a:gd name="connsiteX20" fmla="*/ 804863 w 1181099"/>
                <a:gd name="connsiteY20" fmla="*/ 352911 h 1129198"/>
                <a:gd name="connsiteX21" fmla="*/ 947739 w 1181099"/>
                <a:gd name="connsiteY21" fmla="*/ 350531 h 1129198"/>
                <a:gd name="connsiteX22" fmla="*/ 973931 w 1181099"/>
                <a:gd name="connsiteY22" fmla="*/ 295762 h 1129198"/>
                <a:gd name="connsiteX23" fmla="*/ 1002506 w 1181099"/>
                <a:gd name="connsiteY23" fmla="*/ 336242 h 1129198"/>
                <a:gd name="connsiteX24" fmla="*/ 1045368 w 1181099"/>
                <a:gd name="connsiteY24" fmla="*/ 305287 h 1129198"/>
                <a:gd name="connsiteX25" fmla="*/ 1133473 w 1181099"/>
                <a:gd name="connsiteY25" fmla="*/ 338624 h 1129198"/>
                <a:gd name="connsiteX26" fmla="*/ 1181099 w 1181099"/>
                <a:gd name="connsiteY26" fmla="*/ 283855 h 1129198"/>
                <a:gd name="connsiteX27" fmla="*/ 1140616 w 1181099"/>
                <a:gd name="connsiteY27" fmla="*/ 167173 h 1129198"/>
                <a:gd name="connsiteX28" fmla="*/ 1078704 w 1181099"/>
                <a:gd name="connsiteY28" fmla="*/ 69544 h 1129198"/>
                <a:gd name="connsiteX29" fmla="*/ 1081086 w 1181099"/>
                <a:gd name="connsiteY29" fmla="*/ 2869 h 1129198"/>
                <a:gd name="connsiteX30" fmla="*/ 983454 w 1181099"/>
                <a:gd name="connsiteY30" fmla="*/ 33826 h 1129198"/>
                <a:gd name="connsiteX31" fmla="*/ 962024 w 1181099"/>
                <a:gd name="connsiteY31" fmla="*/ 90976 h 1129198"/>
                <a:gd name="connsiteX32" fmla="*/ 845342 w 1181099"/>
                <a:gd name="connsiteY32" fmla="*/ 95738 h 1129198"/>
                <a:gd name="connsiteX33" fmla="*/ 776285 w 1181099"/>
                <a:gd name="connsiteY33" fmla="*/ 93356 h 1129198"/>
                <a:gd name="connsiteX34" fmla="*/ 716754 w 1181099"/>
                <a:gd name="connsiteY34" fmla="*/ 176702 h 1129198"/>
                <a:gd name="connsiteX35" fmla="*/ 719136 w 1181099"/>
                <a:gd name="connsiteY35" fmla="*/ 281476 h 1129198"/>
                <a:gd name="connsiteX36" fmla="*/ 638173 w 1181099"/>
                <a:gd name="connsiteY36" fmla="*/ 310050 h 1129198"/>
                <a:gd name="connsiteX37" fmla="*/ 621504 w 1181099"/>
                <a:gd name="connsiteY37" fmla="*/ 231469 h 1129198"/>
                <a:gd name="connsiteX38" fmla="*/ 502442 w 1181099"/>
                <a:gd name="connsiteY38" fmla="*/ 288619 h 1129198"/>
                <a:gd name="connsiteX39" fmla="*/ 400048 w 1181099"/>
                <a:gd name="connsiteY39" fmla="*/ 264806 h 1129198"/>
                <a:gd name="connsiteX40" fmla="*/ 392905 w 1181099"/>
                <a:gd name="connsiteY40" fmla="*/ 260045 h 1129198"/>
                <a:gd name="connsiteX0" fmla="*/ 0 w 1181099"/>
                <a:gd name="connsiteY0" fmla="*/ 950604 h 1129198"/>
                <a:gd name="connsiteX1" fmla="*/ 33338 w 1181099"/>
                <a:gd name="connsiteY1" fmla="*/ 1067285 h 1129198"/>
                <a:gd name="connsiteX2" fmla="*/ 126207 w 1181099"/>
                <a:gd name="connsiteY2" fmla="*/ 1079192 h 1129198"/>
                <a:gd name="connsiteX3" fmla="*/ 161925 w 1181099"/>
                <a:gd name="connsiteY3" fmla="*/ 1117292 h 1129198"/>
                <a:gd name="connsiteX4" fmla="*/ 254794 w 1181099"/>
                <a:gd name="connsiteY4" fmla="*/ 1129198 h 1129198"/>
                <a:gd name="connsiteX5" fmla="*/ 314325 w 1181099"/>
                <a:gd name="connsiteY5" fmla="*/ 1091098 h 1129198"/>
                <a:gd name="connsiteX6" fmla="*/ 316707 w 1181099"/>
                <a:gd name="connsiteY6" fmla="*/ 1031567 h 1129198"/>
                <a:gd name="connsiteX7" fmla="*/ 359569 w 1181099"/>
                <a:gd name="connsiteY7" fmla="*/ 988704 h 1129198"/>
                <a:gd name="connsiteX8" fmla="*/ 311944 w 1181099"/>
                <a:gd name="connsiteY8" fmla="*/ 952985 h 1129198"/>
                <a:gd name="connsiteX9" fmla="*/ 311944 w 1181099"/>
                <a:gd name="connsiteY9" fmla="*/ 883929 h 1129198"/>
                <a:gd name="connsiteX10" fmla="*/ 338138 w 1181099"/>
                <a:gd name="connsiteY10" fmla="*/ 857735 h 1129198"/>
                <a:gd name="connsiteX11" fmla="*/ 369094 w 1181099"/>
                <a:gd name="connsiteY11" fmla="*/ 867260 h 1129198"/>
                <a:gd name="connsiteX12" fmla="*/ 388144 w 1181099"/>
                <a:gd name="connsiteY12" fmla="*/ 793442 h 1129198"/>
                <a:gd name="connsiteX13" fmla="*/ 426244 w 1181099"/>
                <a:gd name="connsiteY13" fmla="*/ 719623 h 1129198"/>
                <a:gd name="connsiteX14" fmla="*/ 452438 w 1181099"/>
                <a:gd name="connsiteY14" fmla="*/ 567223 h 1129198"/>
                <a:gd name="connsiteX15" fmla="*/ 533400 w 1181099"/>
                <a:gd name="connsiteY15" fmla="*/ 519598 h 1129198"/>
                <a:gd name="connsiteX16" fmla="*/ 592932 w 1181099"/>
                <a:gd name="connsiteY16" fmla="*/ 521979 h 1129198"/>
                <a:gd name="connsiteX17" fmla="*/ 657225 w 1181099"/>
                <a:gd name="connsiteY17" fmla="*/ 460067 h 1129198"/>
                <a:gd name="connsiteX18" fmla="*/ 754857 w 1181099"/>
                <a:gd name="connsiteY18" fmla="*/ 445779 h 1129198"/>
                <a:gd name="connsiteX19" fmla="*/ 783432 w 1181099"/>
                <a:gd name="connsiteY19" fmla="*/ 426730 h 1129198"/>
                <a:gd name="connsiteX20" fmla="*/ 804863 w 1181099"/>
                <a:gd name="connsiteY20" fmla="*/ 352911 h 1129198"/>
                <a:gd name="connsiteX21" fmla="*/ 947739 w 1181099"/>
                <a:gd name="connsiteY21" fmla="*/ 350531 h 1129198"/>
                <a:gd name="connsiteX22" fmla="*/ 973931 w 1181099"/>
                <a:gd name="connsiteY22" fmla="*/ 295762 h 1129198"/>
                <a:gd name="connsiteX23" fmla="*/ 1002506 w 1181099"/>
                <a:gd name="connsiteY23" fmla="*/ 336242 h 1129198"/>
                <a:gd name="connsiteX24" fmla="*/ 1045368 w 1181099"/>
                <a:gd name="connsiteY24" fmla="*/ 305287 h 1129198"/>
                <a:gd name="connsiteX25" fmla="*/ 1133473 w 1181099"/>
                <a:gd name="connsiteY25" fmla="*/ 338624 h 1129198"/>
                <a:gd name="connsiteX26" fmla="*/ 1181099 w 1181099"/>
                <a:gd name="connsiteY26" fmla="*/ 283855 h 1129198"/>
                <a:gd name="connsiteX27" fmla="*/ 1140616 w 1181099"/>
                <a:gd name="connsiteY27" fmla="*/ 167173 h 1129198"/>
                <a:gd name="connsiteX28" fmla="*/ 1078704 w 1181099"/>
                <a:gd name="connsiteY28" fmla="*/ 69544 h 1129198"/>
                <a:gd name="connsiteX29" fmla="*/ 1081086 w 1181099"/>
                <a:gd name="connsiteY29" fmla="*/ 2869 h 1129198"/>
                <a:gd name="connsiteX30" fmla="*/ 983454 w 1181099"/>
                <a:gd name="connsiteY30" fmla="*/ 33826 h 1129198"/>
                <a:gd name="connsiteX31" fmla="*/ 962024 w 1181099"/>
                <a:gd name="connsiteY31" fmla="*/ 90976 h 1129198"/>
                <a:gd name="connsiteX32" fmla="*/ 845342 w 1181099"/>
                <a:gd name="connsiteY32" fmla="*/ 95738 h 1129198"/>
                <a:gd name="connsiteX33" fmla="*/ 776285 w 1181099"/>
                <a:gd name="connsiteY33" fmla="*/ 93356 h 1129198"/>
                <a:gd name="connsiteX34" fmla="*/ 716754 w 1181099"/>
                <a:gd name="connsiteY34" fmla="*/ 176702 h 1129198"/>
                <a:gd name="connsiteX35" fmla="*/ 719136 w 1181099"/>
                <a:gd name="connsiteY35" fmla="*/ 281476 h 1129198"/>
                <a:gd name="connsiteX36" fmla="*/ 638173 w 1181099"/>
                <a:gd name="connsiteY36" fmla="*/ 310050 h 1129198"/>
                <a:gd name="connsiteX37" fmla="*/ 621504 w 1181099"/>
                <a:gd name="connsiteY37" fmla="*/ 231469 h 1129198"/>
                <a:gd name="connsiteX38" fmla="*/ 502442 w 1181099"/>
                <a:gd name="connsiteY38" fmla="*/ 288619 h 1129198"/>
                <a:gd name="connsiteX39" fmla="*/ 400048 w 1181099"/>
                <a:gd name="connsiteY39" fmla="*/ 264806 h 1129198"/>
                <a:gd name="connsiteX40" fmla="*/ 407193 w 1181099"/>
                <a:gd name="connsiteY40" fmla="*/ 202895 h 1129198"/>
                <a:gd name="connsiteX0" fmla="*/ 0 w 1181099"/>
                <a:gd name="connsiteY0" fmla="*/ 950604 h 1129198"/>
                <a:gd name="connsiteX1" fmla="*/ 33338 w 1181099"/>
                <a:gd name="connsiteY1" fmla="*/ 1067285 h 1129198"/>
                <a:gd name="connsiteX2" fmla="*/ 126207 w 1181099"/>
                <a:gd name="connsiteY2" fmla="*/ 1079192 h 1129198"/>
                <a:gd name="connsiteX3" fmla="*/ 161925 w 1181099"/>
                <a:gd name="connsiteY3" fmla="*/ 1117292 h 1129198"/>
                <a:gd name="connsiteX4" fmla="*/ 254794 w 1181099"/>
                <a:gd name="connsiteY4" fmla="*/ 1129198 h 1129198"/>
                <a:gd name="connsiteX5" fmla="*/ 314325 w 1181099"/>
                <a:gd name="connsiteY5" fmla="*/ 1091098 h 1129198"/>
                <a:gd name="connsiteX6" fmla="*/ 316707 w 1181099"/>
                <a:gd name="connsiteY6" fmla="*/ 1031567 h 1129198"/>
                <a:gd name="connsiteX7" fmla="*/ 359569 w 1181099"/>
                <a:gd name="connsiteY7" fmla="*/ 988704 h 1129198"/>
                <a:gd name="connsiteX8" fmla="*/ 311944 w 1181099"/>
                <a:gd name="connsiteY8" fmla="*/ 952985 h 1129198"/>
                <a:gd name="connsiteX9" fmla="*/ 311944 w 1181099"/>
                <a:gd name="connsiteY9" fmla="*/ 883929 h 1129198"/>
                <a:gd name="connsiteX10" fmla="*/ 338138 w 1181099"/>
                <a:gd name="connsiteY10" fmla="*/ 857735 h 1129198"/>
                <a:gd name="connsiteX11" fmla="*/ 369094 w 1181099"/>
                <a:gd name="connsiteY11" fmla="*/ 867260 h 1129198"/>
                <a:gd name="connsiteX12" fmla="*/ 388144 w 1181099"/>
                <a:gd name="connsiteY12" fmla="*/ 793442 h 1129198"/>
                <a:gd name="connsiteX13" fmla="*/ 426244 w 1181099"/>
                <a:gd name="connsiteY13" fmla="*/ 719623 h 1129198"/>
                <a:gd name="connsiteX14" fmla="*/ 452438 w 1181099"/>
                <a:gd name="connsiteY14" fmla="*/ 567223 h 1129198"/>
                <a:gd name="connsiteX15" fmla="*/ 533400 w 1181099"/>
                <a:gd name="connsiteY15" fmla="*/ 519598 h 1129198"/>
                <a:gd name="connsiteX16" fmla="*/ 592932 w 1181099"/>
                <a:gd name="connsiteY16" fmla="*/ 521979 h 1129198"/>
                <a:gd name="connsiteX17" fmla="*/ 657225 w 1181099"/>
                <a:gd name="connsiteY17" fmla="*/ 460067 h 1129198"/>
                <a:gd name="connsiteX18" fmla="*/ 754857 w 1181099"/>
                <a:gd name="connsiteY18" fmla="*/ 445779 h 1129198"/>
                <a:gd name="connsiteX19" fmla="*/ 783432 w 1181099"/>
                <a:gd name="connsiteY19" fmla="*/ 426730 h 1129198"/>
                <a:gd name="connsiteX20" fmla="*/ 804863 w 1181099"/>
                <a:gd name="connsiteY20" fmla="*/ 352911 h 1129198"/>
                <a:gd name="connsiteX21" fmla="*/ 947739 w 1181099"/>
                <a:gd name="connsiteY21" fmla="*/ 350531 h 1129198"/>
                <a:gd name="connsiteX22" fmla="*/ 973931 w 1181099"/>
                <a:gd name="connsiteY22" fmla="*/ 295762 h 1129198"/>
                <a:gd name="connsiteX23" fmla="*/ 1002506 w 1181099"/>
                <a:gd name="connsiteY23" fmla="*/ 336242 h 1129198"/>
                <a:gd name="connsiteX24" fmla="*/ 1045368 w 1181099"/>
                <a:gd name="connsiteY24" fmla="*/ 305287 h 1129198"/>
                <a:gd name="connsiteX25" fmla="*/ 1133473 w 1181099"/>
                <a:gd name="connsiteY25" fmla="*/ 338624 h 1129198"/>
                <a:gd name="connsiteX26" fmla="*/ 1181099 w 1181099"/>
                <a:gd name="connsiteY26" fmla="*/ 283855 h 1129198"/>
                <a:gd name="connsiteX27" fmla="*/ 1140616 w 1181099"/>
                <a:gd name="connsiteY27" fmla="*/ 167173 h 1129198"/>
                <a:gd name="connsiteX28" fmla="*/ 1078704 w 1181099"/>
                <a:gd name="connsiteY28" fmla="*/ 69544 h 1129198"/>
                <a:gd name="connsiteX29" fmla="*/ 1081086 w 1181099"/>
                <a:gd name="connsiteY29" fmla="*/ 2869 h 1129198"/>
                <a:gd name="connsiteX30" fmla="*/ 983454 w 1181099"/>
                <a:gd name="connsiteY30" fmla="*/ 33826 h 1129198"/>
                <a:gd name="connsiteX31" fmla="*/ 962024 w 1181099"/>
                <a:gd name="connsiteY31" fmla="*/ 90976 h 1129198"/>
                <a:gd name="connsiteX32" fmla="*/ 845342 w 1181099"/>
                <a:gd name="connsiteY32" fmla="*/ 95738 h 1129198"/>
                <a:gd name="connsiteX33" fmla="*/ 776285 w 1181099"/>
                <a:gd name="connsiteY33" fmla="*/ 93356 h 1129198"/>
                <a:gd name="connsiteX34" fmla="*/ 716754 w 1181099"/>
                <a:gd name="connsiteY34" fmla="*/ 176702 h 1129198"/>
                <a:gd name="connsiteX35" fmla="*/ 719136 w 1181099"/>
                <a:gd name="connsiteY35" fmla="*/ 281476 h 1129198"/>
                <a:gd name="connsiteX36" fmla="*/ 638173 w 1181099"/>
                <a:gd name="connsiteY36" fmla="*/ 310050 h 1129198"/>
                <a:gd name="connsiteX37" fmla="*/ 621504 w 1181099"/>
                <a:gd name="connsiteY37" fmla="*/ 231469 h 1129198"/>
                <a:gd name="connsiteX38" fmla="*/ 502442 w 1181099"/>
                <a:gd name="connsiteY38" fmla="*/ 288619 h 1129198"/>
                <a:gd name="connsiteX39" fmla="*/ 400048 w 1181099"/>
                <a:gd name="connsiteY39" fmla="*/ 264806 h 1129198"/>
                <a:gd name="connsiteX40" fmla="*/ 407193 w 1181099"/>
                <a:gd name="connsiteY40" fmla="*/ 202895 h 1129198"/>
                <a:gd name="connsiteX41" fmla="*/ 400048 w 1181099"/>
                <a:gd name="connsiteY41" fmla="*/ 200513 h 1129198"/>
                <a:gd name="connsiteX0" fmla="*/ 0 w 1181099"/>
                <a:gd name="connsiteY0" fmla="*/ 950604 h 1129198"/>
                <a:gd name="connsiteX1" fmla="*/ 33338 w 1181099"/>
                <a:gd name="connsiteY1" fmla="*/ 1067285 h 1129198"/>
                <a:gd name="connsiteX2" fmla="*/ 126207 w 1181099"/>
                <a:gd name="connsiteY2" fmla="*/ 1079192 h 1129198"/>
                <a:gd name="connsiteX3" fmla="*/ 161925 w 1181099"/>
                <a:gd name="connsiteY3" fmla="*/ 1117292 h 1129198"/>
                <a:gd name="connsiteX4" fmla="*/ 254794 w 1181099"/>
                <a:gd name="connsiteY4" fmla="*/ 1129198 h 1129198"/>
                <a:gd name="connsiteX5" fmla="*/ 314325 w 1181099"/>
                <a:gd name="connsiteY5" fmla="*/ 1091098 h 1129198"/>
                <a:gd name="connsiteX6" fmla="*/ 316707 w 1181099"/>
                <a:gd name="connsiteY6" fmla="*/ 1031567 h 1129198"/>
                <a:gd name="connsiteX7" fmla="*/ 359569 w 1181099"/>
                <a:gd name="connsiteY7" fmla="*/ 988704 h 1129198"/>
                <a:gd name="connsiteX8" fmla="*/ 311944 w 1181099"/>
                <a:gd name="connsiteY8" fmla="*/ 952985 h 1129198"/>
                <a:gd name="connsiteX9" fmla="*/ 311944 w 1181099"/>
                <a:gd name="connsiteY9" fmla="*/ 883929 h 1129198"/>
                <a:gd name="connsiteX10" fmla="*/ 338138 w 1181099"/>
                <a:gd name="connsiteY10" fmla="*/ 857735 h 1129198"/>
                <a:gd name="connsiteX11" fmla="*/ 369094 w 1181099"/>
                <a:gd name="connsiteY11" fmla="*/ 867260 h 1129198"/>
                <a:gd name="connsiteX12" fmla="*/ 388144 w 1181099"/>
                <a:gd name="connsiteY12" fmla="*/ 793442 h 1129198"/>
                <a:gd name="connsiteX13" fmla="*/ 426244 w 1181099"/>
                <a:gd name="connsiteY13" fmla="*/ 719623 h 1129198"/>
                <a:gd name="connsiteX14" fmla="*/ 452438 w 1181099"/>
                <a:gd name="connsiteY14" fmla="*/ 567223 h 1129198"/>
                <a:gd name="connsiteX15" fmla="*/ 533400 w 1181099"/>
                <a:gd name="connsiteY15" fmla="*/ 519598 h 1129198"/>
                <a:gd name="connsiteX16" fmla="*/ 592932 w 1181099"/>
                <a:gd name="connsiteY16" fmla="*/ 521979 h 1129198"/>
                <a:gd name="connsiteX17" fmla="*/ 657225 w 1181099"/>
                <a:gd name="connsiteY17" fmla="*/ 460067 h 1129198"/>
                <a:gd name="connsiteX18" fmla="*/ 754857 w 1181099"/>
                <a:gd name="connsiteY18" fmla="*/ 445779 h 1129198"/>
                <a:gd name="connsiteX19" fmla="*/ 783432 w 1181099"/>
                <a:gd name="connsiteY19" fmla="*/ 426730 h 1129198"/>
                <a:gd name="connsiteX20" fmla="*/ 804863 w 1181099"/>
                <a:gd name="connsiteY20" fmla="*/ 352911 h 1129198"/>
                <a:gd name="connsiteX21" fmla="*/ 947739 w 1181099"/>
                <a:gd name="connsiteY21" fmla="*/ 350531 h 1129198"/>
                <a:gd name="connsiteX22" fmla="*/ 973931 w 1181099"/>
                <a:gd name="connsiteY22" fmla="*/ 295762 h 1129198"/>
                <a:gd name="connsiteX23" fmla="*/ 1002506 w 1181099"/>
                <a:gd name="connsiteY23" fmla="*/ 336242 h 1129198"/>
                <a:gd name="connsiteX24" fmla="*/ 1045368 w 1181099"/>
                <a:gd name="connsiteY24" fmla="*/ 305287 h 1129198"/>
                <a:gd name="connsiteX25" fmla="*/ 1133473 w 1181099"/>
                <a:gd name="connsiteY25" fmla="*/ 338624 h 1129198"/>
                <a:gd name="connsiteX26" fmla="*/ 1181099 w 1181099"/>
                <a:gd name="connsiteY26" fmla="*/ 283855 h 1129198"/>
                <a:gd name="connsiteX27" fmla="*/ 1140616 w 1181099"/>
                <a:gd name="connsiteY27" fmla="*/ 167173 h 1129198"/>
                <a:gd name="connsiteX28" fmla="*/ 1078704 w 1181099"/>
                <a:gd name="connsiteY28" fmla="*/ 69544 h 1129198"/>
                <a:gd name="connsiteX29" fmla="*/ 1081086 w 1181099"/>
                <a:gd name="connsiteY29" fmla="*/ 2869 h 1129198"/>
                <a:gd name="connsiteX30" fmla="*/ 983454 w 1181099"/>
                <a:gd name="connsiteY30" fmla="*/ 33826 h 1129198"/>
                <a:gd name="connsiteX31" fmla="*/ 962024 w 1181099"/>
                <a:gd name="connsiteY31" fmla="*/ 90976 h 1129198"/>
                <a:gd name="connsiteX32" fmla="*/ 845342 w 1181099"/>
                <a:gd name="connsiteY32" fmla="*/ 95738 h 1129198"/>
                <a:gd name="connsiteX33" fmla="*/ 776285 w 1181099"/>
                <a:gd name="connsiteY33" fmla="*/ 93356 h 1129198"/>
                <a:gd name="connsiteX34" fmla="*/ 716754 w 1181099"/>
                <a:gd name="connsiteY34" fmla="*/ 176702 h 1129198"/>
                <a:gd name="connsiteX35" fmla="*/ 719136 w 1181099"/>
                <a:gd name="connsiteY35" fmla="*/ 281476 h 1129198"/>
                <a:gd name="connsiteX36" fmla="*/ 638173 w 1181099"/>
                <a:gd name="connsiteY36" fmla="*/ 310050 h 1129198"/>
                <a:gd name="connsiteX37" fmla="*/ 621504 w 1181099"/>
                <a:gd name="connsiteY37" fmla="*/ 231469 h 1129198"/>
                <a:gd name="connsiteX38" fmla="*/ 502442 w 1181099"/>
                <a:gd name="connsiteY38" fmla="*/ 288619 h 1129198"/>
                <a:gd name="connsiteX39" fmla="*/ 400048 w 1181099"/>
                <a:gd name="connsiteY39" fmla="*/ 264806 h 1129198"/>
                <a:gd name="connsiteX40" fmla="*/ 407193 w 1181099"/>
                <a:gd name="connsiteY40" fmla="*/ 202895 h 1129198"/>
                <a:gd name="connsiteX41" fmla="*/ 464341 w 1181099"/>
                <a:gd name="connsiteY41" fmla="*/ 195751 h 1129198"/>
                <a:gd name="connsiteX0" fmla="*/ 0 w 1181099"/>
                <a:gd name="connsiteY0" fmla="*/ 950604 h 1129198"/>
                <a:gd name="connsiteX1" fmla="*/ 33338 w 1181099"/>
                <a:gd name="connsiteY1" fmla="*/ 1067285 h 1129198"/>
                <a:gd name="connsiteX2" fmla="*/ 126207 w 1181099"/>
                <a:gd name="connsiteY2" fmla="*/ 1079192 h 1129198"/>
                <a:gd name="connsiteX3" fmla="*/ 161925 w 1181099"/>
                <a:gd name="connsiteY3" fmla="*/ 1117292 h 1129198"/>
                <a:gd name="connsiteX4" fmla="*/ 254794 w 1181099"/>
                <a:gd name="connsiteY4" fmla="*/ 1129198 h 1129198"/>
                <a:gd name="connsiteX5" fmla="*/ 314325 w 1181099"/>
                <a:gd name="connsiteY5" fmla="*/ 1091098 h 1129198"/>
                <a:gd name="connsiteX6" fmla="*/ 316707 w 1181099"/>
                <a:gd name="connsiteY6" fmla="*/ 1031567 h 1129198"/>
                <a:gd name="connsiteX7" fmla="*/ 359569 w 1181099"/>
                <a:gd name="connsiteY7" fmla="*/ 988704 h 1129198"/>
                <a:gd name="connsiteX8" fmla="*/ 311944 w 1181099"/>
                <a:gd name="connsiteY8" fmla="*/ 952985 h 1129198"/>
                <a:gd name="connsiteX9" fmla="*/ 311944 w 1181099"/>
                <a:gd name="connsiteY9" fmla="*/ 883929 h 1129198"/>
                <a:gd name="connsiteX10" fmla="*/ 338138 w 1181099"/>
                <a:gd name="connsiteY10" fmla="*/ 857735 h 1129198"/>
                <a:gd name="connsiteX11" fmla="*/ 369094 w 1181099"/>
                <a:gd name="connsiteY11" fmla="*/ 867260 h 1129198"/>
                <a:gd name="connsiteX12" fmla="*/ 388144 w 1181099"/>
                <a:gd name="connsiteY12" fmla="*/ 793442 h 1129198"/>
                <a:gd name="connsiteX13" fmla="*/ 426244 w 1181099"/>
                <a:gd name="connsiteY13" fmla="*/ 719623 h 1129198"/>
                <a:gd name="connsiteX14" fmla="*/ 452438 w 1181099"/>
                <a:gd name="connsiteY14" fmla="*/ 567223 h 1129198"/>
                <a:gd name="connsiteX15" fmla="*/ 533400 w 1181099"/>
                <a:gd name="connsiteY15" fmla="*/ 519598 h 1129198"/>
                <a:gd name="connsiteX16" fmla="*/ 592932 w 1181099"/>
                <a:gd name="connsiteY16" fmla="*/ 521979 h 1129198"/>
                <a:gd name="connsiteX17" fmla="*/ 657225 w 1181099"/>
                <a:gd name="connsiteY17" fmla="*/ 460067 h 1129198"/>
                <a:gd name="connsiteX18" fmla="*/ 754857 w 1181099"/>
                <a:gd name="connsiteY18" fmla="*/ 445779 h 1129198"/>
                <a:gd name="connsiteX19" fmla="*/ 783432 w 1181099"/>
                <a:gd name="connsiteY19" fmla="*/ 426730 h 1129198"/>
                <a:gd name="connsiteX20" fmla="*/ 804863 w 1181099"/>
                <a:gd name="connsiteY20" fmla="*/ 352911 h 1129198"/>
                <a:gd name="connsiteX21" fmla="*/ 947739 w 1181099"/>
                <a:gd name="connsiteY21" fmla="*/ 350531 h 1129198"/>
                <a:gd name="connsiteX22" fmla="*/ 973931 w 1181099"/>
                <a:gd name="connsiteY22" fmla="*/ 295762 h 1129198"/>
                <a:gd name="connsiteX23" fmla="*/ 1002506 w 1181099"/>
                <a:gd name="connsiteY23" fmla="*/ 336242 h 1129198"/>
                <a:gd name="connsiteX24" fmla="*/ 1045368 w 1181099"/>
                <a:gd name="connsiteY24" fmla="*/ 305287 h 1129198"/>
                <a:gd name="connsiteX25" fmla="*/ 1133473 w 1181099"/>
                <a:gd name="connsiteY25" fmla="*/ 338624 h 1129198"/>
                <a:gd name="connsiteX26" fmla="*/ 1181099 w 1181099"/>
                <a:gd name="connsiteY26" fmla="*/ 283855 h 1129198"/>
                <a:gd name="connsiteX27" fmla="*/ 1140616 w 1181099"/>
                <a:gd name="connsiteY27" fmla="*/ 167173 h 1129198"/>
                <a:gd name="connsiteX28" fmla="*/ 1078704 w 1181099"/>
                <a:gd name="connsiteY28" fmla="*/ 69544 h 1129198"/>
                <a:gd name="connsiteX29" fmla="*/ 1081086 w 1181099"/>
                <a:gd name="connsiteY29" fmla="*/ 2869 h 1129198"/>
                <a:gd name="connsiteX30" fmla="*/ 983454 w 1181099"/>
                <a:gd name="connsiteY30" fmla="*/ 33826 h 1129198"/>
                <a:gd name="connsiteX31" fmla="*/ 962024 w 1181099"/>
                <a:gd name="connsiteY31" fmla="*/ 90976 h 1129198"/>
                <a:gd name="connsiteX32" fmla="*/ 845342 w 1181099"/>
                <a:gd name="connsiteY32" fmla="*/ 95738 h 1129198"/>
                <a:gd name="connsiteX33" fmla="*/ 776285 w 1181099"/>
                <a:gd name="connsiteY33" fmla="*/ 93356 h 1129198"/>
                <a:gd name="connsiteX34" fmla="*/ 716754 w 1181099"/>
                <a:gd name="connsiteY34" fmla="*/ 176702 h 1129198"/>
                <a:gd name="connsiteX35" fmla="*/ 719136 w 1181099"/>
                <a:gd name="connsiteY35" fmla="*/ 281476 h 1129198"/>
                <a:gd name="connsiteX36" fmla="*/ 638173 w 1181099"/>
                <a:gd name="connsiteY36" fmla="*/ 310050 h 1129198"/>
                <a:gd name="connsiteX37" fmla="*/ 621504 w 1181099"/>
                <a:gd name="connsiteY37" fmla="*/ 231469 h 1129198"/>
                <a:gd name="connsiteX38" fmla="*/ 502442 w 1181099"/>
                <a:gd name="connsiteY38" fmla="*/ 288619 h 1129198"/>
                <a:gd name="connsiteX39" fmla="*/ 400048 w 1181099"/>
                <a:gd name="connsiteY39" fmla="*/ 264806 h 1129198"/>
                <a:gd name="connsiteX40" fmla="*/ 395287 w 1181099"/>
                <a:gd name="connsiteY40" fmla="*/ 198133 h 1129198"/>
                <a:gd name="connsiteX41" fmla="*/ 464341 w 1181099"/>
                <a:gd name="connsiteY41" fmla="*/ 195751 h 1129198"/>
                <a:gd name="connsiteX0" fmla="*/ 0 w 1181099"/>
                <a:gd name="connsiteY0" fmla="*/ 950604 h 1129198"/>
                <a:gd name="connsiteX1" fmla="*/ 33338 w 1181099"/>
                <a:gd name="connsiteY1" fmla="*/ 1067285 h 1129198"/>
                <a:gd name="connsiteX2" fmla="*/ 126207 w 1181099"/>
                <a:gd name="connsiteY2" fmla="*/ 1079192 h 1129198"/>
                <a:gd name="connsiteX3" fmla="*/ 161925 w 1181099"/>
                <a:gd name="connsiteY3" fmla="*/ 1117292 h 1129198"/>
                <a:gd name="connsiteX4" fmla="*/ 254794 w 1181099"/>
                <a:gd name="connsiteY4" fmla="*/ 1129198 h 1129198"/>
                <a:gd name="connsiteX5" fmla="*/ 314325 w 1181099"/>
                <a:gd name="connsiteY5" fmla="*/ 1091098 h 1129198"/>
                <a:gd name="connsiteX6" fmla="*/ 316707 w 1181099"/>
                <a:gd name="connsiteY6" fmla="*/ 1031567 h 1129198"/>
                <a:gd name="connsiteX7" fmla="*/ 359569 w 1181099"/>
                <a:gd name="connsiteY7" fmla="*/ 988704 h 1129198"/>
                <a:gd name="connsiteX8" fmla="*/ 311944 w 1181099"/>
                <a:gd name="connsiteY8" fmla="*/ 952985 h 1129198"/>
                <a:gd name="connsiteX9" fmla="*/ 311944 w 1181099"/>
                <a:gd name="connsiteY9" fmla="*/ 883929 h 1129198"/>
                <a:gd name="connsiteX10" fmla="*/ 338138 w 1181099"/>
                <a:gd name="connsiteY10" fmla="*/ 857735 h 1129198"/>
                <a:gd name="connsiteX11" fmla="*/ 369094 w 1181099"/>
                <a:gd name="connsiteY11" fmla="*/ 867260 h 1129198"/>
                <a:gd name="connsiteX12" fmla="*/ 388144 w 1181099"/>
                <a:gd name="connsiteY12" fmla="*/ 793442 h 1129198"/>
                <a:gd name="connsiteX13" fmla="*/ 426244 w 1181099"/>
                <a:gd name="connsiteY13" fmla="*/ 719623 h 1129198"/>
                <a:gd name="connsiteX14" fmla="*/ 452438 w 1181099"/>
                <a:gd name="connsiteY14" fmla="*/ 567223 h 1129198"/>
                <a:gd name="connsiteX15" fmla="*/ 533400 w 1181099"/>
                <a:gd name="connsiteY15" fmla="*/ 519598 h 1129198"/>
                <a:gd name="connsiteX16" fmla="*/ 592932 w 1181099"/>
                <a:gd name="connsiteY16" fmla="*/ 521979 h 1129198"/>
                <a:gd name="connsiteX17" fmla="*/ 657225 w 1181099"/>
                <a:gd name="connsiteY17" fmla="*/ 460067 h 1129198"/>
                <a:gd name="connsiteX18" fmla="*/ 754857 w 1181099"/>
                <a:gd name="connsiteY18" fmla="*/ 445779 h 1129198"/>
                <a:gd name="connsiteX19" fmla="*/ 783432 w 1181099"/>
                <a:gd name="connsiteY19" fmla="*/ 426730 h 1129198"/>
                <a:gd name="connsiteX20" fmla="*/ 804863 w 1181099"/>
                <a:gd name="connsiteY20" fmla="*/ 352911 h 1129198"/>
                <a:gd name="connsiteX21" fmla="*/ 947739 w 1181099"/>
                <a:gd name="connsiteY21" fmla="*/ 350531 h 1129198"/>
                <a:gd name="connsiteX22" fmla="*/ 973931 w 1181099"/>
                <a:gd name="connsiteY22" fmla="*/ 295762 h 1129198"/>
                <a:gd name="connsiteX23" fmla="*/ 1002506 w 1181099"/>
                <a:gd name="connsiteY23" fmla="*/ 336242 h 1129198"/>
                <a:gd name="connsiteX24" fmla="*/ 1045368 w 1181099"/>
                <a:gd name="connsiteY24" fmla="*/ 305287 h 1129198"/>
                <a:gd name="connsiteX25" fmla="*/ 1133473 w 1181099"/>
                <a:gd name="connsiteY25" fmla="*/ 338624 h 1129198"/>
                <a:gd name="connsiteX26" fmla="*/ 1181099 w 1181099"/>
                <a:gd name="connsiteY26" fmla="*/ 283855 h 1129198"/>
                <a:gd name="connsiteX27" fmla="*/ 1140616 w 1181099"/>
                <a:gd name="connsiteY27" fmla="*/ 167173 h 1129198"/>
                <a:gd name="connsiteX28" fmla="*/ 1078704 w 1181099"/>
                <a:gd name="connsiteY28" fmla="*/ 69544 h 1129198"/>
                <a:gd name="connsiteX29" fmla="*/ 1081086 w 1181099"/>
                <a:gd name="connsiteY29" fmla="*/ 2869 h 1129198"/>
                <a:gd name="connsiteX30" fmla="*/ 983454 w 1181099"/>
                <a:gd name="connsiteY30" fmla="*/ 33826 h 1129198"/>
                <a:gd name="connsiteX31" fmla="*/ 962024 w 1181099"/>
                <a:gd name="connsiteY31" fmla="*/ 90976 h 1129198"/>
                <a:gd name="connsiteX32" fmla="*/ 845342 w 1181099"/>
                <a:gd name="connsiteY32" fmla="*/ 95738 h 1129198"/>
                <a:gd name="connsiteX33" fmla="*/ 776285 w 1181099"/>
                <a:gd name="connsiteY33" fmla="*/ 93356 h 1129198"/>
                <a:gd name="connsiteX34" fmla="*/ 716754 w 1181099"/>
                <a:gd name="connsiteY34" fmla="*/ 176702 h 1129198"/>
                <a:gd name="connsiteX35" fmla="*/ 719136 w 1181099"/>
                <a:gd name="connsiteY35" fmla="*/ 281476 h 1129198"/>
                <a:gd name="connsiteX36" fmla="*/ 638173 w 1181099"/>
                <a:gd name="connsiteY36" fmla="*/ 310050 h 1129198"/>
                <a:gd name="connsiteX37" fmla="*/ 621504 w 1181099"/>
                <a:gd name="connsiteY37" fmla="*/ 231469 h 1129198"/>
                <a:gd name="connsiteX38" fmla="*/ 502442 w 1181099"/>
                <a:gd name="connsiteY38" fmla="*/ 288619 h 1129198"/>
                <a:gd name="connsiteX39" fmla="*/ 400048 w 1181099"/>
                <a:gd name="connsiteY39" fmla="*/ 264806 h 1129198"/>
                <a:gd name="connsiteX40" fmla="*/ 395287 w 1181099"/>
                <a:gd name="connsiteY40" fmla="*/ 198133 h 1129198"/>
                <a:gd name="connsiteX41" fmla="*/ 464341 w 1181099"/>
                <a:gd name="connsiteY41" fmla="*/ 195751 h 1129198"/>
                <a:gd name="connsiteX42" fmla="*/ 457198 w 1181099"/>
                <a:gd name="connsiteY42" fmla="*/ 188607 h 1129198"/>
                <a:gd name="connsiteX0" fmla="*/ 0 w 1181099"/>
                <a:gd name="connsiteY0" fmla="*/ 950604 h 1129198"/>
                <a:gd name="connsiteX1" fmla="*/ 33338 w 1181099"/>
                <a:gd name="connsiteY1" fmla="*/ 1067285 h 1129198"/>
                <a:gd name="connsiteX2" fmla="*/ 126207 w 1181099"/>
                <a:gd name="connsiteY2" fmla="*/ 1079192 h 1129198"/>
                <a:gd name="connsiteX3" fmla="*/ 161925 w 1181099"/>
                <a:gd name="connsiteY3" fmla="*/ 1117292 h 1129198"/>
                <a:gd name="connsiteX4" fmla="*/ 254794 w 1181099"/>
                <a:gd name="connsiteY4" fmla="*/ 1129198 h 1129198"/>
                <a:gd name="connsiteX5" fmla="*/ 314325 w 1181099"/>
                <a:gd name="connsiteY5" fmla="*/ 1091098 h 1129198"/>
                <a:gd name="connsiteX6" fmla="*/ 316707 w 1181099"/>
                <a:gd name="connsiteY6" fmla="*/ 1031567 h 1129198"/>
                <a:gd name="connsiteX7" fmla="*/ 359569 w 1181099"/>
                <a:gd name="connsiteY7" fmla="*/ 988704 h 1129198"/>
                <a:gd name="connsiteX8" fmla="*/ 311944 w 1181099"/>
                <a:gd name="connsiteY8" fmla="*/ 952985 h 1129198"/>
                <a:gd name="connsiteX9" fmla="*/ 311944 w 1181099"/>
                <a:gd name="connsiteY9" fmla="*/ 883929 h 1129198"/>
                <a:gd name="connsiteX10" fmla="*/ 338138 w 1181099"/>
                <a:gd name="connsiteY10" fmla="*/ 857735 h 1129198"/>
                <a:gd name="connsiteX11" fmla="*/ 369094 w 1181099"/>
                <a:gd name="connsiteY11" fmla="*/ 867260 h 1129198"/>
                <a:gd name="connsiteX12" fmla="*/ 388144 w 1181099"/>
                <a:gd name="connsiteY12" fmla="*/ 793442 h 1129198"/>
                <a:gd name="connsiteX13" fmla="*/ 426244 w 1181099"/>
                <a:gd name="connsiteY13" fmla="*/ 719623 h 1129198"/>
                <a:gd name="connsiteX14" fmla="*/ 452438 w 1181099"/>
                <a:gd name="connsiteY14" fmla="*/ 567223 h 1129198"/>
                <a:gd name="connsiteX15" fmla="*/ 533400 w 1181099"/>
                <a:gd name="connsiteY15" fmla="*/ 519598 h 1129198"/>
                <a:gd name="connsiteX16" fmla="*/ 592932 w 1181099"/>
                <a:gd name="connsiteY16" fmla="*/ 521979 h 1129198"/>
                <a:gd name="connsiteX17" fmla="*/ 657225 w 1181099"/>
                <a:gd name="connsiteY17" fmla="*/ 460067 h 1129198"/>
                <a:gd name="connsiteX18" fmla="*/ 754857 w 1181099"/>
                <a:gd name="connsiteY18" fmla="*/ 445779 h 1129198"/>
                <a:gd name="connsiteX19" fmla="*/ 783432 w 1181099"/>
                <a:gd name="connsiteY19" fmla="*/ 426730 h 1129198"/>
                <a:gd name="connsiteX20" fmla="*/ 804863 w 1181099"/>
                <a:gd name="connsiteY20" fmla="*/ 352911 h 1129198"/>
                <a:gd name="connsiteX21" fmla="*/ 947739 w 1181099"/>
                <a:gd name="connsiteY21" fmla="*/ 350531 h 1129198"/>
                <a:gd name="connsiteX22" fmla="*/ 973931 w 1181099"/>
                <a:gd name="connsiteY22" fmla="*/ 295762 h 1129198"/>
                <a:gd name="connsiteX23" fmla="*/ 1002506 w 1181099"/>
                <a:gd name="connsiteY23" fmla="*/ 336242 h 1129198"/>
                <a:gd name="connsiteX24" fmla="*/ 1045368 w 1181099"/>
                <a:gd name="connsiteY24" fmla="*/ 305287 h 1129198"/>
                <a:gd name="connsiteX25" fmla="*/ 1133473 w 1181099"/>
                <a:gd name="connsiteY25" fmla="*/ 338624 h 1129198"/>
                <a:gd name="connsiteX26" fmla="*/ 1181099 w 1181099"/>
                <a:gd name="connsiteY26" fmla="*/ 283855 h 1129198"/>
                <a:gd name="connsiteX27" fmla="*/ 1140616 w 1181099"/>
                <a:gd name="connsiteY27" fmla="*/ 167173 h 1129198"/>
                <a:gd name="connsiteX28" fmla="*/ 1078704 w 1181099"/>
                <a:gd name="connsiteY28" fmla="*/ 69544 h 1129198"/>
                <a:gd name="connsiteX29" fmla="*/ 1081086 w 1181099"/>
                <a:gd name="connsiteY29" fmla="*/ 2869 h 1129198"/>
                <a:gd name="connsiteX30" fmla="*/ 983454 w 1181099"/>
                <a:gd name="connsiteY30" fmla="*/ 33826 h 1129198"/>
                <a:gd name="connsiteX31" fmla="*/ 962024 w 1181099"/>
                <a:gd name="connsiteY31" fmla="*/ 90976 h 1129198"/>
                <a:gd name="connsiteX32" fmla="*/ 845342 w 1181099"/>
                <a:gd name="connsiteY32" fmla="*/ 95738 h 1129198"/>
                <a:gd name="connsiteX33" fmla="*/ 776285 w 1181099"/>
                <a:gd name="connsiteY33" fmla="*/ 93356 h 1129198"/>
                <a:gd name="connsiteX34" fmla="*/ 716754 w 1181099"/>
                <a:gd name="connsiteY34" fmla="*/ 176702 h 1129198"/>
                <a:gd name="connsiteX35" fmla="*/ 719136 w 1181099"/>
                <a:gd name="connsiteY35" fmla="*/ 281476 h 1129198"/>
                <a:gd name="connsiteX36" fmla="*/ 638173 w 1181099"/>
                <a:gd name="connsiteY36" fmla="*/ 310050 h 1129198"/>
                <a:gd name="connsiteX37" fmla="*/ 621504 w 1181099"/>
                <a:gd name="connsiteY37" fmla="*/ 231469 h 1129198"/>
                <a:gd name="connsiteX38" fmla="*/ 502442 w 1181099"/>
                <a:gd name="connsiteY38" fmla="*/ 288619 h 1129198"/>
                <a:gd name="connsiteX39" fmla="*/ 400048 w 1181099"/>
                <a:gd name="connsiteY39" fmla="*/ 264806 h 1129198"/>
                <a:gd name="connsiteX40" fmla="*/ 395287 w 1181099"/>
                <a:gd name="connsiteY40" fmla="*/ 198133 h 1129198"/>
                <a:gd name="connsiteX41" fmla="*/ 464341 w 1181099"/>
                <a:gd name="connsiteY41" fmla="*/ 195751 h 1129198"/>
                <a:gd name="connsiteX42" fmla="*/ 447673 w 1181099"/>
                <a:gd name="connsiteY42" fmla="*/ 124313 h 1129198"/>
                <a:gd name="connsiteX0" fmla="*/ 0 w 1181099"/>
                <a:gd name="connsiteY0" fmla="*/ 950604 h 1129198"/>
                <a:gd name="connsiteX1" fmla="*/ 33338 w 1181099"/>
                <a:gd name="connsiteY1" fmla="*/ 1067285 h 1129198"/>
                <a:gd name="connsiteX2" fmla="*/ 126207 w 1181099"/>
                <a:gd name="connsiteY2" fmla="*/ 1079192 h 1129198"/>
                <a:gd name="connsiteX3" fmla="*/ 161925 w 1181099"/>
                <a:gd name="connsiteY3" fmla="*/ 1117292 h 1129198"/>
                <a:gd name="connsiteX4" fmla="*/ 254794 w 1181099"/>
                <a:gd name="connsiteY4" fmla="*/ 1129198 h 1129198"/>
                <a:gd name="connsiteX5" fmla="*/ 314325 w 1181099"/>
                <a:gd name="connsiteY5" fmla="*/ 1091098 h 1129198"/>
                <a:gd name="connsiteX6" fmla="*/ 316707 w 1181099"/>
                <a:gd name="connsiteY6" fmla="*/ 1031567 h 1129198"/>
                <a:gd name="connsiteX7" fmla="*/ 359569 w 1181099"/>
                <a:gd name="connsiteY7" fmla="*/ 988704 h 1129198"/>
                <a:gd name="connsiteX8" fmla="*/ 311944 w 1181099"/>
                <a:gd name="connsiteY8" fmla="*/ 952985 h 1129198"/>
                <a:gd name="connsiteX9" fmla="*/ 311944 w 1181099"/>
                <a:gd name="connsiteY9" fmla="*/ 883929 h 1129198"/>
                <a:gd name="connsiteX10" fmla="*/ 338138 w 1181099"/>
                <a:gd name="connsiteY10" fmla="*/ 857735 h 1129198"/>
                <a:gd name="connsiteX11" fmla="*/ 369094 w 1181099"/>
                <a:gd name="connsiteY11" fmla="*/ 867260 h 1129198"/>
                <a:gd name="connsiteX12" fmla="*/ 388144 w 1181099"/>
                <a:gd name="connsiteY12" fmla="*/ 793442 h 1129198"/>
                <a:gd name="connsiteX13" fmla="*/ 426244 w 1181099"/>
                <a:gd name="connsiteY13" fmla="*/ 719623 h 1129198"/>
                <a:gd name="connsiteX14" fmla="*/ 452438 w 1181099"/>
                <a:gd name="connsiteY14" fmla="*/ 567223 h 1129198"/>
                <a:gd name="connsiteX15" fmla="*/ 533400 w 1181099"/>
                <a:gd name="connsiteY15" fmla="*/ 519598 h 1129198"/>
                <a:gd name="connsiteX16" fmla="*/ 592932 w 1181099"/>
                <a:gd name="connsiteY16" fmla="*/ 521979 h 1129198"/>
                <a:gd name="connsiteX17" fmla="*/ 657225 w 1181099"/>
                <a:gd name="connsiteY17" fmla="*/ 460067 h 1129198"/>
                <a:gd name="connsiteX18" fmla="*/ 754857 w 1181099"/>
                <a:gd name="connsiteY18" fmla="*/ 445779 h 1129198"/>
                <a:gd name="connsiteX19" fmla="*/ 783432 w 1181099"/>
                <a:gd name="connsiteY19" fmla="*/ 426730 h 1129198"/>
                <a:gd name="connsiteX20" fmla="*/ 804863 w 1181099"/>
                <a:gd name="connsiteY20" fmla="*/ 352911 h 1129198"/>
                <a:gd name="connsiteX21" fmla="*/ 947739 w 1181099"/>
                <a:gd name="connsiteY21" fmla="*/ 350531 h 1129198"/>
                <a:gd name="connsiteX22" fmla="*/ 973931 w 1181099"/>
                <a:gd name="connsiteY22" fmla="*/ 295762 h 1129198"/>
                <a:gd name="connsiteX23" fmla="*/ 1002506 w 1181099"/>
                <a:gd name="connsiteY23" fmla="*/ 336242 h 1129198"/>
                <a:gd name="connsiteX24" fmla="*/ 1045368 w 1181099"/>
                <a:gd name="connsiteY24" fmla="*/ 305287 h 1129198"/>
                <a:gd name="connsiteX25" fmla="*/ 1133473 w 1181099"/>
                <a:gd name="connsiteY25" fmla="*/ 338624 h 1129198"/>
                <a:gd name="connsiteX26" fmla="*/ 1181099 w 1181099"/>
                <a:gd name="connsiteY26" fmla="*/ 283855 h 1129198"/>
                <a:gd name="connsiteX27" fmla="*/ 1140616 w 1181099"/>
                <a:gd name="connsiteY27" fmla="*/ 167173 h 1129198"/>
                <a:gd name="connsiteX28" fmla="*/ 1078704 w 1181099"/>
                <a:gd name="connsiteY28" fmla="*/ 69544 h 1129198"/>
                <a:gd name="connsiteX29" fmla="*/ 1081086 w 1181099"/>
                <a:gd name="connsiteY29" fmla="*/ 2869 h 1129198"/>
                <a:gd name="connsiteX30" fmla="*/ 983454 w 1181099"/>
                <a:gd name="connsiteY30" fmla="*/ 33826 h 1129198"/>
                <a:gd name="connsiteX31" fmla="*/ 962024 w 1181099"/>
                <a:gd name="connsiteY31" fmla="*/ 90976 h 1129198"/>
                <a:gd name="connsiteX32" fmla="*/ 845342 w 1181099"/>
                <a:gd name="connsiteY32" fmla="*/ 95738 h 1129198"/>
                <a:gd name="connsiteX33" fmla="*/ 776285 w 1181099"/>
                <a:gd name="connsiteY33" fmla="*/ 93356 h 1129198"/>
                <a:gd name="connsiteX34" fmla="*/ 716754 w 1181099"/>
                <a:gd name="connsiteY34" fmla="*/ 176702 h 1129198"/>
                <a:gd name="connsiteX35" fmla="*/ 719136 w 1181099"/>
                <a:gd name="connsiteY35" fmla="*/ 281476 h 1129198"/>
                <a:gd name="connsiteX36" fmla="*/ 638173 w 1181099"/>
                <a:gd name="connsiteY36" fmla="*/ 310050 h 1129198"/>
                <a:gd name="connsiteX37" fmla="*/ 621504 w 1181099"/>
                <a:gd name="connsiteY37" fmla="*/ 231469 h 1129198"/>
                <a:gd name="connsiteX38" fmla="*/ 502442 w 1181099"/>
                <a:gd name="connsiteY38" fmla="*/ 288619 h 1129198"/>
                <a:gd name="connsiteX39" fmla="*/ 400048 w 1181099"/>
                <a:gd name="connsiteY39" fmla="*/ 264806 h 1129198"/>
                <a:gd name="connsiteX40" fmla="*/ 395287 w 1181099"/>
                <a:gd name="connsiteY40" fmla="*/ 198133 h 1129198"/>
                <a:gd name="connsiteX41" fmla="*/ 452434 w 1181099"/>
                <a:gd name="connsiteY41" fmla="*/ 188608 h 1129198"/>
                <a:gd name="connsiteX42" fmla="*/ 447673 w 1181099"/>
                <a:gd name="connsiteY42" fmla="*/ 124313 h 1129198"/>
                <a:gd name="connsiteX0" fmla="*/ 0 w 1181099"/>
                <a:gd name="connsiteY0" fmla="*/ 950604 h 1129198"/>
                <a:gd name="connsiteX1" fmla="*/ 33338 w 1181099"/>
                <a:gd name="connsiteY1" fmla="*/ 1067285 h 1129198"/>
                <a:gd name="connsiteX2" fmla="*/ 126207 w 1181099"/>
                <a:gd name="connsiteY2" fmla="*/ 1079192 h 1129198"/>
                <a:gd name="connsiteX3" fmla="*/ 161925 w 1181099"/>
                <a:gd name="connsiteY3" fmla="*/ 1117292 h 1129198"/>
                <a:gd name="connsiteX4" fmla="*/ 254794 w 1181099"/>
                <a:gd name="connsiteY4" fmla="*/ 1129198 h 1129198"/>
                <a:gd name="connsiteX5" fmla="*/ 314325 w 1181099"/>
                <a:gd name="connsiteY5" fmla="*/ 1091098 h 1129198"/>
                <a:gd name="connsiteX6" fmla="*/ 316707 w 1181099"/>
                <a:gd name="connsiteY6" fmla="*/ 1031567 h 1129198"/>
                <a:gd name="connsiteX7" fmla="*/ 359569 w 1181099"/>
                <a:gd name="connsiteY7" fmla="*/ 988704 h 1129198"/>
                <a:gd name="connsiteX8" fmla="*/ 311944 w 1181099"/>
                <a:gd name="connsiteY8" fmla="*/ 952985 h 1129198"/>
                <a:gd name="connsiteX9" fmla="*/ 311944 w 1181099"/>
                <a:gd name="connsiteY9" fmla="*/ 883929 h 1129198"/>
                <a:gd name="connsiteX10" fmla="*/ 338138 w 1181099"/>
                <a:gd name="connsiteY10" fmla="*/ 857735 h 1129198"/>
                <a:gd name="connsiteX11" fmla="*/ 369094 w 1181099"/>
                <a:gd name="connsiteY11" fmla="*/ 867260 h 1129198"/>
                <a:gd name="connsiteX12" fmla="*/ 388144 w 1181099"/>
                <a:gd name="connsiteY12" fmla="*/ 793442 h 1129198"/>
                <a:gd name="connsiteX13" fmla="*/ 426244 w 1181099"/>
                <a:gd name="connsiteY13" fmla="*/ 719623 h 1129198"/>
                <a:gd name="connsiteX14" fmla="*/ 452438 w 1181099"/>
                <a:gd name="connsiteY14" fmla="*/ 567223 h 1129198"/>
                <a:gd name="connsiteX15" fmla="*/ 533400 w 1181099"/>
                <a:gd name="connsiteY15" fmla="*/ 519598 h 1129198"/>
                <a:gd name="connsiteX16" fmla="*/ 592932 w 1181099"/>
                <a:gd name="connsiteY16" fmla="*/ 521979 h 1129198"/>
                <a:gd name="connsiteX17" fmla="*/ 657225 w 1181099"/>
                <a:gd name="connsiteY17" fmla="*/ 460067 h 1129198"/>
                <a:gd name="connsiteX18" fmla="*/ 754857 w 1181099"/>
                <a:gd name="connsiteY18" fmla="*/ 445779 h 1129198"/>
                <a:gd name="connsiteX19" fmla="*/ 783432 w 1181099"/>
                <a:gd name="connsiteY19" fmla="*/ 426730 h 1129198"/>
                <a:gd name="connsiteX20" fmla="*/ 804863 w 1181099"/>
                <a:gd name="connsiteY20" fmla="*/ 352911 h 1129198"/>
                <a:gd name="connsiteX21" fmla="*/ 947739 w 1181099"/>
                <a:gd name="connsiteY21" fmla="*/ 350531 h 1129198"/>
                <a:gd name="connsiteX22" fmla="*/ 973931 w 1181099"/>
                <a:gd name="connsiteY22" fmla="*/ 295762 h 1129198"/>
                <a:gd name="connsiteX23" fmla="*/ 1002506 w 1181099"/>
                <a:gd name="connsiteY23" fmla="*/ 336242 h 1129198"/>
                <a:gd name="connsiteX24" fmla="*/ 1045368 w 1181099"/>
                <a:gd name="connsiteY24" fmla="*/ 305287 h 1129198"/>
                <a:gd name="connsiteX25" fmla="*/ 1133473 w 1181099"/>
                <a:gd name="connsiteY25" fmla="*/ 338624 h 1129198"/>
                <a:gd name="connsiteX26" fmla="*/ 1181099 w 1181099"/>
                <a:gd name="connsiteY26" fmla="*/ 283855 h 1129198"/>
                <a:gd name="connsiteX27" fmla="*/ 1140616 w 1181099"/>
                <a:gd name="connsiteY27" fmla="*/ 167173 h 1129198"/>
                <a:gd name="connsiteX28" fmla="*/ 1078704 w 1181099"/>
                <a:gd name="connsiteY28" fmla="*/ 69544 h 1129198"/>
                <a:gd name="connsiteX29" fmla="*/ 1081086 w 1181099"/>
                <a:gd name="connsiteY29" fmla="*/ 2869 h 1129198"/>
                <a:gd name="connsiteX30" fmla="*/ 983454 w 1181099"/>
                <a:gd name="connsiteY30" fmla="*/ 33826 h 1129198"/>
                <a:gd name="connsiteX31" fmla="*/ 962024 w 1181099"/>
                <a:gd name="connsiteY31" fmla="*/ 90976 h 1129198"/>
                <a:gd name="connsiteX32" fmla="*/ 845342 w 1181099"/>
                <a:gd name="connsiteY32" fmla="*/ 95738 h 1129198"/>
                <a:gd name="connsiteX33" fmla="*/ 776285 w 1181099"/>
                <a:gd name="connsiteY33" fmla="*/ 93356 h 1129198"/>
                <a:gd name="connsiteX34" fmla="*/ 716754 w 1181099"/>
                <a:gd name="connsiteY34" fmla="*/ 176702 h 1129198"/>
                <a:gd name="connsiteX35" fmla="*/ 719136 w 1181099"/>
                <a:gd name="connsiteY35" fmla="*/ 281476 h 1129198"/>
                <a:gd name="connsiteX36" fmla="*/ 638173 w 1181099"/>
                <a:gd name="connsiteY36" fmla="*/ 310050 h 1129198"/>
                <a:gd name="connsiteX37" fmla="*/ 621504 w 1181099"/>
                <a:gd name="connsiteY37" fmla="*/ 231469 h 1129198"/>
                <a:gd name="connsiteX38" fmla="*/ 502442 w 1181099"/>
                <a:gd name="connsiteY38" fmla="*/ 288619 h 1129198"/>
                <a:gd name="connsiteX39" fmla="*/ 400048 w 1181099"/>
                <a:gd name="connsiteY39" fmla="*/ 264806 h 1129198"/>
                <a:gd name="connsiteX40" fmla="*/ 395287 w 1181099"/>
                <a:gd name="connsiteY40" fmla="*/ 198133 h 1129198"/>
                <a:gd name="connsiteX41" fmla="*/ 452434 w 1181099"/>
                <a:gd name="connsiteY41" fmla="*/ 188608 h 1129198"/>
                <a:gd name="connsiteX42" fmla="*/ 447673 w 1181099"/>
                <a:gd name="connsiteY42" fmla="*/ 124313 h 1129198"/>
                <a:gd name="connsiteX43" fmla="*/ 445292 w 1181099"/>
                <a:gd name="connsiteY43" fmla="*/ 121932 h 1129198"/>
                <a:gd name="connsiteX0" fmla="*/ 0 w 1181099"/>
                <a:gd name="connsiteY0" fmla="*/ 950604 h 1129198"/>
                <a:gd name="connsiteX1" fmla="*/ 33338 w 1181099"/>
                <a:gd name="connsiteY1" fmla="*/ 1067285 h 1129198"/>
                <a:gd name="connsiteX2" fmla="*/ 126207 w 1181099"/>
                <a:gd name="connsiteY2" fmla="*/ 1079192 h 1129198"/>
                <a:gd name="connsiteX3" fmla="*/ 161925 w 1181099"/>
                <a:gd name="connsiteY3" fmla="*/ 1117292 h 1129198"/>
                <a:gd name="connsiteX4" fmla="*/ 254794 w 1181099"/>
                <a:gd name="connsiteY4" fmla="*/ 1129198 h 1129198"/>
                <a:gd name="connsiteX5" fmla="*/ 314325 w 1181099"/>
                <a:gd name="connsiteY5" fmla="*/ 1091098 h 1129198"/>
                <a:gd name="connsiteX6" fmla="*/ 316707 w 1181099"/>
                <a:gd name="connsiteY6" fmla="*/ 1031567 h 1129198"/>
                <a:gd name="connsiteX7" fmla="*/ 359569 w 1181099"/>
                <a:gd name="connsiteY7" fmla="*/ 988704 h 1129198"/>
                <a:gd name="connsiteX8" fmla="*/ 311944 w 1181099"/>
                <a:gd name="connsiteY8" fmla="*/ 952985 h 1129198"/>
                <a:gd name="connsiteX9" fmla="*/ 311944 w 1181099"/>
                <a:gd name="connsiteY9" fmla="*/ 883929 h 1129198"/>
                <a:gd name="connsiteX10" fmla="*/ 338138 w 1181099"/>
                <a:gd name="connsiteY10" fmla="*/ 857735 h 1129198"/>
                <a:gd name="connsiteX11" fmla="*/ 369094 w 1181099"/>
                <a:gd name="connsiteY11" fmla="*/ 867260 h 1129198"/>
                <a:gd name="connsiteX12" fmla="*/ 388144 w 1181099"/>
                <a:gd name="connsiteY12" fmla="*/ 793442 h 1129198"/>
                <a:gd name="connsiteX13" fmla="*/ 426244 w 1181099"/>
                <a:gd name="connsiteY13" fmla="*/ 719623 h 1129198"/>
                <a:gd name="connsiteX14" fmla="*/ 452438 w 1181099"/>
                <a:gd name="connsiteY14" fmla="*/ 567223 h 1129198"/>
                <a:gd name="connsiteX15" fmla="*/ 533400 w 1181099"/>
                <a:gd name="connsiteY15" fmla="*/ 519598 h 1129198"/>
                <a:gd name="connsiteX16" fmla="*/ 592932 w 1181099"/>
                <a:gd name="connsiteY16" fmla="*/ 521979 h 1129198"/>
                <a:gd name="connsiteX17" fmla="*/ 657225 w 1181099"/>
                <a:gd name="connsiteY17" fmla="*/ 460067 h 1129198"/>
                <a:gd name="connsiteX18" fmla="*/ 754857 w 1181099"/>
                <a:gd name="connsiteY18" fmla="*/ 445779 h 1129198"/>
                <a:gd name="connsiteX19" fmla="*/ 783432 w 1181099"/>
                <a:gd name="connsiteY19" fmla="*/ 426730 h 1129198"/>
                <a:gd name="connsiteX20" fmla="*/ 804863 w 1181099"/>
                <a:gd name="connsiteY20" fmla="*/ 352911 h 1129198"/>
                <a:gd name="connsiteX21" fmla="*/ 947739 w 1181099"/>
                <a:gd name="connsiteY21" fmla="*/ 350531 h 1129198"/>
                <a:gd name="connsiteX22" fmla="*/ 973931 w 1181099"/>
                <a:gd name="connsiteY22" fmla="*/ 295762 h 1129198"/>
                <a:gd name="connsiteX23" fmla="*/ 1002506 w 1181099"/>
                <a:gd name="connsiteY23" fmla="*/ 336242 h 1129198"/>
                <a:gd name="connsiteX24" fmla="*/ 1045368 w 1181099"/>
                <a:gd name="connsiteY24" fmla="*/ 305287 h 1129198"/>
                <a:gd name="connsiteX25" fmla="*/ 1133473 w 1181099"/>
                <a:gd name="connsiteY25" fmla="*/ 338624 h 1129198"/>
                <a:gd name="connsiteX26" fmla="*/ 1181099 w 1181099"/>
                <a:gd name="connsiteY26" fmla="*/ 283855 h 1129198"/>
                <a:gd name="connsiteX27" fmla="*/ 1140616 w 1181099"/>
                <a:gd name="connsiteY27" fmla="*/ 167173 h 1129198"/>
                <a:gd name="connsiteX28" fmla="*/ 1078704 w 1181099"/>
                <a:gd name="connsiteY28" fmla="*/ 69544 h 1129198"/>
                <a:gd name="connsiteX29" fmla="*/ 1081086 w 1181099"/>
                <a:gd name="connsiteY29" fmla="*/ 2869 h 1129198"/>
                <a:gd name="connsiteX30" fmla="*/ 983454 w 1181099"/>
                <a:gd name="connsiteY30" fmla="*/ 33826 h 1129198"/>
                <a:gd name="connsiteX31" fmla="*/ 962024 w 1181099"/>
                <a:gd name="connsiteY31" fmla="*/ 90976 h 1129198"/>
                <a:gd name="connsiteX32" fmla="*/ 845342 w 1181099"/>
                <a:gd name="connsiteY32" fmla="*/ 95738 h 1129198"/>
                <a:gd name="connsiteX33" fmla="*/ 776285 w 1181099"/>
                <a:gd name="connsiteY33" fmla="*/ 93356 h 1129198"/>
                <a:gd name="connsiteX34" fmla="*/ 716754 w 1181099"/>
                <a:gd name="connsiteY34" fmla="*/ 176702 h 1129198"/>
                <a:gd name="connsiteX35" fmla="*/ 719136 w 1181099"/>
                <a:gd name="connsiteY35" fmla="*/ 281476 h 1129198"/>
                <a:gd name="connsiteX36" fmla="*/ 638173 w 1181099"/>
                <a:gd name="connsiteY36" fmla="*/ 310050 h 1129198"/>
                <a:gd name="connsiteX37" fmla="*/ 621504 w 1181099"/>
                <a:gd name="connsiteY37" fmla="*/ 231469 h 1129198"/>
                <a:gd name="connsiteX38" fmla="*/ 502442 w 1181099"/>
                <a:gd name="connsiteY38" fmla="*/ 288619 h 1129198"/>
                <a:gd name="connsiteX39" fmla="*/ 400048 w 1181099"/>
                <a:gd name="connsiteY39" fmla="*/ 264806 h 1129198"/>
                <a:gd name="connsiteX40" fmla="*/ 395287 w 1181099"/>
                <a:gd name="connsiteY40" fmla="*/ 198133 h 1129198"/>
                <a:gd name="connsiteX41" fmla="*/ 452434 w 1181099"/>
                <a:gd name="connsiteY41" fmla="*/ 188608 h 1129198"/>
                <a:gd name="connsiteX42" fmla="*/ 447673 w 1181099"/>
                <a:gd name="connsiteY42" fmla="*/ 124313 h 1129198"/>
                <a:gd name="connsiteX43" fmla="*/ 400048 w 1181099"/>
                <a:gd name="connsiteY43" fmla="*/ 121932 h 1129198"/>
                <a:gd name="connsiteX0" fmla="*/ 0 w 1181099"/>
                <a:gd name="connsiteY0" fmla="*/ 950604 h 1129198"/>
                <a:gd name="connsiteX1" fmla="*/ 33338 w 1181099"/>
                <a:gd name="connsiteY1" fmla="*/ 1067285 h 1129198"/>
                <a:gd name="connsiteX2" fmla="*/ 126207 w 1181099"/>
                <a:gd name="connsiteY2" fmla="*/ 1079192 h 1129198"/>
                <a:gd name="connsiteX3" fmla="*/ 161925 w 1181099"/>
                <a:gd name="connsiteY3" fmla="*/ 1117292 h 1129198"/>
                <a:gd name="connsiteX4" fmla="*/ 254794 w 1181099"/>
                <a:gd name="connsiteY4" fmla="*/ 1129198 h 1129198"/>
                <a:gd name="connsiteX5" fmla="*/ 314325 w 1181099"/>
                <a:gd name="connsiteY5" fmla="*/ 1091098 h 1129198"/>
                <a:gd name="connsiteX6" fmla="*/ 316707 w 1181099"/>
                <a:gd name="connsiteY6" fmla="*/ 1031567 h 1129198"/>
                <a:gd name="connsiteX7" fmla="*/ 359569 w 1181099"/>
                <a:gd name="connsiteY7" fmla="*/ 988704 h 1129198"/>
                <a:gd name="connsiteX8" fmla="*/ 311944 w 1181099"/>
                <a:gd name="connsiteY8" fmla="*/ 952985 h 1129198"/>
                <a:gd name="connsiteX9" fmla="*/ 311944 w 1181099"/>
                <a:gd name="connsiteY9" fmla="*/ 883929 h 1129198"/>
                <a:gd name="connsiteX10" fmla="*/ 338138 w 1181099"/>
                <a:gd name="connsiteY10" fmla="*/ 857735 h 1129198"/>
                <a:gd name="connsiteX11" fmla="*/ 369094 w 1181099"/>
                <a:gd name="connsiteY11" fmla="*/ 867260 h 1129198"/>
                <a:gd name="connsiteX12" fmla="*/ 388144 w 1181099"/>
                <a:gd name="connsiteY12" fmla="*/ 793442 h 1129198"/>
                <a:gd name="connsiteX13" fmla="*/ 426244 w 1181099"/>
                <a:gd name="connsiteY13" fmla="*/ 719623 h 1129198"/>
                <a:gd name="connsiteX14" fmla="*/ 452438 w 1181099"/>
                <a:gd name="connsiteY14" fmla="*/ 567223 h 1129198"/>
                <a:gd name="connsiteX15" fmla="*/ 533400 w 1181099"/>
                <a:gd name="connsiteY15" fmla="*/ 519598 h 1129198"/>
                <a:gd name="connsiteX16" fmla="*/ 592932 w 1181099"/>
                <a:gd name="connsiteY16" fmla="*/ 521979 h 1129198"/>
                <a:gd name="connsiteX17" fmla="*/ 657225 w 1181099"/>
                <a:gd name="connsiteY17" fmla="*/ 460067 h 1129198"/>
                <a:gd name="connsiteX18" fmla="*/ 754857 w 1181099"/>
                <a:gd name="connsiteY18" fmla="*/ 445779 h 1129198"/>
                <a:gd name="connsiteX19" fmla="*/ 783432 w 1181099"/>
                <a:gd name="connsiteY19" fmla="*/ 426730 h 1129198"/>
                <a:gd name="connsiteX20" fmla="*/ 804863 w 1181099"/>
                <a:gd name="connsiteY20" fmla="*/ 352911 h 1129198"/>
                <a:gd name="connsiteX21" fmla="*/ 947739 w 1181099"/>
                <a:gd name="connsiteY21" fmla="*/ 350531 h 1129198"/>
                <a:gd name="connsiteX22" fmla="*/ 973931 w 1181099"/>
                <a:gd name="connsiteY22" fmla="*/ 295762 h 1129198"/>
                <a:gd name="connsiteX23" fmla="*/ 1002506 w 1181099"/>
                <a:gd name="connsiteY23" fmla="*/ 336242 h 1129198"/>
                <a:gd name="connsiteX24" fmla="*/ 1045368 w 1181099"/>
                <a:gd name="connsiteY24" fmla="*/ 305287 h 1129198"/>
                <a:gd name="connsiteX25" fmla="*/ 1133473 w 1181099"/>
                <a:gd name="connsiteY25" fmla="*/ 338624 h 1129198"/>
                <a:gd name="connsiteX26" fmla="*/ 1181099 w 1181099"/>
                <a:gd name="connsiteY26" fmla="*/ 283855 h 1129198"/>
                <a:gd name="connsiteX27" fmla="*/ 1140616 w 1181099"/>
                <a:gd name="connsiteY27" fmla="*/ 167173 h 1129198"/>
                <a:gd name="connsiteX28" fmla="*/ 1078704 w 1181099"/>
                <a:gd name="connsiteY28" fmla="*/ 69544 h 1129198"/>
                <a:gd name="connsiteX29" fmla="*/ 1081086 w 1181099"/>
                <a:gd name="connsiteY29" fmla="*/ 2869 h 1129198"/>
                <a:gd name="connsiteX30" fmla="*/ 983454 w 1181099"/>
                <a:gd name="connsiteY30" fmla="*/ 33826 h 1129198"/>
                <a:gd name="connsiteX31" fmla="*/ 962024 w 1181099"/>
                <a:gd name="connsiteY31" fmla="*/ 90976 h 1129198"/>
                <a:gd name="connsiteX32" fmla="*/ 845342 w 1181099"/>
                <a:gd name="connsiteY32" fmla="*/ 95738 h 1129198"/>
                <a:gd name="connsiteX33" fmla="*/ 776285 w 1181099"/>
                <a:gd name="connsiteY33" fmla="*/ 93356 h 1129198"/>
                <a:gd name="connsiteX34" fmla="*/ 716754 w 1181099"/>
                <a:gd name="connsiteY34" fmla="*/ 176702 h 1129198"/>
                <a:gd name="connsiteX35" fmla="*/ 719136 w 1181099"/>
                <a:gd name="connsiteY35" fmla="*/ 281476 h 1129198"/>
                <a:gd name="connsiteX36" fmla="*/ 638173 w 1181099"/>
                <a:gd name="connsiteY36" fmla="*/ 310050 h 1129198"/>
                <a:gd name="connsiteX37" fmla="*/ 621504 w 1181099"/>
                <a:gd name="connsiteY37" fmla="*/ 231469 h 1129198"/>
                <a:gd name="connsiteX38" fmla="*/ 502442 w 1181099"/>
                <a:gd name="connsiteY38" fmla="*/ 288619 h 1129198"/>
                <a:gd name="connsiteX39" fmla="*/ 400048 w 1181099"/>
                <a:gd name="connsiteY39" fmla="*/ 264806 h 1129198"/>
                <a:gd name="connsiteX40" fmla="*/ 395287 w 1181099"/>
                <a:gd name="connsiteY40" fmla="*/ 198133 h 1129198"/>
                <a:gd name="connsiteX41" fmla="*/ 452434 w 1181099"/>
                <a:gd name="connsiteY41" fmla="*/ 188608 h 1129198"/>
                <a:gd name="connsiteX42" fmla="*/ 447673 w 1181099"/>
                <a:gd name="connsiteY42" fmla="*/ 124313 h 1129198"/>
                <a:gd name="connsiteX43" fmla="*/ 400048 w 1181099"/>
                <a:gd name="connsiteY43" fmla="*/ 121932 h 1129198"/>
                <a:gd name="connsiteX44" fmla="*/ 397667 w 1181099"/>
                <a:gd name="connsiteY44" fmla="*/ 119551 h 1129198"/>
                <a:gd name="connsiteX0" fmla="*/ 0 w 1181099"/>
                <a:gd name="connsiteY0" fmla="*/ 950604 h 1129198"/>
                <a:gd name="connsiteX1" fmla="*/ 33338 w 1181099"/>
                <a:gd name="connsiteY1" fmla="*/ 1067285 h 1129198"/>
                <a:gd name="connsiteX2" fmla="*/ 126207 w 1181099"/>
                <a:gd name="connsiteY2" fmla="*/ 1079192 h 1129198"/>
                <a:gd name="connsiteX3" fmla="*/ 161925 w 1181099"/>
                <a:gd name="connsiteY3" fmla="*/ 1117292 h 1129198"/>
                <a:gd name="connsiteX4" fmla="*/ 254794 w 1181099"/>
                <a:gd name="connsiteY4" fmla="*/ 1129198 h 1129198"/>
                <a:gd name="connsiteX5" fmla="*/ 314325 w 1181099"/>
                <a:gd name="connsiteY5" fmla="*/ 1091098 h 1129198"/>
                <a:gd name="connsiteX6" fmla="*/ 316707 w 1181099"/>
                <a:gd name="connsiteY6" fmla="*/ 1031567 h 1129198"/>
                <a:gd name="connsiteX7" fmla="*/ 359569 w 1181099"/>
                <a:gd name="connsiteY7" fmla="*/ 988704 h 1129198"/>
                <a:gd name="connsiteX8" fmla="*/ 311944 w 1181099"/>
                <a:gd name="connsiteY8" fmla="*/ 952985 h 1129198"/>
                <a:gd name="connsiteX9" fmla="*/ 311944 w 1181099"/>
                <a:gd name="connsiteY9" fmla="*/ 883929 h 1129198"/>
                <a:gd name="connsiteX10" fmla="*/ 338138 w 1181099"/>
                <a:gd name="connsiteY10" fmla="*/ 857735 h 1129198"/>
                <a:gd name="connsiteX11" fmla="*/ 369094 w 1181099"/>
                <a:gd name="connsiteY11" fmla="*/ 867260 h 1129198"/>
                <a:gd name="connsiteX12" fmla="*/ 388144 w 1181099"/>
                <a:gd name="connsiteY12" fmla="*/ 793442 h 1129198"/>
                <a:gd name="connsiteX13" fmla="*/ 426244 w 1181099"/>
                <a:gd name="connsiteY13" fmla="*/ 719623 h 1129198"/>
                <a:gd name="connsiteX14" fmla="*/ 452438 w 1181099"/>
                <a:gd name="connsiteY14" fmla="*/ 567223 h 1129198"/>
                <a:gd name="connsiteX15" fmla="*/ 533400 w 1181099"/>
                <a:gd name="connsiteY15" fmla="*/ 519598 h 1129198"/>
                <a:gd name="connsiteX16" fmla="*/ 592932 w 1181099"/>
                <a:gd name="connsiteY16" fmla="*/ 521979 h 1129198"/>
                <a:gd name="connsiteX17" fmla="*/ 657225 w 1181099"/>
                <a:gd name="connsiteY17" fmla="*/ 460067 h 1129198"/>
                <a:gd name="connsiteX18" fmla="*/ 754857 w 1181099"/>
                <a:gd name="connsiteY18" fmla="*/ 445779 h 1129198"/>
                <a:gd name="connsiteX19" fmla="*/ 783432 w 1181099"/>
                <a:gd name="connsiteY19" fmla="*/ 426730 h 1129198"/>
                <a:gd name="connsiteX20" fmla="*/ 804863 w 1181099"/>
                <a:gd name="connsiteY20" fmla="*/ 352911 h 1129198"/>
                <a:gd name="connsiteX21" fmla="*/ 947739 w 1181099"/>
                <a:gd name="connsiteY21" fmla="*/ 350531 h 1129198"/>
                <a:gd name="connsiteX22" fmla="*/ 973931 w 1181099"/>
                <a:gd name="connsiteY22" fmla="*/ 295762 h 1129198"/>
                <a:gd name="connsiteX23" fmla="*/ 1002506 w 1181099"/>
                <a:gd name="connsiteY23" fmla="*/ 336242 h 1129198"/>
                <a:gd name="connsiteX24" fmla="*/ 1045368 w 1181099"/>
                <a:gd name="connsiteY24" fmla="*/ 305287 h 1129198"/>
                <a:gd name="connsiteX25" fmla="*/ 1133473 w 1181099"/>
                <a:gd name="connsiteY25" fmla="*/ 338624 h 1129198"/>
                <a:gd name="connsiteX26" fmla="*/ 1181099 w 1181099"/>
                <a:gd name="connsiteY26" fmla="*/ 283855 h 1129198"/>
                <a:gd name="connsiteX27" fmla="*/ 1140616 w 1181099"/>
                <a:gd name="connsiteY27" fmla="*/ 167173 h 1129198"/>
                <a:gd name="connsiteX28" fmla="*/ 1078704 w 1181099"/>
                <a:gd name="connsiteY28" fmla="*/ 69544 h 1129198"/>
                <a:gd name="connsiteX29" fmla="*/ 1081086 w 1181099"/>
                <a:gd name="connsiteY29" fmla="*/ 2869 h 1129198"/>
                <a:gd name="connsiteX30" fmla="*/ 983454 w 1181099"/>
                <a:gd name="connsiteY30" fmla="*/ 33826 h 1129198"/>
                <a:gd name="connsiteX31" fmla="*/ 962024 w 1181099"/>
                <a:gd name="connsiteY31" fmla="*/ 90976 h 1129198"/>
                <a:gd name="connsiteX32" fmla="*/ 845342 w 1181099"/>
                <a:gd name="connsiteY32" fmla="*/ 95738 h 1129198"/>
                <a:gd name="connsiteX33" fmla="*/ 776285 w 1181099"/>
                <a:gd name="connsiteY33" fmla="*/ 93356 h 1129198"/>
                <a:gd name="connsiteX34" fmla="*/ 716754 w 1181099"/>
                <a:gd name="connsiteY34" fmla="*/ 176702 h 1129198"/>
                <a:gd name="connsiteX35" fmla="*/ 719136 w 1181099"/>
                <a:gd name="connsiteY35" fmla="*/ 281476 h 1129198"/>
                <a:gd name="connsiteX36" fmla="*/ 638173 w 1181099"/>
                <a:gd name="connsiteY36" fmla="*/ 310050 h 1129198"/>
                <a:gd name="connsiteX37" fmla="*/ 621504 w 1181099"/>
                <a:gd name="connsiteY37" fmla="*/ 231469 h 1129198"/>
                <a:gd name="connsiteX38" fmla="*/ 502442 w 1181099"/>
                <a:gd name="connsiteY38" fmla="*/ 288619 h 1129198"/>
                <a:gd name="connsiteX39" fmla="*/ 400048 w 1181099"/>
                <a:gd name="connsiteY39" fmla="*/ 264806 h 1129198"/>
                <a:gd name="connsiteX40" fmla="*/ 395287 w 1181099"/>
                <a:gd name="connsiteY40" fmla="*/ 198133 h 1129198"/>
                <a:gd name="connsiteX41" fmla="*/ 452434 w 1181099"/>
                <a:gd name="connsiteY41" fmla="*/ 188608 h 1129198"/>
                <a:gd name="connsiteX42" fmla="*/ 447673 w 1181099"/>
                <a:gd name="connsiteY42" fmla="*/ 124313 h 1129198"/>
                <a:gd name="connsiteX43" fmla="*/ 400048 w 1181099"/>
                <a:gd name="connsiteY43" fmla="*/ 121932 h 1129198"/>
                <a:gd name="connsiteX44" fmla="*/ 376236 w 1181099"/>
                <a:gd name="connsiteY44" fmla="*/ 79069 h 1129198"/>
                <a:gd name="connsiteX0" fmla="*/ 0 w 1181099"/>
                <a:gd name="connsiteY0" fmla="*/ 950604 h 1129198"/>
                <a:gd name="connsiteX1" fmla="*/ 33338 w 1181099"/>
                <a:gd name="connsiteY1" fmla="*/ 1067285 h 1129198"/>
                <a:gd name="connsiteX2" fmla="*/ 126207 w 1181099"/>
                <a:gd name="connsiteY2" fmla="*/ 1079192 h 1129198"/>
                <a:gd name="connsiteX3" fmla="*/ 161925 w 1181099"/>
                <a:gd name="connsiteY3" fmla="*/ 1117292 h 1129198"/>
                <a:gd name="connsiteX4" fmla="*/ 254794 w 1181099"/>
                <a:gd name="connsiteY4" fmla="*/ 1129198 h 1129198"/>
                <a:gd name="connsiteX5" fmla="*/ 314325 w 1181099"/>
                <a:gd name="connsiteY5" fmla="*/ 1091098 h 1129198"/>
                <a:gd name="connsiteX6" fmla="*/ 316707 w 1181099"/>
                <a:gd name="connsiteY6" fmla="*/ 1031567 h 1129198"/>
                <a:gd name="connsiteX7" fmla="*/ 359569 w 1181099"/>
                <a:gd name="connsiteY7" fmla="*/ 988704 h 1129198"/>
                <a:gd name="connsiteX8" fmla="*/ 311944 w 1181099"/>
                <a:gd name="connsiteY8" fmla="*/ 952985 h 1129198"/>
                <a:gd name="connsiteX9" fmla="*/ 311944 w 1181099"/>
                <a:gd name="connsiteY9" fmla="*/ 883929 h 1129198"/>
                <a:gd name="connsiteX10" fmla="*/ 338138 w 1181099"/>
                <a:gd name="connsiteY10" fmla="*/ 857735 h 1129198"/>
                <a:gd name="connsiteX11" fmla="*/ 369094 w 1181099"/>
                <a:gd name="connsiteY11" fmla="*/ 867260 h 1129198"/>
                <a:gd name="connsiteX12" fmla="*/ 388144 w 1181099"/>
                <a:gd name="connsiteY12" fmla="*/ 793442 h 1129198"/>
                <a:gd name="connsiteX13" fmla="*/ 426244 w 1181099"/>
                <a:gd name="connsiteY13" fmla="*/ 719623 h 1129198"/>
                <a:gd name="connsiteX14" fmla="*/ 452438 w 1181099"/>
                <a:gd name="connsiteY14" fmla="*/ 567223 h 1129198"/>
                <a:gd name="connsiteX15" fmla="*/ 533400 w 1181099"/>
                <a:gd name="connsiteY15" fmla="*/ 519598 h 1129198"/>
                <a:gd name="connsiteX16" fmla="*/ 592932 w 1181099"/>
                <a:gd name="connsiteY16" fmla="*/ 521979 h 1129198"/>
                <a:gd name="connsiteX17" fmla="*/ 657225 w 1181099"/>
                <a:gd name="connsiteY17" fmla="*/ 460067 h 1129198"/>
                <a:gd name="connsiteX18" fmla="*/ 754857 w 1181099"/>
                <a:gd name="connsiteY18" fmla="*/ 445779 h 1129198"/>
                <a:gd name="connsiteX19" fmla="*/ 783432 w 1181099"/>
                <a:gd name="connsiteY19" fmla="*/ 426730 h 1129198"/>
                <a:gd name="connsiteX20" fmla="*/ 804863 w 1181099"/>
                <a:gd name="connsiteY20" fmla="*/ 352911 h 1129198"/>
                <a:gd name="connsiteX21" fmla="*/ 947739 w 1181099"/>
                <a:gd name="connsiteY21" fmla="*/ 350531 h 1129198"/>
                <a:gd name="connsiteX22" fmla="*/ 973931 w 1181099"/>
                <a:gd name="connsiteY22" fmla="*/ 295762 h 1129198"/>
                <a:gd name="connsiteX23" fmla="*/ 1002506 w 1181099"/>
                <a:gd name="connsiteY23" fmla="*/ 336242 h 1129198"/>
                <a:gd name="connsiteX24" fmla="*/ 1045368 w 1181099"/>
                <a:gd name="connsiteY24" fmla="*/ 305287 h 1129198"/>
                <a:gd name="connsiteX25" fmla="*/ 1133473 w 1181099"/>
                <a:gd name="connsiteY25" fmla="*/ 338624 h 1129198"/>
                <a:gd name="connsiteX26" fmla="*/ 1181099 w 1181099"/>
                <a:gd name="connsiteY26" fmla="*/ 283855 h 1129198"/>
                <a:gd name="connsiteX27" fmla="*/ 1140616 w 1181099"/>
                <a:gd name="connsiteY27" fmla="*/ 167173 h 1129198"/>
                <a:gd name="connsiteX28" fmla="*/ 1078704 w 1181099"/>
                <a:gd name="connsiteY28" fmla="*/ 69544 h 1129198"/>
                <a:gd name="connsiteX29" fmla="*/ 1081086 w 1181099"/>
                <a:gd name="connsiteY29" fmla="*/ 2869 h 1129198"/>
                <a:gd name="connsiteX30" fmla="*/ 983454 w 1181099"/>
                <a:gd name="connsiteY30" fmla="*/ 33826 h 1129198"/>
                <a:gd name="connsiteX31" fmla="*/ 962024 w 1181099"/>
                <a:gd name="connsiteY31" fmla="*/ 90976 h 1129198"/>
                <a:gd name="connsiteX32" fmla="*/ 845342 w 1181099"/>
                <a:gd name="connsiteY32" fmla="*/ 95738 h 1129198"/>
                <a:gd name="connsiteX33" fmla="*/ 776285 w 1181099"/>
                <a:gd name="connsiteY33" fmla="*/ 93356 h 1129198"/>
                <a:gd name="connsiteX34" fmla="*/ 716754 w 1181099"/>
                <a:gd name="connsiteY34" fmla="*/ 176702 h 1129198"/>
                <a:gd name="connsiteX35" fmla="*/ 719136 w 1181099"/>
                <a:gd name="connsiteY35" fmla="*/ 281476 h 1129198"/>
                <a:gd name="connsiteX36" fmla="*/ 638173 w 1181099"/>
                <a:gd name="connsiteY36" fmla="*/ 310050 h 1129198"/>
                <a:gd name="connsiteX37" fmla="*/ 621504 w 1181099"/>
                <a:gd name="connsiteY37" fmla="*/ 231469 h 1129198"/>
                <a:gd name="connsiteX38" fmla="*/ 502442 w 1181099"/>
                <a:gd name="connsiteY38" fmla="*/ 288619 h 1129198"/>
                <a:gd name="connsiteX39" fmla="*/ 400048 w 1181099"/>
                <a:gd name="connsiteY39" fmla="*/ 264806 h 1129198"/>
                <a:gd name="connsiteX40" fmla="*/ 395287 w 1181099"/>
                <a:gd name="connsiteY40" fmla="*/ 198133 h 1129198"/>
                <a:gd name="connsiteX41" fmla="*/ 452434 w 1181099"/>
                <a:gd name="connsiteY41" fmla="*/ 188608 h 1129198"/>
                <a:gd name="connsiteX42" fmla="*/ 447673 w 1181099"/>
                <a:gd name="connsiteY42" fmla="*/ 124313 h 1129198"/>
                <a:gd name="connsiteX43" fmla="*/ 400048 w 1181099"/>
                <a:gd name="connsiteY43" fmla="*/ 121932 h 1129198"/>
                <a:gd name="connsiteX44" fmla="*/ 376236 w 1181099"/>
                <a:gd name="connsiteY44" fmla="*/ 79069 h 1129198"/>
                <a:gd name="connsiteX45" fmla="*/ 376236 w 1181099"/>
                <a:gd name="connsiteY45" fmla="*/ 71926 h 1129198"/>
                <a:gd name="connsiteX0" fmla="*/ 0 w 1181099"/>
                <a:gd name="connsiteY0" fmla="*/ 950604 h 1129198"/>
                <a:gd name="connsiteX1" fmla="*/ 33338 w 1181099"/>
                <a:gd name="connsiteY1" fmla="*/ 1067285 h 1129198"/>
                <a:gd name="connsiteX2" fmla="*/ 126207 w 1181099"/>
                <a:gd name="connsiteY2" fmla="*/ 1079192 h 1129198"/>
                <a:gd name="connsiteX3" fmla="*/ 161925 w 1181099"/>
                <a:gd name="connsiteY3" fmla="*/ 1117292 h 1129198"/>
                <a:gd name="connsiteX4" fmla="*/ 254794 w 1181099"/>
                <a:gd name="connsiteY4" fmla="*/ 1129198 h 1129198"/>
                <a:gd name="connsiteX5" fmla="*/ 314325 w 1181099"/>
                <a:gd name="connsiteY5" fmla="*/ 1091098 h 1129198"/>
                <a:gd name="connsiteX6" fmla="*/ 316707 w 1181099"/>
                <a:gd name="connsiteY6" fmla="*/ 1031567 h 1129198"/>
                <a:gd name="connsiteX7" fmla="*/ 359569 w 1181099"/>
                <a:gd name="connsiteY7" fmla="*/ 988704 h 1129198"/>
                <a:gd name="connsiteX8" fmla="*/ 311944 w 1181099"/>
                <a:gd name="connsiteY8" fmla="*/ 952985 h 1129198"/>
                <a:gd name="connsiteX9" fmla="*/ 311944 w 1181099"/>
                <a:gd name="connsiteY9" fmla="*/ 883929 h 1129198"/>
                <a:gd name="connsiteX10" fmla="*/ 338138 w 1181099"/>
                <a:gd name="connsiteY10" fmla="*/ 857735 h 1129198"/>
                <a:gd name="connsiteX11" fmla="*/ 369094 w 1181099"/>
                <a:gd name="connsiteY11" fmla="*/ 867260 h 1129198"/>
                <a:gd name="connsiteX12" fmla="*/ 388144 w 1181099"/>
                <a:gd name="connsiteY12" fmla="*/ 793442 h 1129198"/>
                <a:gd name="connsiteX13" fmla="*/ 426244 w 1181099"/>
                <a:gd name="connsiteY13" fmla="*/ 719623 h 1129198"/>
                <a:gd name="connsiteX14" fmla="*/ 452438 w 1181099"/>
                <a:gd name="connsiteY14" fmla="*/ 567223 h 1129198"/>
                <a:gd name="connsiteX15" fmla="*/ 533400 w 1181099"/>
                <a:gd name="connsiteY15" fmla="*/ 519598 h 1129198"/>
                <a:gd name="connsiteX16" fmla="*/ 592932 w 1181099"/>
                <a:gd name="connsiteY16" fmla="*/ 521979 h 1129198"/>
                <a:gd name="connsiteX17" fmla="*/ 657225 w 1181099"/>
                <a:gd name="connsiteY17" fmla="*/ 460067 h 1129198"/>
                <a:gd name="connsiteX18" fmla="*/ 754857 w 1181099"/>
                <a:gd name="connsiteY18" fmla="*/ 445779 h 1129198"/>
                <a:gd name="connsiteX19" fmla="*/ 783432 w 1181099"/>
                <a:gd name="connsiteY19" fmla="*/ 426730 h 1129198"/>
                <a:gd name="connsiteX20" fmla="*/ 804863 w 1181099"/>
                <a:gd name="connsiteY20" fmla="*/ 352911 h 1129198"/>
                <a:gd name="connsiteX21" fmla="*/ 947739 w 1181099"/>
                <a:gd name="connsiteY21" fmla="*/ 350531 h 1129198"/>
                <a:gd name="connsiteX22" fmla="*/ 973931 w 1181099"/>
                <a:gd name="connsiteY22" fmla="*/ 295762 h 1129198"/>
                <a:gd name="connsiteX23" fmla="*/ 1002506 w 1181099"/>
                <a:gd name="connsiteY23" fmla="*/ 336242 h 1129198"/>
                <a:gd name="connsiteX24" fmla="*/ 1045368 w 1181099"/>
                <a:gd name="connsiteY24" fmla="*/ 305287 h 1129198"/>
                <a:gd name="connsiteX25" fmla="*/ 1133473 w 1181099"/>
                <a:gd name="connsiteY25" fmla="*/ 338624 h 1129198"/>
                <a:gd name="connsiteX26" fmla="*/ 1181099 w 1181099"/>
                <a:gd name="connsiteY26" fmla="*/ 283855 h 1129198"/>
                <a:gd name="connsiteX27" fmla="*/ 1140616 w 1181099"/>
                <a:gd name="connsiteY27" fmla="*/ 167173 h 1129198"/>
                <a:gd name="connsiteX28" fmla="*/ 1078704 w 1181099"/>
                <a:gd name="connsiteY28" fmla="*/ 69544 h 1129198"/>
                <a:gd name="connsiteX29" fmla="*/ 1081086 w 1181099"/>
                <a:gd name="connsiteY29" fmla="*/ 2869 h 1129198"/>
                <a:gd name="connsiteX30" fmla="*/ 983454 w 1181099"/>
                <a:gd name="connsiteY30" fmla="*/ 33826 h 1129198"/>
                <a:gd name="connsiteX31" fmla="*/ 962024 w 1181099"/>
                <a:gd name="connsiteY31" fmla="*/ 90976 h 1129198"/>
                <a:gd name="connsiteX32" fmla="*/ 845342 w 1181099"/>
                <a:gd name="connsiteY32" fmla="*/ 95738 h 1129198"/>
                <a:gd name="connsiteX33" fmla="*/ 776285 w 1181099"/>
                <a:gd name="connsiteY33" fmla="*/ 93356 h 1129198"/>
                <a:gd name="connsiteX34" fmla="*/ 716754 w 1181099"/>
                <a:gd name="connsiteY34" fmla="*/ 176702 h 1129198"/>
                <a:gd name="connsiteX35" fmla="*/ 719136 w 1181099"/>
                <a:gd name="connsiteY35" fmla="*/ 281476 h 1129198"/>
                <a:gd name="connsiteX36" fmla="*/ 638173 w 1181099"/>
                <a:gd name="connsiteY36" fmla="*/ 310050 h 1129198"/>
                <a:gd name="connsiteX37" fmla="*/ 621504 w 1181099"/>
                <a:gd name="connsiteY37" fmla="*/ 231469 h 1129198"/>
                <a:gd name="connsiteX38" fmla="*/ 502442 w 1181099"/>
                <a:gd name="connsiteY38" fmla="*/ 288619 h 1129198"/>
                <a:gd name="connsiteX39" fmla="*/ 400048 w 1181099"/>
                <a:gd name="connsiteY39" fmla="*/ 264806 h 1129198"/>
                <a:gd name="connsiteX40" fmla="*/ 395287 w 1181099"/>
                <a:gd name="connsiteY40" fmla="*/ 198133 h 1129198"/>
                <a:gd name="connsiteX41" fmla="*/ 452434 w 1181099"/>
                <a:gd name="connsiteY41" fmla="*/ 188608 h 1129198"/>
                <a:gd name="connsiteX42" fmla="*/ 447673 w 1181099"/>
                <a:gd name="connsiteY42" fmla="*/ 124313 h 1129198"/>
                <a:gd name="connsiteX43" fmla="*/ 400048 w 1181099"/>
                <a:gd name="connsiteY43" fmla="*/ 121932 h 1129198"/>
                <a:gd name="connsiteX44" fmla="*/ 376236 w 1181099"/>
                <a:gd name="connsiteY44" fmla="*/ 79069 h 1129198"/>
                <a:gd name="connsiteX45" fmla="*/ 164305 w 1181099"/>
                <a:gd name="connsiteY45" fmla="*/ 88595 h 1129198"/>
                <a:gd name="connsiteX0" fmla="*/ 0 w 1181099"/>
                <a:gd name="connsiteY0" fmla="*/ 950604 h 1129198"/>
                <a:gd name="connsiteX1" fmla="*/ 33338 w 1181099"/>
                <a:gd name="connsiteY1" fmla="*/ 1067285 h 1129198"/>
                <a:gd name="connsiteX2" fmla="*/ 126207 w 1181099"/>
                <a:gd name="connsiteY2" fmla="*/ 1079192 h 1129198"/>
                <a:gd name="connsiteX3" fmla="*/ 161925 w 1181099"/>
                <a:gd name="connsiteY3" fmla="*/ 1117292 h 1129198"/>
                <a:gd name="connsiteX4" fmla="*/ 254794 w 1181099"/>
                <a:gd name="connsiteY4" fmla="*/ 1129198 h 1129198"/>
                <a:gd name="connsiteX5" fmla="*/ 314325 w 1181099"/>
                <a:gd name="connsiteY5" fmla="*/ 1091098 h 1129198"/>
                <a:gd name="connsiteX6" fmla="*/ 316707 w 1181099"/>
                <a:gd name="connsiteY6" fmla="*/ 1031567 h 1129198"/>
                <a:gd name="connsiteX7" fmla="*/ 359569 w 1181099"/>
                <a:gd name="connsiteY7" fmla="*/ 988704 h 1129198"/>
                <a:gd name="connsiteX8" fmla="*/ 311944 w 1181099"/>
                <a:gd name="connsiteY8" fmla="*/ 952985 h 1129198"/>
                <a:gd name="connsiteX9" fmla="*/ 311944 w 1181099"/>
                <a:gd name="connsiteY9" fmla="*/ 883929 h 1129198"/>
                <a:gd name="connsiteX10" fmla="*/ 338138 w 1181099"/>
                <a:gd name="connsiteY10" fmla="*/ 857735 h 1129198"/>
                <a:gd name="connsiteX11" fmla="*/ 369094 w 1181099"/>
                <a:gd name="connsiteY11" fmla="*/ 867260 h 1129198"/>
                <a:gd name="connsiteX12" fmla="*/ 388144 w 1181099"/>
                <a:gd name="connsiteY12" fmla="*/ 793442 h 1129198"/>
                <a:gd name="connsiteX13" fmla="*/ 426244 w 1181099"/>
                <a:gd name="connsiteY13" fmla="*/ 719623 h 1129198"/>
                <a:gd name="connsiteX14" fmla="*/ 452438 w 1181099"/>
                <a:gd name="connsiteY14" fmla="*/ 567223 h 1129198"/>
                <a:gd name="connsiteX15" fmla="*/ 533400 w 1181099"/>
                <a:gd name="connsiteY15" fmla="*/ 519598 h 1129198"/>
                <a:gd name="connsiteX16" fmla="*/ 592932 w 1181099"/>
                <a:gd name="connsiteY16" fmla="*/ 521979 h 1129198"/>
                <a:gd name="connsiteX17" fmla="*/ 657225 w 1181099"/>
                <a:gd name="connsiteY17" fmla="*/ 460067 h 1129198"/>
                <a:gd name="connsiteX18" fmla="*/ 754857 w 1181099"/>
                <a:gd name="connsiteY18" fmla="*/ 445779 h 1129198"/>
                <a:gd name="connsiteX19" fmla="*/ 783432 w 1181099"/>
                <a:gd name="connsiteY19" fmla="*/ 426730 h 1129198"/>
                <a:gd name="connsiteX20" fmla="*/ 804863 w 1181099"/>
                <a:gd name="connsiteY20" fmla="*/ 352911 h 1129198"/>
                <a:gd name="connsiteX21" fmla="*/ 947739 w 1181099"/>
                <a:gd name="connsiteY21" fmla="*/ 350531 h 1129198"/>
                <a:gd name="connsiteX22" fmla="*/ 973931 w 1181099"/>
                <a:gd name="connsiteY22" fmla="*/ 295762 h 1129198"/>
                <a:gd name="connsiteX23" fmla="*/ 1002506 w 1181099"/>
                <a:gd name="connsiteY23" fmla="*/ 336242 h 1129198"/>
                <a:gd name="connsiteX24" fmla="*/ 1045368 w 1181099"/>
                <a:gd name="connsiteY24" fmla="*/ 305287 h 1129198"/>
                <a:gd name="connsiteX25" fmla="*/ 1133473 w 1181099"/>
                <a:gd name="connsiteY25" fmla="*/ 338624 h 1129198"/>
                <a:gd name="connsiteX26" fmla="*/ 1181099 w 1181099"/>
                <a:gd name="connsiteY26" fmla="*/ 283855 h 1129198"/>
                <a:gd name="connsiteX27" fmla="*/ 1140616 w 1181099"/>
                <a:gd name="connsiteY27" fmla="*/ 167173 h 1129198"/>
                <a:gd name="connsiteX28" fmla="*/ 1078704 w 1181099"/>
                <a:gd name="connsiteY28" fmla="*/ 69544 h 1129198"/>
                <a:gd name="connsiteX29" fmla="*/ 1081086 w 1181099"/>
                <a:gd name="connsiteY29" fmla="*/ 2869 h 1129198"/>
                <a:gd name="connsiteX30" fmla="*/ 983454 w 1181099"/>
                <a:gd name="connsiteY30" fmla="*/ 33826 h 1129198"/>
                <a:gd name="connsiteX31" fmla="*/ 962024 w 1181099"/>
                <a:gd name="connsiteY31" fmla="*/ 90976 h 1129198"/>
                <a:gd name="connsiteX32" fmla="*/ 845342 w 1181099"/>
                <a:gd name="connsiteY32" fmla="*/ 95738 h 1129198"/>
                <a:gd name="connsiteX33" fmla="*/ 776285 w 1181099"/>
                <a:gd name="connsiteY33" fmla="*/ 93356 h 1129198"/>
                <a:gd name="connsiteX34" fmla="*/ 716754 w 1181099"/>
                <a:gd name="connsiteY34" fmla="*/ 176702 h 1129198"/>
                <a:gd name="connsiteX35" fmla="*/ 719136 w 1181099"/>
                <a:gd name="connsiteY35" fmla="*/ 281476 h 1129198"/>
                <a:gd name="connsiteX36" fmla="*/ 638173 w 1181099"/>
                <a:gd name="connsiteY36" fmla="*/ 310050 h 1129198"/>
                <a:gd name="connsiteX37" fmla="*/ 621504 w 1181099"/>
                <a:gd name="connsiteY37" fmla="*/ 231469 h 1129198"/>
                <a:gd name="connsiteX38" fmla="*/ 502442 w 1181099"/>
                <a:gd name="connsiteY38" fmla="*/ 288619 h 1129198"/>
                <a:gd name="connsiteX39" fmla="*/ 400048 w 1181099"/>
                <a:gd name="connsiteY39" fmla="*/ 264806 h 1129198"/>
                <a:gd name="connsiteX40" fmla="*/ 395287 w 1181099"/>
                <a:gd name="connsiteY40" fmla="*/ 198133 h 1129198"/>
                <a:gd name="connsiteX41" fmla="*/ 452434 w 1181099"/>
                <a:gd name="connsiteY41" fmla="*/ 188608 h 1129198"/>
                <a:gd name="connsiteX42" fmla="*/ 447673 w 1181099"/>
                <a:gd name="connsiteY42" fmla="*/ 124313 h 1129198"/>
                <a:gd name="connsiteX43" fmla="*/ 400048 w 1181099"/>
                <a:gd name="connsiteY43" fmla="*/ 121932 h 1129198"/>
                <a:gd name="connsiteX44" fmla="*/ 376236 w 1181099"/>
                <a:gd name="connsiteY44" fmla="*/ 79069 h 1129198"/>
                <a:gd name="connsiteX45" fmla="*/ 164305 w 1181099"/>
                <a:gd name="connsiteY45" fmla="*/ 88595 h 1129198"/>
                <a:gd name="connsiteX46" fmla="*/ 164305 w 1181099"/>
                <a:gd name="connsiteY46" fmla="*/ 81451 h 1129198"/>
                <a:gd name="connsiteX0" fmla="*/ 0 w 1181099"/>
                <a:gd name="connsiteY0" fmla="*/ 950604 h 1129198"/>
                <a:gd name="connsiteX1" fmla="*/ 33338 w 1181099"/>
                <a:gd name="connsiteY1" fmla="*/ 1067285 h 1129198"/>
                <a:gd name="connsiteX2" fmla="*/ 126207 w 1181099"/>
                <a:gd name="connsiteY2" fmla="*/ 1079192 h 1129198"/>
                <a:gd name="connsiteX3" fmla="*/ 161925 w 1181099"/>
                <a:gd name="connsiteY3" fmla="*/ 1117292 h 1129198"/>
                <a:gd name="connsiteX4" fmla="*/ 254794 w 1181099"/>
                <a:gd name="connsiteY4" fmla="*/ 1129198 h 1129198"/>
                <a:gd name="connsiteX5" fmla="*/ 314325 w 1181099"/>
                <a:gd name="connsiteY5" fmla="*/ 1091098 h 1129198"/>
                <a:gd name="connsiteX6" fmla="*/ 316707 w 1181099"/>
                <a:gd name="connsiteY6" fmla="*/ 1031567 h 1129198"/>
                <a:gd name="connsiteX7" fmla="*/ 359569 w 1181099"/>
                <a:gd name="connsiteY7" fmla="*/ 988704 h 1129198"/>
                <a:gd name="connsiteX8" fmla="*/ 311944 w 1181099"/>
                <a:gd name="connsiteY8" fmla="*/ 952985 h 1129198"/>
                <a:gd name="connsiteX9" fmla="*/ 311944 w 1181099"/>
                <a:gd name="connsiteY9" fmla="*/ 883929 h 1129198"/>
                <a:gd name="connsiteX10" fmla="*/ 338138 w 1181099"/>
                <a:gd name="connsiteY10" fmla="*/ 857735 h 1129198"/>
                <a:gd name="connsiteX11" fmla="*/ 369094 w 1181099"/>
                <a:gd name="connsiteY11" fmla="*/ 867260 h 1129198"/>
                <a:gd name="connsiteX12" fmla="*/ 388144 w 1181099"/>
                <a:gd name="connsiteY12" fmla="*/ 793442 h 1129198"/>
                <a:gd name="connsiteX13" fmla="*/ 426244 w 1181099"/>
                <a:gd name="connsiteY13" fmla="*/ 719623 h 1129198"/>
                <a:gd name="connsiteX14" fmla="*/ 452438 w 1181099"/>
                <a:gd name="connsiteY14" fmla="*/ 567223 h 1129198"/>
                <a:gd name="connsiteX15" fmla="*/ 533400 w 1181099"/>
                <a:gd name="connsiteY15" fmla="*/ 519598 h 1129198"/>
                <a:gd name="connsiteX16" fmla="*/ 592932 w 1181099"/>
                <a:gd name="connsiteY16" fmla="*/ 521979 h 1129198"/>
                <a:gd name="connsiteX17" fmla="*/ 657225 w 1181099"/>
                <a:gd name="connsiteY17" fmla="*/ 460067 h 1129198"/>
                <a:gd name="connsiteX18" fmla="*/ 754857 w 1181099"/>
                <a:gd name="connsiteY18" fmla="*/ 445779 h 1129198"/>
                <a:gd name="connsiteX19" fmla="*/ 783432 w 1181099"/>
                <a:gd name="connsiteY19" fmla="*/ 426730 h 1129198"/>
                <a:gd name="connsiteX20" fmla="*/ 804863 w 1181099"/>
                <a:gd name="connsiteY20" fmla="*/ 352911 h 1129198"/>
                <a:gd name="connsiteX21" fmla="*/ 947739 w 1181099"/>
                <a:gd name="connsiteY21" fmla="*/ 350531 h 1129198"/>
                <a:gd name="connsiteX22" fmla="*/ 973931 w 1181099"/>
                <a:gd name="connsiteY22" fmla="*/ 295762 h 1129198"/>
                <a:gd name="connsiteX23" fmla="*/ 1002506 w 1181099"/>
                <a:gd name="connsiteY23" fmla="*/ 336242 h 1129198"/>
                <a:gd name="connsiteX24" fmla="*/ 1045368 w 1181099"/>
                <a:gd name="connsiteY24" fmla="*/ 305287 h 1129198"/>
                <a:gd name="connsiteX25" fmla="*/ 1133473 w 1181099"/>
                <a:gd name="connsiteY25" fmla="*/ 338624 h 1129198"/>
                <a:gd name="connsiteX26" fmla="*/ 1181099 w 1181099"/>
                <a:gd name="connsiteY26" fmla="*/ 283855 h 1129198"/>
                <a:gd name="connsiteX27" fmla="*/ 1140616 w 1181099"/>
                <a:gd name="connsiteY27" fmla="*/ 167173 h 1129198"/>
                <a:gd name="connsiteX28" fmla="*/ 1078704 w 1181099"/>
                <a:gd name="connsiteY28" fmla="*/ 69544 h 1129198"/>
                <a:gd name="connsiteX29" fmla="*/ 1081086 w 1181099"/>
                <a:gd name="connsiteY29" fmla="*/ 2869 h 1129198"/>
                <a:gd name="connsiteX30" fmla="*/ 983454 w 1181099"/>
                <a:gd name="connsiteY30" fmla="*/ 33826 h 1129198"/>
                <a:gd name="connsiteX31" fmla="*/ 962024 w 1181099"/>
                <a:gd name="connsiteY31" fmla="*/ 90976 h 1129198"/>
                <a:gd name="connsiteX32" fmla="*/ 845342 w 1181099"/>
                <a:gd name="connsiteY32" fmla="*/ 95738 h 1129198"/>
                <a:gd name="connsiteX33" fmla="*/ 776285 w 1181099"/>
                <a:gd name="connsiteY33" fmla="*/ 93356 h 1129198"/>
                <a:gd name="connsiteX34" fmla="*/ 716754 w 1181099"/>
                <a:gd name="connsiteY34" fmla="*/ 176702 h 1129198"/>
                <a:gd name="connsiteX35" fmla="*/ 719136 w 1181099"/>
                <a:gd name="connsiteY35" fmla="*/ 281476 h 1129198"/>
                <a:gd name="connsiteX36" fmla="*/ 638173 w 1181099"/>
                <a:gd name="connsiteY36" fmla="*/ 310050 h 1129198"/>
                <a:gd name="connsiteX37" fmla="*/ 621504 w 1181099"/>
                <a:gd name="connsiteY37" fmla="*/ 231469 h 1129198"/>
                <a:gd name="connsiteX38" fmla="*/ 502442 w 1181099"/>
                <a:gd name="connsiteY38" fmla="*/ 288619 h 1129198"/>
                <a:gd name="connsiteX39" fmla="*/ 400048 w 1181099"/>
                <a:gd name="connsiteY39" fmla="*/ 264806 h 1129198"/>
                <a:gd name="connsiteX40" fmla="*/ 395287 w 1181099"/>
                <a:gd name="connsiteY40" fmla="*/ 198133 h 1129198"/>
                <a:gd name="connsiteX41" fmla="*/ 452434 w 1181099"/>
                <a:gd name="connsiteY41" fmla="*/ 188608 h 1129198"/>
                <a:gd name="connsiteX42" fmla="*/ 447673 w 1181099"/>
                <a:gd name="connsiteY42" fmla="*/ 124313 h 1129198"/>
                <a:gd name="connsiteX43" fmla="*/ 400048 w 1181099"/>
                <a:gd name="connsiteY43" fmla="*/ 121932 h 1129198"/>
                <a:gd name="connsiteX44" fmla="*/ 376236 w 1181099"/>
                <a:gd name="connsiteY44" fmla="*/ 79069 h 1129198"/>
                <a:gd name="connsiteX45" fmla="*/ 164305 w 1181099"/>
                <a:gd name="connsiteY45" fmla="*/ 88595 h 1129198"/>
                <a:gd name="connsiteX46" fmla="*/ 135730 w 1181099"/>
                <a:gd name="connsiteY46" fmla="*/ 17158 h 1129198"/>
                <a:gd name="connsiteX0" fmla="*/ 0 w 1181099"/>
                <a:gd name="connsiteY0" fmla="*/ 950604 h 1129198"/>
                <a:gd name="connsiteX1" fmla="*/ 33338 w 1181099"/>
                <a:gd name="connsiteY1" fmla="*/ 1067285 h 1129198"/>
                <a:gd name="connsiteX2" fmla="*/ 126207 w 1181099"/>
                <a:gd name="connsiteY2" fmla="*/ 1079192 h 1129198"/>
                <a:gd name="connsiteX3" fmla="*/ 161925 w 1181099"/>
                <a:gd name="connsiteY3" fmla="*/ 1117292 h 1129198"/>
                <a:gd name="connsiteX4" fmla="*/ 254794 w 1181099"/>
                <a:gd name="connsiteY4" fmla="*/ 1129198 h 1129198"/>
                <a:gd name="connsiteX5" fmla="*/ 314325 w 1181099"/>
                <a:gd name="connsiteY5" fmla="*/ 1091098 h 1129198"/>
                <a:gd name="connsiteX6" fmla="*/ 316707 w 1181099"/>
                <a:gd name="connsiteY6" fmla="*/ 1031567 h 1129198"/>
                <a:gd name="connsiteX7" fmla="*/ 359569 w 1181099"/>
                <a:gd name="connsiteY7" fmla="*/ 988704 h 1129198"/>
                <a:gd name="connsiteX8" fmla="*/ 311944 w 1181099"/>
                <a:gd name="connsiteY8" fmla="*/ 952985 h 1129198"/>
                <a:gd name="connsiteX9" fmla="*/ 311944 w 1181099"/>
                <a:gd name="connsiteY9" fmla="*/ 883929 h 1129198"/>
                <a:gd name="connsiteX10" fmla="*/ 338138 w 1181099"/>
                <a:gd name="connsiteY10" fmla="*/ 857735 h 1129198"/>
                <a:gd name="connsiteX11" fmla="*/ 369094 w 1181099"/>
                <a:gd name="connsiteY11" fmla="*/ 867260 h 1129198"/>
                <a:gd name="connsiteX12" fmla="*/ 388144 w 1181099"/>
                <a:gd name="connsiteY12" fmla="*/ 793442 h 1129198"/>
                <a:gd name="connsiteX13" fmla="*/ 426244 w 1181099"/>
                <a:gd name="connsiteY13" fmla="*/ 719623 h 1129198"/>
                <a:gd name="connsiteX14" fmla="*/ 452438 w 1181099"/>
                <a:gd name="connsiteY14" fmla="*/ 567223 h 1129198"/>
                <a:gd name="connsiteX15" fmla="*/ 533400 w 1181099"/>
                <a:gd name="connsiteY15" fmla="*/ 519598 h 1129198"/>
                <a:gd name="connsiteX16" fmla="*/ 592932 w 1181099"/>
                <a:gd name="connsiteY16" fmla="*/ 521979 h 1129198"/>
                <a:gd name="connsiteX17" fmla="*/ 657225 w 1181099"/>
                <a:gd name="connsiteY17" fmla="*/ 460067 h 1129198"/>
                <a:gd name="connsiteX18" fmla="*/ 754857 w 1181099"/>
                <a:gd name="connsiteY18" fmla="*/ 445779 h 1129198"/>
                <a:gd name="connsiteX19" fmla="*/ 783432 w 1181099"/>
                <a:gd name="connsiteY19" fmla="*/ 426730 h 1129198"/>
                <a:gd name="connsiteX20" fmla="*/ 804863 w 1181099"/>
                <a:gd name="connsiteY20" fmla="*/ 352911 h 1129198"/>
                <a:gd name="connsiteX21" fmla="*/ 947739 w 1181099"/>
                <a:gd name="connsiteY21" fmla="*/ 350531 h 1129198"/>
                <a:gd name="connsiteX22" fmla="*/ 973931 w 1181099"/>
                <a:gd name="connsiteY22" fmla="*/ 295762 h 1129198"/>
                <a:gd name="connsiteX23" fmla="*/ 1002506 w 1181099"/>
                <a:gd name="connsiteY23" fmla="*/ 336242 h 1129198"/>
                <a:gd name="connsiteX24" fmla="*/ 1045368 w 1181099"/>
                <a:gd name="connsiteY24" fmla="*/ 305287 h 1129198"/>
                <a:gd name="connsiteX25" fmla="*/ 1133473 w 1181099"/>
                <a:gd name="connsiteY25" fmla="*/ 338624 h 1129198"/>
                <a:gd name="connsiteX26" fmla="*/ 1181099 w 1181099"/>
                <a:gd name="connsiteY26" fmla="*/ 283855 h 1129198"/>
                <a:gd name="connsiteX27" fmla="*/ 1140616 w 1181099"/>
                <a:gd name="connsiteY27" fmla="*/ 167173 h 1129198"/>
                <a:gd name="connsiteX28" fmla="*/ 1078704 w 1181099"/>
                <a:gd name="connsiteY28" fmla="*/ 69544 h 1129198"/>
                <a:gd name="connsiteX29" fmla="*/ 1081086 w 1181099"/>
                <a:gd name="connsiteY29" fmla="*/ 2869 h 1129198"/>
                <a:gd name="connsiteX30" fmla="*/ 983454 w 1181099"/>
                <a:gd name="connsiteY30" fmla="*/ 33826 h 1129198"/>
                <a:gd name="connsiteX31" fmla="*/ 962024 w 1181099"/>
                <a:gd name="connsiteY31" fmla="*/ 90976 h 1129198"/>
                <a:gd name="connsiteX32" fmla="*/ 845342 w 1181099"/>
                <a:gd name="connsiteY32" fmla="*/ 95738 h 1129198"/>
                <a:gd name="connsiteX33" fmla="*/ 776285 w 1181099"/>
                <a:gd name="connsiteY33" fmla="*/ 93356 h 1129198"/>
                <a:gd name="connsiteX34" fmla="*/ 716754 w 1181099"/>
                <a:gd name="connsiteY34" fmla="*/ 176702 h 1129198"/>
                <a:gd name="connsiteX35" fmla="*/ 719136 w 1181099"/>
                <a:gd name="connsiteY35" fmla="*/ 281476 h 1129198"/>
                <a:gd name="connsiteX36" fmla="*/ 638173 w 1181099"/>
                <a:gd name="connsiteY36" fmla="*/ 310050 h 1129198"/>
                <a:gd name="connsiteX37" fmla="*/ 621504 w 1181099"/>
                <a:gd name="connsiteY37" fmla="*/ 231469 h 1129198"/>
                <a:gd name="connsiteX38" fmla="*/ 502442 w 1181099"/>
                <a:gd name="connsiteY38" fmla="*/ 288619 h 1129198"/>
                <a:gd name="connsiteX39" fmla="*/ 400048 w 1181099"/>
                <a:gd name="connsiteY39" fmla="*/ 264806 h 1129198"/>
                <a:gd name="connsiteX40" fmla="*/ 395287 w 1181099"/>
                <a:gd name="connsiteY40" fmla="*/ 198133 h 1129198"/>
                <a:gd name="connsiteX41" fmla="*/ 452434 w 1181099"/>
                <a:gd name="connsiteY41" fmla="*/ 188608 h 1129198"/>
                <a:gd name="connsiteX42" fmla="*/ 447673 w 1181099"/>
                <a:gd name="connsiteY42" fmla="*/ 124313 h 1129198"/>
                <a:gd name="connsiteX43" fmla="*/ 400048 w 1181099"/>
                <a:gd name="connsiteY43" fmla="*/ 121932 h 1129198"/>
                <a:gd name="connsiteX44" fmla="*/ 376236 w 1181099"/>
                <a:gd name="connsiteY44" fmla="*/ 79069 h 1129198"/>
                <a:gd name="connsiteX45" fmla="*/ 164305 w 1181099"/>
                <a:gd name="connsiteY45" fmla="*/ 88595 h 1129198"/>
                <a:gd name="connsiteX46" fmla="*/ 135730 w 1181099"/>
                <a:gd name="connsiteY46" fmla="*/ 17158 h 1129198"/>
                <a:gd name="connsiteX47" fmla="*/ 133348 w 1181099"/>
                <a:gd name="connsiteY47" fmla="*/ 12395 h 1129198"/>
                <a:gd name="connsiteX0" fmla="*/ 0 w 1181099"/>
                <a:gd name="connsiteY0" fmla="*/ 950604 h 1129198"/>
                <a:gd name="connsiteX1" fmla="*/ 33338 w 1181099"/>
                <a:gd name="connsiteY1" fmla="*/ 1067285 h 1129198"/>
                <a:gd name="connsiteX2" fmla="*/ 126207 w 1181099"/>
                <a:gd name="connsiteY2" fmla="*/ 1079192 h 1129198"/>
                <a:gd name="connsiteX3" fmla="*/ 161925 w 1181099"/>
                <a:gd name="connsiteY3" fmla="*/ 1117292 h 1129198"/>
                <a:gd name="connsiteX4" fmla="*/ 254794 w 1181099"/>
                <a:gd name="connsiteY4" fmla="*/ 1129198 h 1129198"/>
                <a:gd name="connsiteX5" fmla="*/ 314325 w 1181099"/>
                <a:gd name="connsiteY5" fmla="*/ 1091098 h 1129198"/>
                <a:gd name="connsiteX6" fmla="*/ 316707 w 1181099"/>
                <a:gd name="connsiteY6" fmla="*/ 1031567 h 1129198"/>
                <a:gd name="connsiteX7" fmla="*/ 359569 w 1181099"/>
                <a:gd name="connsiteY7" fmla="*/ 988704 h 1129198"/>
                <a:gd name="connsiteX8" fmla="*/ 311944 w 1181099"/>
                <a:gd name="connsiteY8" fmla="*/ 952985 h 1129198"/>
                <a:gd name="connsiteX9" fmla="*/ 311944 w 1181099"/>
                <a:gd name="connsiteY9" fmla="*/ 883929 h 1129198"/>
                <a:gd name="connsiteX10" fmla="*/ 338138 w 1181099"/>
                <a:gd name="connsiteY10" fmla="*/ 857735 h 1129198"/>
                <a:gd name="connsiteX11" fmla="*/ 369094 w 1181099"/>
                <a:gd name="connsiteY11" fmla="*/ 867260 h 1129198"/>
                <a:gd name="connsiteX12" fmla="*/ 388144 w 1181099"/>
                <a:gd name="connsiteY12" fmla="*/ 793442 h 1129198"/>
                <a:gd name="connsiteX13" fmla="*/ 426244 w 1181099"/>
                <a:gd name="connsiteY13" fmla="*/ 719623 h 1129198"/>
                <a:gd name="connsiteX14" fmla="*/ 452438 w 1181099"/>
                <a:gd name="connsiteY14" fmla="*/ 567223 h 1129198"/>
                <a:gd name="connsiteX15" fmla="*/ 533400 w 1181099"/>
                <a:gd name="connsiteY15" fmla="*/ 519598 h 1129198"/>
                <a:gd name="connsiteX16" fmla="*/ 592932 w 1181099"/>
                <a:gd name="connsiteY16" fmla="*/ 521979 h 1129198"/>
                <a:gd name="connsiteX17" fmla="*/ 657225 w 1181099"/>
                <a:gd name="connsiteY17" fmla="*/ 460067 h 1129198"/>
                <a:gd name="connsiteX18" fmla="*/ 754857 w 1181099"/>
                <a:gd name="connsiteY18" fmla="*/ 445779 h 1129198"/>
                <a:gd name="connsiteX19" fmla="*/ 783432 w 1181099"/>
                <a:gd name="connsiteY19" fmla="*/ 426730 h 1129198"/>
                <a:gd name="connsiteX20" fmla="*/ 804863 w 1181099"/>
                <a:gd name="connsiteY20" fmla="*/ 352911 h 1129198"/>
                <a:gd name="connsiteX21" fmla="*/ 947739 w 1181099"/>
                <a:gd name="connsiteY21" fmla="*/ 350531 h 1129198"/>
                <a:gd name="connsiteX22" fmla="*/ 973931 w 1181099"/>
                <a:gd name="connsiteY22" fmla="*/ 295762 h 1129198"/>
                <a:gd name="connsiteX23" fmla="*/ 1002506 w 1181099"/>
                <a:gd name="connsiteY23" fmla="*/ 336242 h 1129198"/>
                <a:gd name="connsiteX24" fmla="*/ 1045368 w 1181099"/>
                <a:gd name="connsiteY24" fmla="*/ 305287 h 1129198"/>
                <a:gd name="connsiteX25" fmla="*/ 1133473 w 1181099"/>
                <a:gd name="connsiteY25" fmla="*/ 338624 h 1129198"/>
                <a:gd name="connsiteX26" fmla="*/ 1181099 w 1181099"/>
                <a:gd name="connsiteY26" fmla="*/ 283855 h 1129198"/>
                <a:gd name="connsiteX27" fmla="*/ 1140616 w 1181099"/>
                <a:gd name="connsiteY27" fmla="*/ 167173 h 1129198"/>
                <a:gd name="connsiteX28" fmla="*/ 1078704 w 1181099"/>
                <a:gd name="connsiteY28" fmla="*/ 69544 h 1129198"/>
                <a:gd name="connsiteX29" fmla="*/ 1081086 w 1181099"/>
                <a:gd name="connsiteY29" fmla="*/ 2869 h 1129198"/>
                <a:gd name="connsiteX30" fmla="*/ 983454 w 1181099"/>
                <a:gd name="connsiteY30" fmla="*/ 33826 h 1129198"/>
                <a:gd name="connsiteX31" fmla="*/ 962024 w 1181099"/>
                <a:gd name="connsiteY31" fmla="*/ 90976 h 1129198"/>
                <a:gd name="connsiteX32" fmla="*/ 845342 w 1181099"/>
                <a:gd name="connsiteY32" fmla="*/ 95738 h 1129198"/>
                <a:gd name="connsiteX33" fmla="*/ 776285 w 1181099"/>
                <a:gd name="connsiteY33" fmla="*/ 93356 h 1129198"/>
                <a:gd name="connsiteX34" fmla="*/ 716754 w 1181099"/>
                <a:gd name="connsiteY34" fmla="*/ 176702 h 1129198"/>
                <a:gd name="connsiteX35" fmla="*/ 719136 w 1181099"/>
                <a:gd name="connsiteY35" fmla="*/ 281476 h 1129198"/>
                <a:gd name="connsiteX36" fmla="*/ 638173 w 1181099"/>
                <a:gd name="connsiteY36" fmla="*/ 310050 h 1129198"/>
                <a:gd name="connsiteX37" fmla="*/ 621504 w 1181099"/>
                <a:gd name="connsiteY37" fmla="*/ 231469 h 1129198"/>
                <a:gd name="connsiteX38" fmla="*/ 502442 w 1181099"/>
                <a:gd name="connsiteY38" fmla="*/ 288619 h 1129198"/>
                <a:gd name="connsiteX39" fmla="*/ 400048 w 1181099"/>
                <a:gd name="connsiteY39" fmla="*/ 264806 h 1129198"/>
                <a:gd name="connsiteX40" fmla="*/ 395287 w 1181099"/>
                <a:gd name="connsiteY40" fmla="*/ 198133 h 1129198"/>
                <a:gd name="connsiteX41" fmla="*/ 452434 w 1181099"/>
                <a:gd name="connsiteY41" fmla="*/ 188608 h 1129198"/>
                <a:gd name="connsiteX42" fmla="*/ 447673 w 1181099"/>
                <a:gd name="connsiteY42" fmla="*/ 124313 h 1129198"/>
                <a:gd name="connsiteX43" fmla="*/ 400048 w 1181099"/>
                <a:gd name="connsiteY43" fmla="*/ 121932 h 1129198"/>
                <a:gd name="connsiteX44" fmla="*/ 376236 w 1181099"/>
                <a:gd name="connsiteY44" fmla="*/ 79069 h 1129198"/>
                <a:gd name="connsiteX45" fmla="*/ 164305 w 1181099"/>
                <a:gd name="connsiteY45" fmla="*/ 88595 h 1129198"/>
                <a:gd name="connsiteX46" fmla="*/ 135730 w 1181099"/>
                <a:gd name="connsiteY46" fmla="*/ 17158 h 1129198"/>
                <a:gd name="connsiteX47" fmla="*/ 69054 w 1181099"/>
                <a:gd name="connsiteY47" fmla="*/ 2870 h 1129198"/>
                <a:gd name="connsiteX0" fmla="*/ 0 w 1181099"/>
                <a:gd name="connsiteY0" fmla="*/ 957259 h 1135853"/>
                <a:gd name="connsiteX1" fmla="*/ 33338 w 1181099"/>
                <a:gd name="connsiteY1" fmla="*/ 1073940 h 1135853"/>
                <a:gd name="connsiteX2" fmla="*/ 126207 w 1181099"/>
                <a:gd name="connsiteY2" fmla="*/ 1085847 h 1135853"/>
                <a:gd name="connsiteX3" fmla="*/ 161925 w 1181099"/>
                <a:gd name="connsiteY3" fmla="*/ 1123947 h 1135853"/>
                <a:gd name="connsiteX4" fmla="*/ 254794 w 1181099"/>
                <a:gd name="connsiteY4" fmla="*/ 1135853 h 1135853"/>
                <a:gd name="connsiteX5" fmla="*/ 314325 w 1181099"/>
                <a:gd name="connsiteY5" fmla="*/ 1097753 h 1135853"/>
                <a:gd name="connsiteX6" fmla="*/ 316707 w 1181099"/>
                <a:gd name="connsiteY6" fmla="*/ 1038222 h 1135853"/>
                <a:gd name="connsiteX7" fmla="*/ 359569 w 1181099"/>
                <a:gd name="connsiteY7" fmla="*/ 995359 h 1135853"/>
                <a:gd name="connsiteX8" fmla="*/ 311944 w 1181099"/>
                <a:gd name="connsiteY8" fmla="*/ 959640 h 1135853"/>
                <a:gd name="connsiteX9" fmla="*/ 311944 w 1181099"/>
                <a:gd name="connsiteY9" fmla="*/ 890584 h 1135853"/>
                <a:gd name="connsiteX10" fmla="*/ 338138 w 1181099"/>
                <a:gd name="connsiteY10" fmla="*/ 864390 h 1135853"/>
                <a:gd name="connsiteX11" fmla="*/ 369094 w 1181099"/>
                <a:gd name="connsiteY11" fmla="*/ 873915 h 1135853"/>
                <a:gd name="connsiteX12" fmla="*/ 388144 w 1181099"/>
                <a:gd name="connsiteY12" fmla="*/ 800097 h 1135853"/>
                <a:gd name="connsiteX13" fmla="*/ 426244 w 1181099"/>
                <a:gd name="connsiteY13" fmla="*/ 726278 h 1135853"/>
                <a:gd name="connsiteX14" fmla="*/ 452438 w 1181099"/>
                <a:gd name="connsiteY14" fmla="*/ 573878 h 1135853"/>
                <a:gd name="connsiteX15" fmla="*/ 533400 w 1181099"/>
                <a:gd name="connsiteY15" fmla="*/ 526253 h 1135853"/>
                <a:gd name="connsiteX16" fmla="*/ 592932 w 1181099"/>
                <a:gd name="connsiteY16" fmla="*/ 528634 h 1135853"/>
                <a:gd name="connsiteX17" fmla="*/ 657225 w 1181099"/>
                <a:gd name="connsiteY17" fmla="*/ 466722 h 1135853"/>
                <a:gd name="connsiteX18" fmla="*/ 754857 w 1181099"/>
                <a:gd name="connsiteY18" fmla="*/ 452434 h 1135853"/>
                <a:gd name="connsiteX19" fmla="*/ 783432 w 1181099"/>
                <a:gd name="connsiteY19" fmla="*/ 433385 h 1135853"/>
                <a:gd name="connsiteX20" fmla="*/ 804863 w 1181099"/>
                <a:gd name="connsiteY20" fmla="*/ 359566 h 1135853"/>
                <a:gd name="connsiteX21" fmla="*/ 947739 w 1181099"/>
                <a:gd name="connsiteY21" fmla="*/ 357186 h 1135853"/>
                <a:gd name="connsiteX22" fmla="*/ 973931 w 1181099"/>
                <a:gd name="connsiteY22" fmla="*/ 302417 h 1135853"/>
                <a:gd name="connsiteX23" fmla="*/ 1002506 w 1181099"/>
                <a:gd name="connsiteY23" fmla="*/ 342897 h 1135853"/>
                <a:gd name="connsiteX24" fmla="*/ 1045368 w 1181099"/>
                <a:gd name="connsiteY24" fmla="*/ 311942 h 1135853"/>
                <a:gd name="connsiteX25" fmla="*/ 1133473 w 1181099"/>
                <a:gd name="connsiteY25" fmla="*/ 345279 h 1135853"/>
                <a:gd name="connsiteX26" fmla="*/ 1181099 w 1181099"/>
                <a:gd name="connsiteY26" fmla="*/ 290510 h 1135853"/>
                <a:gd name="connsiteX27" fmla="*/ 1140616 w 1181099"/>
                <a:gd name="connsiteY27" fmla="*/ 173828 h 1135853"/>
                <a:gd name="connsiteX28" fmla="*/ 1078704 w 1181099"/>
                <a:gd name="connsiteY28" fmla="*/ 76199 h 1135853"/>
                <a:gd name="connsiteX29" fmla="*/ 1081086 w 1181099"/>
                <a:gd name="connsiteY29" fmla="*/ 9524 h 1135853"/>
                <a:gd name="connsiteX30" fmla="*/ 983454 w 1181099"/>
                <a:gd name="connsiteY30" fmla="*/ 40481 h 1135853"/>
                <a:gd name="connsiteX31" fmla="*/ 962024 w 1181099"/>
                <a:gd name="connsiteY31" fmla="*/ 97631 h 1135853"/>
                <a:gd name="connsiteX32" fmla="*/ 845342 w 1181099"/>
                <a:gd name="connsiteY32" fmla="*/ 102393 h 1135853"/>
                <a:gd name="connsiteX33" fmla="*/ 776285 w 1181099"/>
                <a:gd name="connsiteY33" fmla="*/ 100011 h 1135853"/>
                <a:gd name="connsiteX34" fmla="*/ 716754 w 1181099"/>
                <a:gd name="connsiteY34" fmla="*/ 183357 h 1135853"/>
                <a:gd name="connsiteX35" fmla="*/ 719136 w 1181099"/>
                <a:gd name="connsiteY35" fmla="*/ 288131 h 1135853"/>
                <a:gd name="connsiteX36" fmla="*/ 638173 w 1181099"/>
                <a:gd name="connsiteY36" fmla="*/ 316705 h 1135853"/>
                <a:gd name="connsiteX37" fmla="*/ 621504 w 1181099"/>
                <a:gd name="connsiteY37" fmla="*/ 238124 h 1135853"/>
                <a:gd name="connsiteX38" fmla="*/ 502442 w 1181099"/>
                <a:gd name="connsiteY38" fmla="*/ 295274 h 1135853"/>
                <a:gd name="connsiteX39" fmla="*/ 400048 w 1181099"/>
                <a:gd name="connsiteY39" fmla="*/ 271461 h 1135853"/>
                <a:gd name="connsiteX40" fmla="*/ 395287 w 1181099"/>
                <a:gd name="connsiteY40" fmla="*/ 204788 h 1135853"/>
                <a:gd name="connsiteX41" fmla="*/ 452434 w 1181099"/>
                <a:gd name="connsiteY41" fmla="*/ 195263 h 1135853"/>
                <a:gd name="connsiteX42" fmla="*/ 447673 w 1181099"/>
                <a:gd name="connsiteY42" fmla="*/ 130968 h 1135853"/>
                <a:gd name="connsiteX43" fmla="*/ 400048 w 1181099"/>
                <a:gd name="connsiteY43" fmla="*/ 128587 h 1135853"/>
                <a:gd name="connsiteX44" fmla="*/ 376236 w 1181099"/>
                <a:gd name="connsiteY44" fmla="*/ 85724 h 1135853"/>
                <a:gd name="connsiteX45" fmla="*/ 164305 w 1181099"/>
                <a:gd name="connsiteY45" fmla="*/ 95250 h 1135853"/>
                <a:gd name="connsiteX46" fmla="*/ 135730 w 1181099"/>
                <a:gd name="connsiteY46" fmla="*/ 23813 h 1135853"/>
                <a:gd name="connsiteX47" fmla="*/ 69054 w 1181099"/>
                <a:gd name="connsiteY47" fmla="*/ 9525 h 1135853"/>
                <a:gd name="connsiteX48" fmla="*/ 73817 w 1181099"/>
                <a:gd name="connsiteY48" fmla="*/ 0 h 1135853"/>
                <a:gd name="connsiteX0" fmla="*/ 0 w 1181099"/>
                <a:gd name="connsiteY0" fmla="*/ 950605 h 1129199"/>
                <a:gd name="connsiteX1" fmla="*/ 33338 w 1181099"/>
                <a:gd name="connsiteY1" fmla="*/ 1067286 h 1129199"/>
                <a:gd name="connsiteX2" fmla="*/ 126207 w 1181099"/>
                <a:gd name="connsiteY2" fmla="*/ 1079193 h 1129199"/>
                <a:gd name="connsiteX3" fmla="*/ 161925 w 1181099"/>
                <a:gd name="connsiteY3" fmla="*/ 1117293 h 1129199"/>
                <a:gd name="connsiteX4" fmla="*/ 254794 w 1181099"/>
                <a:gd name="connsiteY4" fmla="*/ 1129199 h 1129199"/>
                <a:gd name="connsiteX5" fmla="*/ 314325 w 1181099"/>
                <a:gd name="connsiteY5" fmla="*/ 1091099 h 1129199"/>
                <a:gd name="connsiteX6" fmla="*/ 316707 w 1181099"/>
                <a:gd name="connsiteY6" fmla="*/ 1031568 h 1129199"/>
                <a:gd name="connsiteX7" fmla="*/ 359569 w 1181099"/>
                <a:gd name="connsiteY7" fmla="*/ 988705 h 1129199"/>
                <a:gd name="connsiteX8" fmla="*/ 311944 w 1181099"/>
                <a:gd name="connsiteY8" fmla="*/ 952986 h 1129199"/>
                <a:gd name="connsiteX9" fmla="*/ 311944 w 1181099"/>
                <a:gd name="connsiteY9" fmla="*/ 883930 h 1129199"/>
                <a:gd name="connsiteX10" fmla="*/ 338138 w 1181099"/>
                <a:gd name="connsiteY10" fmla="*/ 857736 h 1129199"/>
                <a:gd name="connsiteX11" fmla="*/ 369094 w 1181099"/>
                <a:gd name="connsiteY11" fmla="*/ 867261 h 1129199"/>
                <a:gd name="connsiteX12" fmla="*/ 388144 w 1181099"/>
                <a:gd name="connsiteY12" fmla="*/ 793443 h 1129199"/>
                <a:gd name="connsiteX13" fmla="*/ 426244 w 1181099"/>
                <a:gd name="connsiteY13" fmla="*/ 719624 h 1129199"/>
                <a:gd name="connsiteX14" fmla="*/ 452438 w 1181099"/>
                <a:gd name="connsiteY14" fmla="*/ 567224 h 1129199"/>
                <a:gd name="connsiteX15" fmla="*/ 533400 w 1181099"/>
                <a:gd name="connsiteY15" fmla="*/ 519599 h 1129199"/>
                <a:gd name="connsiteX16" fmla="*/ 592932 w 1181099"/>
                <a:gd name="connsiteY16" fmla="*/ 521980 h 1129199"/>
                <a:gd name="connsiteX17" fmla="*/ 657225 w 1181099"/>
                <a:gd name="connsiteY17" fmla="*/ 460068 h 1129199"/>
                <a:gd name="connsiteX18" fmla="*/ 754857 w 1181099"/>
                <a:gd name="connsiteY18" fmla="*/ 445780 h 1129199"/>
                <a:gd name="connsiteX19" fmla="*/ 783432 w 1181099"/>
                <a:gd name="connsiteY19" fmla="*/ 426731 h 1129199"/>
                <a:gd name="connsiteX20" fmla="*/ 804863 w 1181099"/>
                <a:gd name="connsiteY20" fmla="*/ 352912 h 1129199"/>
                <a:gd name="connsiteX21" fmla="*/ 947739 w 1181099"/>
                <a:gd name="connsiteY21" fmla="*/ 350532 h 1129199"/>
                <a:gd name="connsiteX22" fmla="*/ 973931 w 1181099"/>
                <a:gd name="connsiteY22" fmla="*/ 295763 h 1129199"/>
                <a:gd name="connsiteX23" fmla="*/ 1002506 w 1181099"/>
                <a:gd name="connsiteY23" fmla="*/ 336243 h 1129199"/>
                <a:gd name="connsiteX24" fmla="*/ 1045368 w 1181099"/>
                <a:gd name="connsiteY24" fmla="*/ 305288 h 1129199"/>
                <a:gd name="connsiteX25" fmla="*/ 1133473 w 1181099"/>
                <a:gd name="connsiteY25" fmla="*/ 338625 h 1129199"/>
                <a:gd name="connsiteX26" fmla="*/ 1181099 w 1181099"/>
                <a:gd name="connsiteY26" fmla="*/ 283856 h 1129199"/>
                <a:gd name="connsiteX27" fmla="*/ 1140616 w 1181099"/>
                <a:gd name="connsiteY27" fmla="*/ 167174 h 1129199"/>
                <a:gd name="connsiteX28" fmla="*/ 1078704 w 1181099"/>
                <a:gd name="connsiteY28" fmla="*/ 69545 h 1129199"/>
                <a:gd name="connsiteX29" fmla="*/ 1081086 w 1181099"/>
                <a:gd name="connsiteY29" fmla="*/ 2870 h 1129199"/>
                <a:gd name="connsiteX30" fmla="*/ 983454 w 1181099"/>
                <a:gd name="connsiteY30" fmla="*/ 33827 h 1129199"/>
                <a:gd name="connsiteX31" fmla="*/ 962024 w 1181099"/>
                <a:gd name="connsiteY31" fmla="*/ 90977 h 1129199"/>
                <a:gd name="connsiteX32" fmla="*/ 845342 w 1181099"/>
                <a:gd name="connsiteY32" fmla="*/ 95739 h 1129199"/>
                <a:gd name="connsiteX33" fmla="*/ 776285 w 1181099"/>
                <a:gd name="connsiteY33" fmla="*/ 93357 h 1129199"/>
                <a:gd name="connsiteX34" fmla="*/ 716754 w 1181099"/>
                <a:gd name="connsiteY34" fmla="*/ 176703 h 1129199"/>
                <a:gd name="connsiteX35" fmla="*/ 719136 w 1181099"/>
                <a:gd name="connsiteY35" fmla="*/ 281477 h 1129199"/>
                <a:gd name="connsiteX36" fmla="*/ 638173 w 1181099"/>
                <a:gd name="connsiteY36" fmla="*/ 310051 h 1129199"/>
                <a:gd name="connsiteX37" fmla="*/ 621504 w 1181099"/>
                <a:gd name="connsiteY37" fmla="*/ 231470 h 1129199"/>
                <a:gd name="connsiteX38" fmla="*/ 502442 w 1181099"/>
                <a:gd name="connsiteY38" fmla="*/ 288620 h 1129199"/>
                <a:gd name="connsiteX39" fmla="*/ 400048 w 1181099"/>
                <a:gd name="connsiteY39" fmla="*/ 264807 h 1129199"/>
                <a:gd name="connsiteX40" fmla="*/ 395287 w 1181099"/>
                <a:gd name="connsiteY40" fmla="*/ 198134 h 1129199"/>
                <a:gd name="connsiteX41" fmla="*/ 452434 w 1181099"/>
                <a:gd name="connsiteY41" fmla="*/ 188609 h 1129199"/>
                <a:gd name="connsiteX42" fmla="*/ 447673 w 1181099"/>
                <a:gd name="connsiteY42" fmla="*/ 124314 h 1129199"/>
                <a:gd name="connsiteX43" fmla="*/ 400048 w 1181099"/>
                <a:gd name="connsiteY43" fmla="*/ 121933 h 1129199"/>
                <a:gd name="connsiteX44" fmla="*/ 376236 w 1181099"/>
                <a:gd name="connsiteY44" fmla="*/ 79070 h 1129199"/>
                <a:gd name="connsiteX45" fmla="*/ 164305 w 1181099"/>
                <a:gd name="connsiteY45" fmla="*/ 88596 h 1129199"/>
                <a:gd name="connsiteX46" fmla="*/ 135730 w 1181099"/>
                <a:gd name="connsiteY46" fmla="*/ 17159 h 1129199"/>
                <a:gd name="connsiteX47" fmla="*/ 69054 w 1181099"/>
                <a:gd name="connsiteY47" fmla="*/ 2871 h 1129199"/>
                <a:gd name="connsiteX48" fmla="*/ 116680 w 1181099"/>
                <a:gd name="connsiteY48" fmla="*/ 119552 h 1129199"/>
                <a:gd name="connsiteX0" fmla="*/ 0 w 1181099"/>
                <a:gd name="connsiteY0" fmla="*/ 950605 h 1129199"/>
                <a:gd name="connsiteX1" fmla="*/ 33338 w 1181099"/>
                <a:gd name="connsiteY1" fmla="*/ 1067286 h 1129199"/>
                <a:gd name="connsiteX2" fmla="*/ 126207 w 1181099"/>
                <a:gd name="connsiteY2" fmla="*/ 1079193 h 1129199"/>
                <a:gd name="connsiteX3" fmla="*/ 161925 w 1181099"/>
                <a:gd name="connsiteY3" fmla="*/ 1117293 h 1129199"/>
                <a:gd name="connsiteX4" fmla="*/ 254794 w 1181099"/>
                <a:gd name="connsiteY4" fmla="*/ 1129199 h 1129199"/>
                <a:gd name="connsiteX5" fmla="*/ 314325 w 1181099"/>
                <a:gd name="connsiteY5" fmla="*/ 1091099 h 1129199"/>
                <a:gd name="connsiteX6" fmla="*/ 316707 w 1181099"/>
                <a:gd name="connsiteY6" fmla="*/ 1031568 h 1129199"/>
                <a:gd name="connsiteX7" fmla="*/ 359569 w 1181099"/>
                <a:gd name="connsiteY7" fmla="*/ 988705 h 1129199"/>
                <a:gd name="connsiteX8" fmla="*/ 311944 w 1181099"/>
                <a:gd name="connsiteY8" fmla="*/ 952986 h 1129199"/>
                <a:gd name="connsiteX9" fmla="*/ 311944 w 1181099"/>
                <a:gd name="connsiteY9" fmla="*/ 883930 h 1129199"/>
                <a:gd name="connsiteX10" fmla="*/ 338138 w 1181099"/>
                <a:gd name="connsiteY10" fmla="*/ 857736 h 1129199"/>
                <a:gd name="connsiteX11" fmla="*/ 369094 w 1181099"/>
                <a:gd name="connsiteY11" fmla="*/ 867261 h 1129199"/>
                <a:gd name="connsiteX12" fmla="*/ 388144 w 1181099"/>
                <a:gd name="connsiteY12" fmla="*/ 793443 h 1129199"/>
                <a:gd name="connsiteX13" fmla="*/ 426244 w 1181099"/>
                <a:gd name="connsiteY13" fmla="*/ 719624 h 1129199"/>
                <a:gd name="connsiteX14" fmla="*/ 452438 w 1181099"/>
                <a:gd name="connsiteY14" fmla="*/ 567224 h 1129199"/>
                <a:gd name="connsiteX15" fmla="*/ 533400 w 1181099"/>
                <a:gd name="connsiteY15" fmla="*/ 519599 h 1129199"/>
                <a:gd name="connsiteX16" fmla="*/ 592932 w 1181099"/>
                <a:gd name="connsiteY16" fmla="*/ 521980 h 1129199"/>
                <a:gd name="connsiteX17" fmla="*/ 657225 w 1181099"/>
                <a:gd name="connsiteY17" fmla="*/ 460068 h 1129199"/>
                <a:gd name="connsiteX18" fmla="*/ 754857 w 1181099"/>
                <a:gd name="connsiteY18" fmla="*/ 445780 h 1129199"/>
                <a:gd name="connsiteX19" fmla="*/ 783432 w 1181099"/>
                <a:gd name="connsiteY19" fmla="*/ 426731 h 1129199"/>
                <a:gd name="connsiteX20" fmla="*/ 804863 w 1181099"/>
                <a:gd name="connsiteY20" fmla="*/ 352912 h 1129199"/>
                <a:gd name="connsiteX21" fmla="*/ 947739 w 1181099"/>
                <a:gd name="connsiteY21" fmla="*/ 350532 h 1129199"/>
                <a:gd name="connsiteX22" fmla="*/ 973931 w 1181099"/>
                <a:gd name="connsiteY22" fmla="*/ 295763 h 1129199"/>
                <a:gd name="connsiteX23" fmla="*/ 1002506 w 1181099"/>
                <a:gd name="connsiteY23" fmla="*/ 336243 h 1129199"/>
                <a:gd name="connsiteX24" fmla="*/ 1045368 w 1181099"/>
                <a:gd name="connsiteY24" fmla="*/ 305288 h 1129199"/>
                <a:gd name="connsiteX25" fmla="*/ 1133473 w 1181099"/>
                <a:gd name="connsiteY25" fmla="*/ 338625 h 1129199"/>
                <a:gd name="connsiteX26" fmla="*/ 1181099 w 1181099"/>
                <a:gd name="connsiteY26" fmla="*/ 283856 h 1129199"/>
                <a:gd name="connsiteX27" fmla="*/ 1140616 w 1181099"/>
                <a:gd name="connsiteY27" fmla="*/ 167174 h 1129199"/>
                <a:gd name="connsiteX28" fmla="*/ 1078704 w 1181099"/>
                <a:gd name="connsiteY28" fmla="*/ 69545 h 1129199"/>
                <a:gd name="connsiteX29" fmla="*/ 1081086 w 1181099"/>
                <a:gd name="connsiteY29" fmla="*/ 2870 h 1129199"/>
                <a:gd name="connsiteX30" fmla="*/ 983454 w 1181099"/>
                <a:gd name="connsiteY30" fmla="*/ 33827 h 1129199"/>
                <a:gd name="connsiteX31" fmla="*/ 962024 w 1181099"/>
                <a:gd name="connsiteY31" fmla="*/ 90977 h 1129199"/>
                <a:gd name="connsiteX32" fmla="*/ 845342 w 1181099"/>
                <a:gd name="connsiteY32" fmla="*/ 95739 h 1129199"/>
                <a:gd name="connsiteX33" fmla="*/ 776285 w 1181099"/>
                <a:gd name="connsiteY33" fmla="*/ 93357 h 1129199"/>
                <a:gd name="connsiteX34" fmla="*/ 716754 w 1181099"/>
                <a:gd name="connsiteY34" fmla="*/ 176703 h 1129199"/>
                <a:gd name="connsiteX35" fmla="*/ 719136 w 1181099"/>
                <a:gd name="connsiteY35" fmla="*/ 281477 h 1129199"/>
                <a:gd name="connsiteX36" fmla="*/ 638173 w 1181099"/>
                <a:gd name="connsiteY36" fmla="*/ 310051 h 1129199"/>
                <a:gd name="connsiteX37" fmla="*/ 621504 w 1181099"/>
                <a:gd name="connsiteY37" fmla="*/ 231470 h 1129199"/>
                <a:gd name="connsiteX38" fmla="*/ 502442 w 1181099"/>
                <a:gd name="connsiteY38" fmla="*/ 288620 h 1129199"/>
                <a:gd name="connsiteX39" fmla="*/ 400048 w 1181099"/>
                <a:gd name="connsiteY39" fmla="*/ 264807 h 1129199"/>
                <a:gd name="connsiteX40" fmla="*/ 395287 w 1181099"/>
                <a:gd name="connsiteY40" fmla="*/ 198134 h 1129199"/>
                <a:gd name="connsiteX41" fmla="*/ 452434 w 1181099"/>
                <a:gd name="connsiteY41" fmla="*/ 188609 h 1129199"/>
                <a:gd name="connsiteX42" fmla="*/ 447673 w 1181099"/>
                <a:gd name="connsiteY42" fmla="*/ 124314 h 1129199"/>
                <a:gd name="connsiteX43" fmla="*/ 400048 w 1181099"/>
                <a:gd name="connsiteY43" fmla="*/ 121933 h 1129199"/>
                <a:gd name="connsiteX44" fmla="*/ 376236 w 1181099"/>
                <a:gd name="connsiteY44" fmla="*/ 79070 h 1129199"/>
                <a:gd name="connsiteX45" fmla="*/ 164305 w 1181099"/>
                <a:gd name="connsiteY45" fmla="*/ 88596 h 1129199"/>
                <a:gd name="connsiteX46" fmla="*/ 135730 w 1181099"/>
                <a:gd name="connsiteY46" fmla="*/ 17159 h 1129199"/>
                <a:gd name="connsiteX47" fmla="*/ 69054 w 1181099"/>
                <a:gd name="connsiteY47" fmla="*/ 2871 h 1129199"/>
                <a:gd name="connsiteX48" fmla="*/ 116680 w 1181099"/>
                <a:gd name="connsiteY48" fmla="*/ 119552 h 1129199"/>
                <a:gd name="connsiteX49" fmla="*/ 111917 w 1181099"/>
                <a:gd name="connsiteY49" fmla="*/ 119553 h 1129199"/>
                <a:gd name="connsiteX0" fmla="*/ 0 w 1181099"/>
                <a:gd name="connsiteY0" fmla="*/ 950605 h 1129199"/>
                <a:gd name="connsiteX1" fmla="*/ 33338 w 1181099"/>
                <a:gd name="connsiteY1" fmla="*/ 1067286 h 1129199"/>
                <a:gd name="connsiteX2" fmla="*/ 126207 w 1181099"/>
                <a:gd name="connsiteY2" fmla="*/ 1079193 h 1129199"/>
                <a:gd name="connsiteX3" fmla="*/ 161925 w 1181099"/>
                <a:gd name="connsiteY3" fmla="*/ 1117293 h 1129199"/>
                <a:gd name="connsiteX4" fmla="*/ 254794 w 1181099"/>
                <a:gd name="connsiteY4" fmla="*/ 1129199 h 1129199"/>
                <a:gd name="connsiteX5" fmla="*/ 314325 w 1181099"/>
                <a:gd name="connsiteY5" fmla="*/ 1091099 h 1129199"/>
                <a:gd name="connsiteX6" fmla="*/ 316707 w 1181099"/>
                <a:gd name="connsiteY6" fmla="*/ 1031568 h 1129199"/>
                <a:gd name="connsiteX7" fmla="*/ 359569 w 1181099"/>
                <a:gd name="connsiteY7" fmla="*/ 988705 h 1129199"/>
                <a:gd name="connsiteX8" fmla="*/ 311944 w 1181099"/>
                <a:gd name="connsiteY8" fmla="*/ 952986 h 1129199"/>
                <a:gd name="connsiteX9" fmla="*/ 311944 w 1181099"/>
                <a:gd name="connsiteY9" fmla="*/ 883930 h 1129199"/>
                <a:gd name="connsiteX10" fmla="*/ 338138 w 1181099"/>
                <a:gd name="connsiteY10" fmla="*/ 857736 h 1129199"/>
                <a:gd name="connsiteX11" fmla="*/ 369094 w 1181099"/>
                <a:gd name="connsiteY11" fmla="*/ 867261 h 1129199"/>
                <a:gd name="connsiteX12" fmla="*/ 388144 w 1181099"/>
                <a:gd name="connsiteY12" fmla="*/ 793443 h 1129199"/>
                <a:gd name="connsiteX13" fmla="*/ 426244 w 1181099"/>
                <a:gd name="connsiteY13" fmla="*/ 719624 h 1129199"/>
                <a:gd name="connsiteX14" fmla="*/ 452438 w 1181099"/>
                <a:gd name="connsiteY14" fmla="*/ 567224 h 1129199"/>
                <a:gd name="connsiteX15" fmla="*/ 533400 w 1181099"/>
                <a:gd name="connsiteY15" fmla="*/ 519599 h 1129199"/>
                <a:gd name="connsiteX16" fmla="*/ 592932 w 1181099"/>
                <a:gd name="connsiteY16" fmla="*/ 521980 h 1129199"/>
                <a:gd name="connsiteX17" fmla="*/ 657225 w 1181099"/>
                <a:gd name="connsiteY17" fmla="*/ 460068 h 1129199"/>
                <a:gd name="connsiteX18" fmla="*/ 754857 w 1181099"/>
                <a:gd name="connsiteY18" fmla="*/ 445780 h 1129199"/>
                <a:gd name="connsiteX19" fmla="*/ 783432 w 1181099"/>
                <a:gd name="connsiteY19" fmla="*/ 426731 h 1129199"/>
                <a:gd name="connsiteX20" fmla="*/ 804863 w 1181099"/>
                <a:gd name="connsiteY20" fmla="*/ 352912 h 1129199"/>
                <a:gd name="connsiteX21" fmla="*/ 947739 w 1181099"/>
                <a:gd name="connsiteY21" fmla="*/ 350532 h 1129199"/>
                <a:gd name="connsiteX22" fmla="*/ 973931 w 1181099"/>
                <a:gd name="connsiteY22" fmla="*/ 295763 h 1129199"/>
                <a:gd name="connsiteX23" fmla="*/ 1002506 w 1181099"/>
                <a:gd name="connsiteY23" fmla="*/ 336243 h 1129199"/>
                <a:gd name="connsiteX24" fmla="*/ 1045368 w 1181099"/>
                <a:gd name="connsiteY24" fmla="*/ 305288 h 1129199"/>
                <a:gd name="connsiteX25" fmla="*/ 1133473 w 1181099"/>
                <a:gd name="connsiteY25" fmla="*/ 338625 h 1129199"/>
                <a:gd name="connsiteX26" fmla="*/ 1181099 w 1181099"/>
                <a:gd name="connsiteY26" fmla="*/ 283856 h 1129199"/>
                <a:gd name="connsiteX27" fmla="*/ 1140616 w 1181099"/>
                <a:gd name="connsiteY27" fmla="*/ 167174 h 1129199"/>
                <a:gd name="connsiteX28" fmla="*/ 1078704 w 1181099"/>
                <a:gd name="connsiteY28" fmla="*/ 69545 h 1129199"/>
                <a:gd name="connsiteX29" fmla="*/ 1081086 w 1181099"/>
                <a:gd name="connsiteY29" fmla="*/ 2870 h 1129199"/>
                <a:gd name="connsiteX30" fmla="*/ 983454 w 1181099"/>
                <a:gd name="connsiteY30" fmla="*/ 33827 h 1129199"/>
                <a:gd name="connsiteX31" fmla="*/ 962024 w 1181099"/>
                <a:gd name="connsiteY31" fmla="*/ 90977 h 1129199"/>
                <a:gd name="connsiteX32" fmla="*/ 845342 w 1181099"/>
                <a:gd name="connsiteY32" fmla="*/ 95739 h 1129199"/>
                <a:gd name="connsiteX33" fmla="*/ 776285 w 1181099"/>
                <a:gd name="connsiteY33" fmla="*/ 93357 h 1129199"/>
                <a:gd name="connsiteX34" fmla="*/ 716754 w 1181099"/>
                <a:gd name="connsiteY34" fmla="*/ 176703 h 1129199"/>
                <a:gd name="connsiteX35" fmla="*/ 719136 w 1181099"/>
                <a:gd name="connsiteY35" fmla="*/ 281477 h 1129199"/>
                <a:gd name="connsiteX36" fmla="*/ 638173 w 1181099"/>
                <a:gd name="connsiteY36" fmla="*/ 310051 h 1129199"/>
                <a:gd name="connsiteX37" fmla="*/ 621504 w 1181099"/>
                <a:gd name="connsiteY37" fmla="*/ 231470 h 1129199"/>
                <a:gd name="connsiteX38" fmla="*/ 502442 w 1181099"/>
                <a:gd name="connsiteY38" fmla="*/ 288620 h 1129199"/>
                <a:gd name="connsiteX39" fmla="*/ 400048 w 1181099"/>
                <a:gd name="connsiteY39" fmla="*/ 264807 h 1129199"/>
                <a:gd name="connsiteX40" fmla="*/ 395287 w 1181099"/>
                <a:gd name="connsiteY40" fmla="*/ 198134 h 1129199"/>
                <a:gd name="connsiteX41" fmla="*/ 452434 w 1181099"/>
                <a:gd name="connsiteY41" fmla="*/ 188609 h 1129199"/>
                <a:gd name="connsiteX42" fmla="*/ 447673 w 1181099"/>
                <a:gd name="connsiteY42" fmla="*/ 124314 h 1129199"/>
                <a:gd name="connsiteX43" fmla="*/ 400048 w 1181099"/>
                <a:gd name="connsiteY43" fmla="*/ 121933 h 1129199"/>
                <a:gd name="connsiteX44" fmla="*/ 376236 w 1181099"/>
                <a:gd name="connsiteY44" fmla="*/ 79070 h 1129199"/>
                <a:gd name="connsiteX45" fmla="*/ 164305 w 1181099"/>
                <a:gd name="connsiteY45" fmla="*/ 88596 h 1129199"/>
                <a:gd name="connsiteX46" fmla="*/ 135730 w 1181099"/>
                <a:gd name="connsiteY46" fmla="*/ 17159 h 1129199"/>
                <a:gd name="connsiteX47" fmla="*/ 69054 w 1181099"/>
                <a:gd name="connsiteY47" fmla="*/ 2871 h 1129199"/>
                <a:gd name="connsiteX48" fmla="*/ 116680 w 1181099"/>
                <a:gd name="connsiteY48" fmla="*/ 119552 h 1129199"/>
                <a:gd name="connsiteX49" fmla="*/ 64292 w 1181099"/>
                <a:gd name="connsiteY49" fmla="*/ 188609 h 1129199"/>
                <a:gd name="connsiteX0" fmla="*/ 0 w 1181099"/>
                <a:gd name="connsiteY0" fmla="*/ 950605 h 1129199"/>
                <a:gd name="connsiteX1" fmla="*/ 33338 w 1181099"/>
                <a:gd name="connsiteY1" fmla="*/ 1067286 h 1129199"/>
                <a:gd name="connsiteX2" fmla="*/ 126207 w 1181099"/>
                <a:gd name="connsiteY2" fmla="*/ 1079193 h 1129199"/>
                <a:gd name="connsiteX3" fmla="*/ 161925 w 1181099"/>
                <a:gd name="connsiteY3" fmla="*/ 1117293 h 1129199"/>
                <a:gd name="connsiteX4" fmla="*/ 254794 w 1181099"/>
                <a:gd name="connsiteY4" fmla="*/ 1129199 h 1129199"/>
                <a:gd name="connsiteX5" fmla="*/ 314325 w 1181099"/>
                <a:gd name="connsiteY5" fmla="*/ 1091099 h 1129199"/>
                <a:gd name="connsiteX6" fmla="*/ 316707 w 1181099"/>
                <a:gd name="connsiteY6" fmla="*/ 1031568 h 1129199"/>
                <a:gd name="connsiteX7" fmla="*/ 359569 w 1181099"/>
                <a:gd name="connsiteY7" fmla="*/ 988705 h 1129199"/>
                <a:gd name="connsiteX8" fmla="*/ 311944 w 1181099"/>
                <a:gd name="connsiteY8" fmla="*/ 952986 h 1129199"/>
                <a:gd name="connsiteX9" fmla="*/ 311944 w 1181099"/>
                <a:gd name="connsiteY9" fmla="*/ 883930 h 1129199"/>
                <a:gd name="connsiteX10" fmla="*/ 338138 w 1181099"/>
                <a:gd name="connsiteY10" fmla="*/ 857736 h 1129199"/>
                <a:gd name="connsiteX11" fmla="*/ 369094 w 1181099"/>
                <a:gd name="connsiteY11" fmla="*/ 867261 h 1129199"/>
                <a:gd name="connsiteX12" fmla="*/ 388144 w 1181099"/>
                <a:gd name="connsiteY12" fmla="*/ 793443 h 1129199"/>
                <a:gd name="connsiteX13" fmla="*/ 426244 w 1181099"/>
                <a:gd name="connsiteY13" fmla="*/ 719624 h 1129199"/>
                <a:gd name="connsiteX14" fmla="*/ 452438 w 1181099"/>
                <a:gd name="connsiteY14" fmla="*/ 567224 h 1129199"/>
                <a:gd name="connsiteX15" fmla="*/ 533400 w 1181099"/>
                <a:gd name="connsiteY15" fmla="*/ 519599 h 1129199"/>
                <a:gd name="connsiteX16" fmla="*/ 592932 w 1181099"/>
                <a:gd name="connsiteY16" fmla="*/ 521980 h 1129199"/>
                <a:gd name="connsiteX17" fmla="*/ 657225 w 1181099"/>
                <a:gd name="connsiteY17" fmla="*/ 460068 h 1129199"/>
                <a:gd name="connsiteX18" fmla="*/ 754857 w 1181099"/>
                <a:gd name="connsiteY18" fmla="*/ 445780 h 1129199"/>
                <a:gd name="connsiteX19" fmla="*/ 783432 w 1181099"/>
                <a:gd name="connsiteY19" fmla="*/ 426731 h 1129199"/>
                <a:gd name="connsiteX20" fmla="*/ 804863 w 1181099"/>
                <a:gd name="connsiteY20" fmla="*/ 352912 h 1129199"/>
                <a:gd name="connsiteX21" fmla="*/ 947739 w 1181099"/>
                <a:gd name="connsiteY21" fmla="*/ 350532 h 1129199"/>
                <a:gd name="connsiteX22" fmla="*/ 973931 w 1181099"/>
                <a:gd name="connsiteY22" fmla="*/ 295763 h 1129199"/>
                <a:gd name="connsiteX23" fmla="*/ 1002506 w 1181099"/>
                <a:gd name="connsiteY23" fmla="*/ 336243 h 1129199"/>
                <a:gd name="connsiteX24" fmla="*/ 1045368 w 1181099"/>
                <a:gd name="connsiteY24" fmla="*/ 305288 h 1129199"/>
                <a:gd name="connsiteX25" fmla="*/ 1133473 w 1181099"/>
                <a:gd name="connsiteY25" fmla="*/ 338625 h 1129199"/>
                <a:gd name="connsiteX26" fmla="*/ 1181099 w 1181099"/>
                <a:gd name="connsiteY26" fmla="*/ 283856 h 1129199"/>
                <a:gd name="connsiteX27" fmla="*/ 1140616 w 1181099"/>
                <a:gd name="connsiteY27" fmla="*/ 167174 h 1129199"/>
                <a:gd name="connsiteX28" fmla="*/ 1078704 w 1181099"/>
                <a:gd name="connsiteY28" fmla="*/ 69545 h 1129199"/>
                <a:gd name="connsiteX29" fmla="*/ 1081086 w 1181099"/>
                <a:gd name="connsiteY29" fmla="*/ 2870 h 1129199"/>
                <a:gd name="connsiteX30" fmla="*/ 983454 w 1181099"/>
                <a:gd name="connsiteY30" fmla="*/ 33827 h 1129199"/>
                <a:gd name="connsiteX31" fmla="*/ 962024 w 1181099"/>
                <a:gd name="connsiteY31" fmla="*/ 90977 h 1129199"/>
                <a:gd name="connsiteX32" fmla="*/ 845342 w 1181099"/>
                <a:gd name="connsiteY32" fmla="*/ 95739 h 1129199"/>
                <a:gd name="connsiteX33" fmla="*/ 776285 w 1181099"/>
                <a:gd name="connsiteY33" fmla="*/ 93357 h 1129199"/>
                <a:gd name="connsiteX34" fmla="*/ 716754 w 1181099"/>
                <a:gd name="connsiteY34" fmla="*/ 176703 h 1129199"/>
                <a:gd name="connsiteX35" fmla="*/ 719136 w 1181099"/>
                <a:gd name="connsiteY35" fmla="*/ 281477 h 1129199"/>
                <a:gd name="connsiteX36" fmla="*/ 638173 w 1181099"/>
                <a:gd name="connsiteY36" fmla="*/ 310051 h 1129199"/>
                <a:gd name="connsiteX37" fmla="*/ 621504 w 1181099"/>
                <a:gd name="connsiteY37" fmla="*/ 231470 h 1129199"/>
                <a:gd name="connsiteX38" fmla="*/ 502442 w 1181099"/>
                <a:gd name="connsiteY38" fmla="*/ 288620 h 1129199"/>
                <a:gd name="connsiteX39" fmla="*/ 400048 w 1181099"/>
                <a:gd name="connsiteY39" fmla="*/ 264807 h 1129199"/>
                <a:gd name="connsiteX40" fmla="*/ 395287 w 1181099"/>
                <a:gd name="connsiteY40" fmla="*/ 198134 h 1129199"/>
                <a:gd name="connsiteX41" fmla="*/ 452434 w 1181099"/>
                <a:gd name="connsiteY41" fmla="*/ 188609 h 1129199"/>
                <a:gd name="connsiteX42" fmla="*/ 447673 w 1181099"/>
                <a:gd name="connsiteY42" fmla="*/ 124314 h 1129199"/>
                <a:gd name="connsiteX43" fmla="*/ 400048 w 1181099"/>
                <a:gd name="connsiteY43" fmla="*/ 121933 h 1129199"/>
                <a:gd name="connsiteX44" fmla="*/ 376236 w 1181099"/>
                <a:gd name="connsiteY44" fmla="*/ 79070 h 1129199"/>
                <a:gd name="connsiteX45" fmla="*/ 164305 w 1181099"/>
                <a:gd name="connsiteY45" fmla="*/ 88596 h 1129199"/>
                <a:gd name="connsiteX46" fmla="*/ 135730 w 1181099"/>
                <a:gd name="connsiteY46" fmla="*/ 17159 h 1129199"/>
                <a:gd name="connsiteX47" fmla="*/ 69054 w 1181099"/>
                <a:gd name="connsiteY47" fmla="*/ 2871 h 1129199"/>
                <a:gd name="connsiteX48" fmla="*/ 116680 w 1181099"/>
                <a:gd name="connsiteY48" fmla="*/ 119552 h 1129199"/>
                <a:gd name="connsiteX49" fmla="*/ 64292 w 1181099"/>
                <a:gd name="connsiteY49" fmla="*/ 188609 h 1129199"/>
                <a:gd name="connsiteX50" fmla="*/ 71436 w 1181099"/>
                <a:gd name="connsiteY50" fmla="*/ 179084 h 1129199"/>
                <a:gd name="connsiteX0" fmla="*/ 0 w 1181099"/>
                <a:gd name="connsiteY0" fmla="*/ 950605 h 1129199"/>
                <a:gd name="connsiteX1" fmla="*/ 33338 w 1181099"/>
                <a:gd name="connsiteY1" fmla="*/ 1067286 h 1129199"/>
                <a:gd name="connsiteX2" fmla="*/ 126207 w 1181099"/>
                <a:gd name="connsiteY2" fmla="*/ 1079193 h 1129199"/>
                <a:gd name="connsiteX3" fmla="*/ 161925 w 1181099"/>
                <a:gd name="connsiteY3" fmla="*/ 1117293 h 1129199"/>
                <a:gd name="connsiteX4" fmla="*/ 254794 w 1181099"/>
                <a:gd name="connsiteY4" fmla="*/ 1129199 h 1129199"/>
                <a:gd name="connsiteX5" fmla="*/ 314325 w 1181099"/>
                <a:gd name="connsiteY5" fmla="*/ 1091099 h 1129199"/>
                <a:gd name="connsiteX6" fmla="*/ 316707 w 1181099"/>
                <a:gd name="connsiteY6" fmla="*/ 1031568 h 1129199"/>
                <a:gd name="connsiteX7" fmla="*/ 359569 w 1181099"/>
                <a:gd name="connsiteY7" fmla="*/ 988705 h 1129199"/>
                <a:gd name="connsiteX8" fmla="*/ 311944 w 1181099"/>
                <a:gd name="connsiteY8" fmla="*/ 952986 h 1129199"/>
                <a:gd name="connsiteX9" fmla="*/ 311944 w 1181099"/>
                <a:gd name="connsiteY9" fmla="*/ 883930 h 1129199"/>
                <a:gd name="connsiteX10" fmla="*/ 338138 w 1181099"/>
                <a:gd name="connsiteY10" fmla="*/ 857736 h 1129199"/>
                <a:gd name="connsiteX11" fmla="*/ 369094 w 1181099"/>
                <a:gd name="connsiteY11" fmla="*/ 867261 h 1129199"/>
                <a:gd name="connsiteX12" fmla="*/ 388144 w 1181099"/>
                <a:gd name="connsiteY12" fmla="*/ 793443 h 1129199"/>
                <a:gd name="connsiteX13" fmla="*/ 426244 w 1181099"/>
                <a:gd name="connsiteY13" fmla="*/ 719624 h 1129199"/>
                <a:gd name="connsiteX14" fmla="*/ 452438 w 1181099"/>
                <a:gd name="connsiteY14" fmla="*/ 567224 h 1129199"/>
                <a:gd name="connsiteX15" fmla="*/ 533400 w 1181099"/>
                <a:gd name="connsiteY15" fmla="*/ 519599 h 1129199"/>
                <a:gd name="connsiteX16" fmla="*/ 592932 w 1181099"/>
                <a:gd name="connsiteY16" fmla="*/ 521980 h 1129199"/>
                <a:gd name="connsiteX17" fmla="*/ 657225 w 1181099"/>
                <a:gd name="connsiteY17" fmla="*/ 460068 h 1129199"/>
                <a:gd name="connsiteX18" fmla="*/ 754857 w 1181099"/>
                <a:gd name="connsiteY18" fmla="*/ 445780 h 1129199"/>
                <a:gd name="connsiteX19" fmla="*/ 783432 w 1181099"/>
                <a:gd name="connsiteY19" fmla="*/ 426731 h 1129199"/>
                <a:gd name="connsiteX20" fmla="*/ 804863 w 1181099"/>
                <a:gd name="connsiteY20" fmla="*/ 352912 h 1129199"/>
                <a:gd name="connsiteX21" fmla="*/ 947739 w 1181099"/>
                <a:gd name="connsiteY21" fmla="*/ 350532 h 1129199"/>
                <a:gd name="connsiteX22" fmla="*/ 973931 w 1181099"/>
                <a:gd name="connsiteY22" fmla="*/ 295763 h 1129199"/>
                <a:gd name="connsiteX23" fmla="*/ 1002506 w 1181099"/>
                <a:gd name="connsiteY23" fmla="*/ 336243 h 1129199"/>
                <a:gd name="connsiteX24" fmla="*/ 1045368 w 1181099"/>
                <a:gd name="connsiteY24" fmla="*/ 305288 h 1129199"/>
                <a:gd name="connsiteX25" fmla="*/ 1133473 w 1181099"/>
                <a:gd name="connsiteY25" fmla="*/ 338625 h 1129199"/>
                <a:gd name="connsiteX26" fmla="*/ 1181099 w 1181099"/>
                <a:gd name="connsiteY26" fmla="*/ 283856 h 1129199"/>
                <a:gd name="connsiteX27" fmla="*/ 1140616 w 1181099"/>
                <a:gd name="connsiteY27" fmla="*/ 167174 h 1129199"/>
                <a:gd name="connsiteX28" fmla="*/ 1078704 w 1181099"/>
                <a:gd name="connsiteY28" fmla="*/ 69545 h 1129199"/>
                <a:gd name="connsiteX29" fmla="*/ 1081086 w 1181099"/>
                <a:gd name="connsiteY29" fmla="*/ 2870 h 1129199"/>
                <a:gd name="connsiteX30" fmla="*/ 983454 w 1181099"/>
                <a:gd name="connsiteY30" fmla="*/ 33827 h 1129199"/>
                <a:gd name="connsiteX31" fmla="*/ 962024 w 1181099"/>
                <a:gd name="connsiteY31" fmla="*/ 90977 h 1129199"/>
                <a:gd name="connsiteX32" fmla="*/ 845342 w 1181099"/>
                <a:gd name="connsiteY32" fmla="*/ 95739 h 1129199"/>
                <a:gd name="connsiteX33" fmla="*/ 776285 w 1181099"/>
                <a:gd name="connsiteY33" fmla="*/ 93357 h 1129199"/>
                <a:gd name="connsiteX34" fmla="*/ 716754 w 1181099"/>
                <a:gd name="connsiteY34" fmla="*/ 176703 h 1129199"/>
                <a:gd name="connsiteX35" fmla="*/ 719136 w 1181099"/>
                <a:gd name="connsiteY35" fmla="*/ 281477 h 1129199"/>
                <a:gd name="connsiteX36" fmla="*/ 638173 w 1181099"/>
                <a:gd name="connsiteY36" fmla="*/ 310051 h 1129199"/>
                <a:gd name="connsiteX37" fmla="*/ 621504 w 1181099"/>
                <a:gd name="connsiteY37" fmla="*/ 231470 h 1129199"/>
                <a:gd name="connsiteX38" fmla="*/ 502442 w 1181099"/>
                <a:gd name="connsiteY38" fmla="*/ 288620 h 1129199"/>
                <a:gd name="connsiteX39" fmla="*/ 400048 w 1181099"/>
                <a:gd name="connsiteY39" fmla="*/ 264807 h 1129199"/>
                <a:gd name="connsiteX40" fmla="*/ 395287 w 1181099"/>
                <a:gd name="connsiteY40" fmla="*/ 198134 h 1129199"/>
                <a:gd name="connsiteX41" fmla="*/ 452434 w 1181099"/>
                <a:gd name="connsiteY41" fmla="*/ 188609 h 1129199"/>
                <a:gd name="connsiteX42" fmla="*/ 447673 w 1181099"/>
                <a:gd name="connsiteY42" fmla="*/ 124314 h 1129199"/>
                <a:gd name="connsiteX43" fmla="*/ 400048 w 1181099"/>
                <a:gd name="connsiteY43" fmla="*/ 121933 h 1129199"/>
                <a:gd name="connsiteX44" fmla="*/ 376236 w 1181099"/>
                <a:gd name="connsiteY44" fmla="*/ 79070 h 1129199"/>
                <a:gd name="connsiteX45" fmla="*/ 164305 w 1181099"/>
                <a:gd name="connsiteY45" fmla="*/ 88596 h 1129199"/>
                <a:gd name="connsiteX46" fmla="*/ 135730 w 1181099"/>
                <a:gd name="connsiteY46" fmla="*/ 17159 h 1129199"/>
                <a:gd name="connsiteX47" fmla="*/ 69054 w 1181099"/>
                <a:gd name="connsiteY47" fmla="*/ 2871 h 1129199"/>
                <a:gd name="connsiteX48" fmla="*/ 116680 w 1181099"/>
                <a:gd name="connsiteY48" fmla="*/ 119552 h 1129199"/>
                <a:gd name="connsiteX49" fmla="*/ 64292 w 1181099"/>
                <a:gd name="connsiteY49" fmla="*/ 188609 h 1129199"/>
                <a:gd name="connsiteX50" fmla="*/ 28574 w 1181099"/>
                <a:gd name="connsiteY50" fmla="*/ 138603 h 1129199"/>
                <a:gd name="connsiteX0" fmla="*/ 0 w 1181099"/>
                <a:gd name="connsiteY0" fmla="*/ 950605 h 1129199"/>
                <a:gd name="connsiteX1" fmla="*/ 33338 w 1181099"/>
                <a:gd name="connsiteY1" fmla="*/ 1067286 h 1129199"/>
                <a:gd name="connsiteX2" fmla="*/ 126207 w 1181099"/>
                <a:gd name="connsiteY2" fmla="*/ 1079193 h 1129199"/>
                <a:gd name="connsiteX3" fmla="*/ 161925 w 1181099"/>
                <a:gd name="connsiteY3" fmla="*/ 1117293 h 1129199"/>
                <a:gd name="connsiteX4" fmla="*/ 254794 w 1181099"/>
                <a:gd name="connsiteY4" fmla="*/ 1129199 h 1129199"/>
                <a:gd name="connsiteX5" fmla="*/ 314325 w 1181099"/>
                <a:gd name="connsiteY5" fmla="*/ 1091099 h 1129199"/>
                <a:gd name="connsiteX6" fmla="*/ 316707 w 1181099"/>
                <a:gd name="connsiteY6" fmla="*/ 1031568 h 1129199"/>
                <a:gd name="connsiteX7" fmla="*/ 359569 w 1181099"/>
                <a:gd name="connsiteY7" fmla="*/ 988705 h 1129199"/>
                <a:gd name="connsiteX8" fmla="*/ 311944 w 1181099"/>
                <a:gd name="connsiteY8" fmla="*/ 952986 h 1129199"/>
                <a:gd name="connsiteX9" fmla="*/ 311944 w 1181099"/>
                <a:gd name="connsiteY9" fmla="*/ 883930 h 1129199"/>
                <a:gd name="connsiteX10" fmla="*/ 338138 w 1181099"/>
                <a:gd name="connsiteY10" fmla="*/ 857736 h 1129199"/>
                <a:gd name="connsiteX11" fmla="*/ 369094 w 1181099"/>
                <a:gd name="connsiteY11" fmla="*/ 867261 h 1129199"/>
                <a:gd name="connsiteX12" fmla="*/ 388144 w 1181099"/>
                <a:gd name="connsiteY12" fmla="*/ 793443 h 1129199"/>
                <a:gd name="connsiteX13" fmla="*/ 426244 w 1181099"/>
                <a:gd name="connsiteY13" fmla="*/ 719624 h 1129199"/>
                <a:gd name="connsiteX14" fmla="*/ 452438 w 1181099"/>
                <a:gd name="connsiteY14" fmla="*/ 567224 h 1129199"/>
                <a:gd name="connsiteX15" fmla="*/ 533400 w 1181099"/>
                <a:gd name="connsiteY15" fmla="*/ 519599 h 1129199"/>
                <a:gd name="connsiteX16" fmla="*/ 592932 w 1181099"/>
                <a:gd name="connsiteY16" fmla="*/ 521980 h 1129199"/>
                <a:gd name="connsiteX17" fmla="*/ 657225 w 1181099"/>
                <a:gd name="connsiteY17" fmla="*/ 460068 h 1129199"/>
                <a:gd name="connsiteX18" fmla="*/ 754857 w 1181099"/>
                <a:gd name="connsiteY18" fmla="*/ 445780 h 1129199"/>
                <a:gd name="connsiteX19" fmla="*/ 783432 w 1181099"/>
                <a:gd name="connsiteY19" fmla="*/ 426731 h 1129199"/>
                <a:gd name="connsiteX20" fmla="*/ 804863 w 1181099"/>
                <a:gd name="connsiteY20" fmla="*/ 352912 h 1129199"/>
                <a:gd name="connsiteX21" fmla="*/ 947739 w 1181099"/>
                <a:gd name="connsiteY21" fmla="*/ 350532 h 1129199"/>
                <a:gd name="connsiteX22" fmla="*/ 973931 w 1181099"/>
                <a:gd name="connsiteY22" fmla="*/ 295763 h 1129199"/>
                <a:gd name="connsiteX23" fmla="*/ 1002506 w 1181099"/>
                <a:gd name="connsiteY23" fmla="*/ 336243 h 1129199"/>
                <a:gd name="connsiteX24" fmla="*/ 1045368 w 1181099"/>
                <a:gd name="connsiteY24" fmla="*/ 305288 h 1129199"/>
                <a:gd name="connsiteX25" fmla="*/ 1133473 w 1181099"/>
                <a:gd name="connsiteY25" fmla="*/ 338625 h 1129199"/>
                <a:gd name="connsiteX26" fmla="*/ 1181099 w 1181099"/>
                <a:gd name="connsiteY26" fmla="*/ 283856 h 1129199"/>
                <a:gd name="connsiteX27" fmla="*/ 1140616 w 1181099"/>
                <a:gd name="connsiteY27" fmla="*/ 167174 h 1129199"/>
                <a:gd name="connsiteX28" fmla="*/ 1078704 w 1181099"/>
                <a:gd name="connsiteY28" fmla="*/ 69545 h 1129199"/>
                <a:gd name="connsiteX29" fmla="*/ 1081086 w 1181099"/>
                <a:gd name="connsiteY29" fmla="*/ 2870 h 1129199"/>
                <a:gd name="connsiteX30" fmla="*/ 983454 w 1181099"/>
                <a:gd name="connsiteY30" fmla="*/ 33827 h 1129199"/>
                <a:gd name="connsiteX31" fmla="*/ 962024 w 1181099"/>
                <a:gd name="connsiteY31" fmla="*/ 90977 h 1129199"/>
                <a:gd name="connsiteX32" fmla="*/ 845342 w 1181099"/>
                <a:gd name="connsiteY32" fmla="*/ 95739 h 1129199"/>
                <a:gd name="connsiteX33" fmla="*/ 776285 w 1181099"/>
                <a:gd name="connsiteY33" fmla="*/ 93357 h 1129199"/>
                <a:gd name="connsiteX34" fmla="*/ 716754 w 1181099"/>
                <a:gd name="connsiteY34" fmla="*/ 176703 h 1129199"/>
                <a:gd name="connsiteX35" fmla="*/ 719136 w 1181099"/>
                <a:gd name="connsiteY35" fmla="*/ 281477 h 1129199"/>
                <a:gd name="connsiteX36" fmla="*/ 638173 w 1181099"/>
                <a:gd name="connsiteY36" fmla="*/ 310051 h 1129199"/>
                <a:gd name="connsiteX37" fmla="*/ 621504 w 1181099"/>
                <a:gd name="connsiteY37" fmla="*/ 231470 h 1129199"/>
                <a:gd name="connsiteX38" fmla="*/ 502442 w 1181099"/>
                <a:gd name="connsiteY38" fmla="*/ 288620 h 1129199"/>
                <a:gd name="connsiteX39" fmla="*/ 400048 w 1181099"/>
                <a:gd name="connsiteY39" fmla="*/ 264807 h 1129199"/>
                <a:gd name="connsiteX40" fmla="*/ 395287 w 1181099"/>
                <a:gd name="connsiteY40" fmla="*/ 198134 h 1129199"/>
                <a:gd name="connsiteX41" fmla="*/ 452434 w 1181099"/>
                <a:gd name="connsiteY41" fmla="*/ 188609 h 1129199"/>
                <a:gd name="connsiteX42" fmla="*/ 447673 w 1181099"/>
                <a:gd name="connsiteY42" fmla="*/ 124314 h 1129199"/>
                <a:gd name="connsiteX43" fmla="*/ 400048 w 1181099"/>
                <a:gd name="connsiteY43" fmla="*/ 121933 h 1129199"/>
                <a:gd name="connsiteX44" fmla="*/ 376236 w 1181099"/>
                <a:gd name="connsiteY44" fmla="*/ 79070 h 1129199"/>
                <a:gd name="connsiteX45" fmla="*/ 164305 w 1181099"/>
                <a:gd name="connsiteY45" fmla="*/ 88596 h 1129199"/>
                <a:gd name="connsiteX46" fmla="*/ 135730 w 1181099"/>
                <a:gd name="connsiteY46" fmla="*/ 17159 h 1129199"/>
                <a:gd name="connsiteX47" fmla="*/ 69054 w 1181099"/>
                <a:gd name="connsiteY47" fmla="*/ 2871 h 1129199"/>
                <a:gd name="connsiteX48" fmla="*/ 116680 w 1181099"/>
                <a:gd name="connsiteY48" fmla="*/ 119552 h 1129199"/>
                <a:gd name="connsiteX49" fmla="*/ 64292 w 1181099"/>
                <a:gd name="connsiteY49" fmla="*/ 188609 h 1129199"/>
                <a:gd name="connsiteX50" fmla="*/ 28574 w 1181099"/>
                <a:gd name="connsiteY50" fmla="*/ 138603 h 1129199"/>
                <a:gd name="connsiteX51" fmla="*/ 23811 w 1181099"/>
                <a:gd name="connsiteY51" fmla="*/ 129078 h 1129199"/>
                <a:gd name="connsiteX0" fmla="*/ 40483 w 1221582"/>
                <a:gd name="connsiteY0" fmla="*/ 950605 h 1129199"/>
                <a:gd name="connsiteX1" fmla="*/ 73821 w 1221582"/>
                <a:gd name="connsiteY1" fmla="*/ 1067286 h 1129199"/>
                <a:gd name="connsiteX2" fmla="*/ 166690 w 1221582"/>
                <a:gd name="connsiteY2" fmla="*/ 1079193 h 1129199"/>
                <a:gd name="connsiteX3" fmla="*/ 202408 w 1221582"/>
                <a:gd name="connsiteY3" fmla="*/ 1117293 h 1129199"/>
                <a:gd name="connsiteX4" fmla="*/ 295277 w 1221582"/>
                <a:gd name="connsiteY4" fmla="*/ 1129199 h 1129199"/>
                <a:gd name="connsiteX5" fmla="*/ 354808 w 1221582"/>
                <a:gd name="connsiteY5" fmla="*/ 1091099 h 1129199"/>
                <a:gd name="connsiteX6" fmla="*/ 357190 w 1221582"/>
                <a:gd name="connsiteY6" fmla="*/ 1031568 h 1129199"/>
                <a:gd name="connsiteX7" fmla="*/ 400052 w 1221582"/>
                <a:gd name="connsiteY7" fmla="*/ 988705 h 1129199"/>
                <a:gd name="connsiteX8" fmla="*/ 352427 w 1221582"/>
                <a:gd name="connsiteY8" fmla="*/ 952986 h 1129199"/>
                <a:gd name="connsiteX9" fmla="*/ 352427 w 1221582"/>
                <a:gd name="connsiteY9" fmla="*/ 883930 h 1129199"/>
                <a:gd name="connsiteX10" fmla="*/ 378621 w 1221582"/>
                <a:gd name="connsiteY10" fmla="*/ 857736 h 1129199"/>
                <a:gd name="connsiteX11" fmla="*/ 409577 w 1221582"/>
                <a:gd name="connsiteY11" fmla="*/ 867261 h 1129199"/>
                <a:gd name="connsiteX12" fmla="*/ 428627 w 1221582"/>
                <a:gd name="connsiteY12" fmla="*/ 793443 h 1129199"/>
                <a:gd name="connsiteX13" fmla="*/ 466727 w 1221582"/>
                <a:gd name="connsiteY13" fmla="*/ 719624 h 1129199"/>
                <a:gd name="connsiteX14" fmla="*/ 492921 w 1221582"/>
                <a:gd name="connsiteY14" fmla="*/ 567224 h 1129199"/>
                <a:gd name="connsiteX15" fmla="*/ 573883 w 1221582"/>
                <a:gd name="connsiteY15" fmla="*/ 519599 h 1129199"/>
                <a:gd name="connsiteX16" fmla="*/ 633415 w 1221582"/>
                <a:gd name="connsiteY16" fmla="*/ 521980 h 1129199"/>
                <a:gd name="connsiteX17" fmla="*/ 697708 w 1221582"/>
                <a:gd name="connsiteY17" fmla="*/ 460068 h 1129199"/>
                <a:gd name="connsiteX18" fmla="*/ 795340 w 1221582"/>
                <a:gd name="connsiteY18" fmla="*/ 445780 h 1129199"/>
                <a:gd name="connsiteX19" fmla="*/ 823915 w 1221582"/>
                <a:gd name="connsiteY19" fmla="*/ 426731 h 1129199"/>
                <a:gd name="connsiteX20" fmla="*/ 845346 w 1221582"/>
                <a:gd name="connsiteY20" fmla="*/ 352912 h 1129199"/>
                <a:gd name="connsiteX21" fmla="*/ 988222 w 1221582"/>
                <a:gd name="connsiteY21" fmla="*/ 350532 h 1129199"/>
                <a:gd name="connsiteX22" fmla="*/ 1014414 w 1221582"/>
                <a:gd name="connsiteY22" fmla="*/ 295763 h 1129199"/>
                <a:gd name="connsiteX23" fmla="*/ 1042989 w 1221582"/>
                <a:gd name="connsiteY23" fmla="*/ 336243 h 1129199"/>
                <a:gd name="connsiteX24" fmla="*/ 1085851 w 1221582"/>
                <a:gd name="connsiteY24" fmla="*/ 305288 h 1129199"/>
                <a:gd name="connsiteX25" fmla="*/ 1173956 w 1221582"/>
                <a:gd name="connsiteY25" fmla="*/ 338625 h 1129199"/>
                <a:gd name="connsiteX26" fmla="*/ 1221582 w 1221582"/>
                <a:gd name="connsiteY26" fmla="*/ 283856 h 1129199"/>
                <a:gd name="connsiteX27" fmla="*/ 1181099 w 1221582"/>
                <a:gd name="connsiteY27" fmla="*/ 167174 h 1129199"/>
                <a:gd name="connsiteX28" fmla="*/ 1119187 w 1221582"/>
                <a:gd name="connsiteY28" fmla="*/ 69545 h 1129199"/>
                <a:gd name="connsiteX29" fmla="*/ 1121569 w 1221582"/>
                <a:gd name="connsiteY29" fmla="*/ 2870 h 1129199"/>
                <a:gd name="connsiteX30" fmla="*/ 1023937 w 1221582"/>
                <a:gd name="connsiteY30" fmla="*/ 33827 h 1129199"/>
                <a:gd name="connsiteX31" fmla="*/ 1002507 w 1221582"/>
                <a:gd name="connsiteY31" fmla="*/ 90977 h 1129199"/>
                <a:gd name="connsiteX32" fmla="*/ 885825 w 1221582"/>
                <a:gd name="connsiteY32" fmla="*/ 95739 h 1129199"/>
                <a:gd name="connsiteX33" fmla="*/ 816768 w 1221582"/>
                <a:gd name="connsiteY33" fmla="*/ 93357 h 1129199"/>
                <a:gd name="connsiteX34" fmla="*/ 757237 w 1221582"/>
                <a:gd name="connsiteY34" fmla="*/ 176703 h 1129199"/>
                <a:gd name="connsiteX35" fmla="*/ 759619 w 1221582"/>
                <a:gd name="connsiteY35" fmla="*/ 281477 h 1129199"/>
                <a:gd name="connsiteX36" fmla="*/ 678656 w 1221582"/>
                <a:gd name="connsiteY36" fmla="*/ 310051 h 1129199"/>
                <a:gd name="connsiteX37" fmla="*/ 661987 w 1221582"/>
                <a:gd name="connsiteY37" fmla="*/ 231470 h 1129199"/>
                <a:gd name="connsiteX38" fmla="*/ 542925 w 1221582"/>
                <a:gd name="connsiteY38" fmla="*/ 288620 h 1129199"/>
                <a:gd name="connsiteX39" fmla="*/ 440531 w 1221582"/>
                <a:gd name="connsiteY39" fmla="*/ 264807 h 1129199"/>
                <a:gd name="connsiteX40" fmla="*/ 435770 w 1221582"/>
                <a:gd name="connsiteY40" fmla="*/ 198134 h 1129199"/>
                <a:gd name="connsiteX41" fmla="*/ 492917 w 1221582"/>
                <a:gd name="connsiteY41" fmla="*/ 188609 h 1129199"/>
                <a:gd name="connsiteX42" fmla="*/ 488156 w 1221582"/>
                <a:gd name="connsiteY42" fmla="*/ 124314 h 1129199"/>
                <a:gd name="connsiteX43" fmla="*/ 440531 w 1221582"/>
                <a:gd name="connsiteY43" fmla="*/ 121933 h 1129199"/>
                <a:gd name="connsiteX44" fmla="*/ 416719 w 1221582"/>
                <a:gd name="connsiteY44" fmla="*/ 79070 h 1129199"/>
                <a:gd name="connsiteX45" fmla="*/ 204788 w 1221582"/>
                <a:gd name="connsiteY45" fmla="*/ 88596 h 1129199"/>
                <a:gd name="connsiteX46" fmla="*/ 176213 w 1221582"/>
                <a:gd name="connsiteY46" fmla="*/ 17159 h 1129199"/>
                <a:gd name="connsiteX47" fmla="*/ 109537 w 1221582"/>
                <a:gd name="connsiteY47" fmla="*/ 2871 h 1129199"/>
                <a:gd name="connsiteX48" fmla="*/ 157163 w 1221582"/>
                <a:gd name="connsiteY48" fmla="*/ 119552 h 1129199"/>
                <a:gd name="connsiteX49" fmla="*/ 104775 w 1221582"/>
                <a:gd name="connsiteY49" fmla="*/ 188609 h 1129199"/>
                <a:gd name="connsiteX50" fmla="*/ 69057 w 1221582"/>
                <a:gd name="connsiteY50" fmla="*/ 138603 h 1129199"/>
                <a:gd name="connsiteX51" fmla="*/ 0 w 1221582"/>
                <a:gd name="connsiteY51" fmla="*/ 129078 h 1129199"/>
                <a:gd name="connsiteX0" fmla="*/ 44963 w 1226062"/>
                <a:gd name="connsiteY0" fmla="*/ 950605 h 1129199"/>
                <a:gd name="connsiteX1" fmla="*/ 78301 w 1226062"/>
                <a:gd name="connsiteY1" fmla="*/ 1067286 h 1129199"/>
                <a:gd name="connsiteX2" fmla="*/ 171170 w 1226062"/>
                <a:gd name="connsiteY2" fmla="*/ 1079193 h 1129199"/>
                <a:gd name="connsiteX3" fmla="*/ 206888 w 1226062"/>
                <a:gd name="connsiteY3" fmla="*/ 1117293 h 1129199"/>
                <a:gd name="connsiteX4" fmla="*/ 299757 w 1226062"/>
                <a:gd name="connsiteY4" fmla="*/ 1129199 h 1129199"/>
                <a:gd name="connsiteX5" fmla="*/ 359288 w 1226062"/>
                <a:gd name="connsiteY5" fmla="*/ 1091099 h 1129199"/>
                <a:gd name="connsiteX6" fmla="*/ 361670 w 1226062"/>
                <a:gd name="connsiteY6" fmla="*/ 1031568 h 1129199"/>
                <a:gd name="connsiteX7" fmla="*/ 404532 w 1226062"/>
                <a:gd name="connsiteY7" fmla="*/ 988705 h 1129199"/>
                <a:gd name="connsiteX8" fmla="*/ 356907 w 1226062"/>
                <a:gd name="connsiteY8" fmla="*/ 952986 h 1129199"/>
                <a:gd name="connsiteX9" fmla="*/ 356907 w 1226062"/>
                <a:gd name="connsiteY9" fmla="*/ 883930 h 1129199"/>
                <a:gd name="connsiteX10" fmla="*/ 383101 w 1226062"/>
                <a:gd name="connsiteY10" fmla="*/ 857736 h 1129199"/>
                <a:gd name="connsiteX11" fmla="*/ 414057 w 1226062"/>
                <a:gd name="connsiteY11" fmla="*/ 867261 h 1129199"/>
                <a:gd name="connsiteX12" fmla="*/ 433107 w 1226062"/>
                <a:gd name="connsiteY12" fmla="*/ 793443 h 1129199"/>
                <a:gd name="connsiteX13" fmla="*/ 471207 w 1226062"/>
                <a:gd name="connsiteY13" fmla="*/ 719624 h 1129199"/>
                <a:gd name="connsiteX14" fmla="*/ 497401 w 1226062"/>
                <a:gd name="connsiteY14" fmla="*/ 567224 h 1129199"/>
                <a:gd name="connsiteX15" fmla="*/ 578363 w 1226062"/>
                <a:gd name="connsiteY15" fmla="*/ 519599 h 1129199"/>
                <a:gd name="connsiteX16" fmla="*/ 637895 w 1226062"/>
                <a:gd name="connsiteY16" fmla="*/ 521980 h 1129199"/>
                <a:gd name="connsiteX17" fmla="*/ 702188 w 1226062"/>
                <a:gd name="connsiteY17" fmla="*/ 460068 h 1129199"/>
                <a:gd name="connsiteX18" fmla="*/ 799820 w 1226062"/>
                <a:gd name="connsiteY18" fmla="*/ 445780 h 1129199"/>
                <a:gd name="connsiteX19" fmla="*/ 828395 w 1226062"/>
                <a:gd name="connsiteY19" fmla="*/ 426731 h 1129199"/>
                <a:gd name="connsiteX20" fmla="*/ 849826 w 1226062"/>
                <a:gd name="connsiteY20" fmla="*/ 352912 h 1129199"/>
                <a:gd name="connsiteX21" fmla="*/ 992702 w 1226062"/>
                <a:gd name="connsiteY21" fmla="*/ 350532 h 1129199"/>
                <a:gd name="connsiteX22" fmla="*/ 1018894 w 1226062"/>
                <a:gd name="connsiteY22" fmla="*/ 295763 h 1129199"/>
                <a:gd name="connsiteX23" fmla="*/ 1047469 w 1226062"/>
                <a:gd name="connsiteY23" fmla="*/ 336243 h 1129199"/>
                <a:gd name="connsiteX24" fmla="*/ 1090331 w 1226062"/>
                <a:gd name="connsiteY24" fmla="*/ 305288 h 1129199"/>
                <a:gd name="connsiteX25" fmla="*/ 1178436 w 1226062"/>
                <a:gd name="connsiteY25" fmla="*/ 338625 h 1129199"/>
                <a:gd name="connsiteX26" fmla="*/ 1226062 w 1226062"/>
                <a:gd name="connsiteY26" fmla="*/ 283856 h 1129199"/>
                <a:gd name="connsiteX27" fmla="*/ 1185579 w 1226062"/>
                <a:gd name="connsiteY27" fmla="*/ 167174 h 1129199"/>
                <a:gd name="connsiteX28" fmla="*/ 1123667 w 1226062"/>
                <a:gd name="connsiteY28" fmla="*/ 69545 h 1129199"/>
                <a:gd name="connsiteX29" fmla="*/ 1126049 w 1226062"/>
                <a:gd name="connsiteY29" fmla="*/ 2870 h 1129199"/>
                <a:gd name="connsiteX30" fmla="*/ 1028417 w 1226062"/>
                <a:gd name="connsiteY30" fmla="*/ 33827 h 1129199"/>
                <a:gd name="connsiteX31" fmla="*/ 1006987 w 1226062"/>
                <a:gd name="connsiteY31" fmla="*/ 90977 h 1129199"/>
                <a:gd name="connsiteX32" fmla="*/ 890305 w 1226062"/>
                <a:gd name="connsiteY32" fmla="*/ 95739 h 1129199"/>
                <a:gd name="connsiteX33" fmla="*/ 821248 w 1226062"/>
                <a:gd name="connsiteY33" fmla="*/ 93357 h 1129199"/>
                <a:gd name="connsiteX34" fmla="*/ 761717 w 1226062"/>
                <a:gd name="connsiteY34" fmla="*/ 176703 h 1129199"/>
                <a:gd name="connsiteX35" fmla="*/ 764099 w 1226062"/>
                <a:gd name="connsiteY35" fmla="*/ 281477 h 1129199"/>
                <a:gd name="connsiteX36" fmla="*/ 683136 w 1226062"/>
                <a:gd name="connsiteY36" fmla="*/ 310051 h 1129199"/>
                <a:gd name="connsiteX37" fmla="*/ 666467 w 1226062"/>
                <a:gd name="connsiteY37" fmla="*/ 231470 h 1129199"/>
                <a:gd name="connsiteX38" fmla="*/ 547405 w 1226062"/>
                <a:gd name="connsiteY38" fmla="*/ 288620 h 1129199"/>
                <a:gd name="connsiteX39" fmla="*/ 445011 w 1226062"/>
                <a:gd name="connsiteY39" fmla="*/ 264807 h 1129199"/>
                <a:gd name="connsiteX40" fmla="*/ 440250 w 1226062"/>
                <a:gd name="connsiteY40" fmla="*/ 198134 h 1129199"/>
                <a:gd name="connsiteX41" fmla="*/ 497397 w 1226062"/>
                <a:gd name="connsiteY41" fmla="*/ 188609 h 1129199"/>
                <a:gd name="connsiteX42" fmla="*/ 492636 w 1226062"/>
                <a:gd name="connsiteY42" fmla="*/ 124314 h 1129199"/>
                <a:gd name="connsiteX43" fmla="*/ 445011 w 1226062"/>
                <a:gd name="connsiteY43" fmla="*/ 121933 h 1129199"/>
                <a:gd name="connsiteX44" fmla="*/ 421199 w 1226062"/>
                <a:gd name="connsiteY44" fmla="*/ 79070 h 1129199"/>
                <a:gd name="connsiteX45" fmla="*/ 209268 w 1226062"/>
                <a:gd name="connsiteY45" fmla="*/ 88596 h 1129199"/>
                <a:gd name="connsiteX46" fmla="*/ 180693 w 1226062"/>
                <a:gd name="connsiteY46" fmla="*/ 17159 h 1129199"/>
                <a:gd name="connsiteX47" fmla="*/ 114017 w 1226062"/>
                <a:gd name="connsiteY47" fmla="*/ 2871 h 1129199"/>
                <a:gd name="connsiteX48" fmla="*/ 161643 w 1226062"/>
                <a:gd name="connsiteY48" fmla="*/ 119552 h 1129199"/>
                <a:gd name="connsiteX49" fmla="*/ 109255 w 1226062"/>
                <a:gd name="connsiteY49" fmla="*/ 188609 h 1129199"/>
                <a:gd name="connsiteX50" fmla="*/ 73537 w 1226062"/>
                <a:gd name="connsiteY50" fmla="*/ 138603 h 1129199"/>
                <a:gd name="connsiteX51" fmla="*/ 4480 w 1226062"/>
                <a:gd name="connsiteY51" fmla="*/ 129078 h 1129199"/>
                <a:gd name="connsiteX52" fmla="*/ 6861 w 1226062"/>
                <a:gd name="connsiteY52" fmla="*/ 126697 h 1129199"/>
                <a:gd name="connsiteX0" fmla="*/ 88112 w 1269211"/>
                <a:gd name="connsiteY0" fmla="*/ 950605 h 1129199"/>
                <a:gd name="connsiteX1" fmla="*/ 121450 w 1269211"/>
                <a:gd name="connsiteY1" fmla="*/ 1067286 h 1129199"/>
                <a:gd name="connsiteX2" fmla="*/ 214319 w 1269211"/>
                <a:gd name="connsiteY2" fmla="*/ 1079193 h 1129199"/>
                <a:gd name="connsiteX3" fmla="*/ 250037 w 1269211"/>
                <a:gd name="connsiteY3" fmla="*/ 1117293 h 1129199"/>
                <a:gd name="connsiteX4" fmla="*/ 342906 w 1269211"/>
                <a:gd name="connsiteY4" fmla="*/ 1129199 h 1129199"/>
                <a:gd name="connsiteX5" fmla="*/ 402437 w 1269211"/>
                <a:gd name="connsiteY5" fmla="*/ 1091099 h 1129199"/>
                <a:gd name="connsiteX6" fmla="*/ 404819 w 1269211"/>
                <a:gd name="connsiteY6" fmla="*/ 1031568 h 1129199"/>
                <a:gd name="connsiteX7" fmla="*/ 447681 w 1269211"/>
                <a:gd name="connsiteY7" fmla="*/ 988705 h 1129199"/>
                <a:gd name="connsiteX8" fmla="*/ 400056 w 1269211"/>
                <a:gd name="connsiteY8" fmla="*/ 952986 h 1129199"/>
                <a:gd name="connsiteX9" fmla="*/ 400056 w 1269211"/>
                <a:gd name="connsiteY9" fmla="*/ 883930 h 1129199"/>
                <a:gd name="connsiteX10" fmla="*/ 426250 w 1269211"/>
                <a:gd name="connsiteY10" fmla="*/ 857736 h 1129199"/>
                <a:gd name="connsiteX11" fmla="*/ 457206 w 1269211"/>
                <a:gd name="connsiteY11" fmla="*/ 867261 h 1129199"/>
                <a:gd name="connsiteX12" fmla="*/ 476256 w 1269211"/>
                <a:gd name="connsiteY12" fmla="*/ 793443 h 1129199"/>
                <a:gd name="connsiteX13" fmla="*/ 514356 w 1269211"/>
                <a:gd name="connsiteY13" fmla="*/ 719624 h 1129199"/>
                <a:gd name="connsiteX14" fmla="*/ 540550 w 1269211"/>
                <a:gd name="connsiteY14" fmla="*/ 567224 h 1129199"/>
                <a:gd name="connsiteX15" fmla="*/ 621512 w 1269211"/>
                <a:gd name="connsiteY15" fmla="*/ 519599 h 1129199"/>
                <a:gd name="connsiteX16" fmla="*/ 681044 w 1269211"/>
                <a:gd name="connsiteY16" fmla="*/ 521980 h 1129199"/>
                <a:gd name="connsiteX17" fmla="*/ 745337 w 1269211"/>
                <a:gd name="connsiteY17" fmla="*/ 460068 h 1129199"/>
                <a:gd name="connsiteX18" fmla="*/ 842969 w 1269211"/>
                <a:gd name="connsiteY18" fmla="*/ 445780 h 1129199"/>
                <a:gd name="connsiteX19" fmla="*/ 871544 w 1269211"/>
                <a:gd name="connsiteY19" fmla="*/ 426731 h 1129199"/>
                <a:gd name="connsiteX20" fmla="*/ 892975 w 1269211"/>
                <a:gd name="connsiteY20" fmla="*/ 352912 h 1129199"/>
                <a:gd name="connsiteX21" fmla="*/ 1035851 w 1269211"/>
                <a:gd name="connsiteY21" fmla="*/ 350532 h 1129199"/>
                <a:gd name="connsiteX22" fmla="*/ 1062043 w 1269211"/>
                <a:gd name="connsiteY22" fmla="*/ 295763 h 1129199"/>
                <a:gd name="connsiteX23" fmla="*/ 1090618 w 1269211"/>
                <a:gd name="connsiteY23" fmla="*/ 336243 h 1129199"/>
                <a:gd name="connsiteX24" fmla="*/ 1133480 w 1269211"/>
                <a:gd name="connsiteY24" fmla="*/ 305288 h 1129199"/>
                <a:gd name="connsiteX25" fmla="*/ 1221585 w 1269211"/>
                <a:gd name="connsiteY25" fmla="*/ 338625 h 1129199"/>
                <a:gd name="connsiteX26" fmla="*/ 1269211 w 1269211"/>
                <a:gd name="connsiteY26" fmla="*/ 283856 h 1129199"/>
                <a:gd name="connsiteX27" fmla="*/ 1228728 w 1269211"/>
                <a:gd name="connsiteY27" fmla="*/ 167174 h 1129199"/>
                <a:gd name="connsiteX28" fmla="*/ 1166816 w 1269211"/>
                <a:gd name="connsiteY28" fmla="*/ 69545 h 1129199"/>
                <a:gd name="connsiteX29" fmla="*/ 1169198 w 1269211"/>
                <a:gd name="connsiteY29" fmla="*/ 2870 h 1129199"/>
                <a:gd name="connsiteX30" fmla="*/ 1071566 w 1269211"/>
                <a:gd name="connsiteY30" fmla="*/ 33827 h 1129199"/>
                <a:gd name="connsiteX31" fmla="*/ 1050136 w 1269211"/>
                <a:gd name="connsiteY31" fmla="*/ 90977 h 1129199"/>
                <a:gd name="connsiteX32" fmla="*/ 933454 w 1269211"/>
                <a:gd name="connsiteY32" fmla="*/ 95739 h 1129199"/>
                <a:gd name="connsiteX33" fmla="*/ 864397 w 1269211"/>
                <a:gd name="connsiteY33" fmla="*/ 93357 h 1129199"/>
                <a:gd name="connsiteX34" fmla="*/ 804866 w 1269211"/>
                <a:gd name="connsiteY34" fmla="*/ 176703 h 1129199"/>
                <a:gd name="connsiteX35" fmla="*/ 807248 w 1269211"/>
                <a:gd name="connsiteY35" fmla="*/ 281477 h 1129199"/>
                <a:gd name="connsiteX36" fmla="*/ 726285 w 1269211"/>
                <a:gd name="connsiteY36" fmla="*/ 310051 h 1129199"/>
                <a:gd name="connsiteX37" fmla="*/ 709616 w 1269211"/>
                <a:gd name="connsiteY37" fmla="*/ 231470 h 1129199"/>
                <a:gd name="connsiteX38" fmla="*/ 590554 w 1269211"/>
                <a:gd name="connsiteY38" fmla="*/ 288620 h 1129199"/>
                <a:gd name="connsiteX39" fmla="*/ 488160 w 1269211"/>
                <a:gd name="connsiteY39" fmla="*/ 264807 h 1129199"/>
                <a:gd name="connsiteX40" fmla="*/ 483399 w 1269211"/>
                <a:gd name="connsiteY40" fmla="*/ 198134 h 1129199"/>
                <a:gd name="connsiteX41" fmla="*/ 540546 w 1269211"/>
                <a:gd name="connsiteY41" fmla="*/ 188609 h 1129199"/>
                <a:gd name="connsiteX42" fmla="*/ 535785 w 1269211"/>
                <a:gd name="connsiteY42" fmla="*/ 124314 h 1129199"/>
                <a:gd name="connsiteX43" fmla="*/ 488160 w 1269211"/>
                <a:gd name="connsiteY43" fmla="*/ 121933 h 1129199"/>
                <a:gd name="connsiteX44" fmla="*/ 464348 w 1269211"/>
                <a:gd name="connsiteY44" fmla="*/ 79070 h 1129199"/>
                <a:gd name="connsiteX45" fmla="*/ 252417 w 1269211"/>
                <a:gd name="connsiteY45" fmla="*/ 88596 h 1129199"/>
                <a:gd name="connsiteX46" fmla="*/ 223842 w 1269211"/>
                <a:gd name="connsiteY46" fmla="*/ 17159 h 1129199"/>
                <a:gd name="connsiteX47" fmla="*/ 157166 w 1269211"/>
                <a:gd name="connsiteY47" fmla="*/ 2871 h 1129199"/>
                <a:gd name="connsiteX48" fmla="*/ 204792 w 1269211"/>
                <a:gd name="connsiteY48" fmla="*/ 119552 h 1129199"/>
                <a:gd name="connsiteX49" fmla="*/ 152404 w 1269211"/>
                <a:gd name="connsiteY49" fmla="*/ 188609 h 1129199"/>
                <a:gd name="connsiteX50" fmla="*/ 116686 w 1269211"/>
                <a:gd name="connsiteY50" fmla="*/ 138603 h 1129199"/>
                <a:gd name="connsiteX51" fmla="*/ 47629 w 1269211"/>
                <a:gd name="connsiteY51" fmla="*/ 129078 h 1129199"/>
                <a:gd name="connsiteX52" fmla="*/ 4 w 1269211"/>
                <a:gd name="connsiteY52" fmla="*/ 226710 h 1129199"/>
                <a:gd name="connsiteX0" fmla="*/ 93391 w 1274490"/>
                <a:gd name="connsiteY0" fmla="*/ 950605 h 1129199"/>
                <a:gd name="connsiteX1" fmla="*/ 126729 w 1274490"/>
                <a:gd name="connsiteY1" fmla="*/ 1067286 h 1129199"/>
                <a:gd name="connsiteX2" fmla="*/ 219598 w 1274490"/>
                <a:gd name="connsiteY2" fmla="*/ 1079193 h 1129199"/>
                <a:gd name="connsiteX3" fmla="*/ 255316 w 1274490"/>
                <a:gd name="connsiteY3" fmla="*/ 1117293 h 1129199"/>
                <a:gd name="connsiteX4" fmla="*/ 348185 w 1274490"/>
                <a:gd name="connsiteY4" fmla="*/ 1129199 h 1129199"/>
                <a:gd name="connsiteX5" fmla="*/ 407716 w 1274490"/>
                <a:gd name="connsiteY5" fmla="*/ 1091099 h 1129199"/>
                <a:gd name="connsiteX6" fmla="*/ 410098 w 1274490"/>
                <a:gd name="connsiteY6" fmla="*/ 1031568 h 1129199"/>
                <a:gd name="connsiteX7" fmla="*/ 452960 w 1274490"/>
                <a:gd name="connsiteY7" fmla="*/ 988705 h 1129199"/>
                <a:gd name="connsiteX8" fmla="*/ 405335 w 1274490"/>
                <a:gd name="connsiteY8" fmla="*/ 952986 h 1129199"/>
                <a:gd name="connsiteX9" fmla="*/ 405335 w 1274490"/>
                <a:gd name="connsiteY9" fmla="*/ 883930 h 1129199"/>
                <a:gd name="connsiteX10" fmla="*/ 431529 w 1274490"/>
                <a:gd name="connsiteY10" fmla="*/ 857736 h 1129199"/>
                <a:gd name="connsiteX11" fmla="*/ 462485 w 1274490"/>
                <a:gd name="connsiteY11" fmla="*/ 867261 h 1129199"/>
                <a:gd name="connsiteX12" fmla="*/ 481535 w 1274490"/>
                <a:gd name="connsiteY12" fmla="*/ 793443 h 1129199"/>
                <a:gd name="connsiteX13" fmla="*/ 519635 w 1274490"/>
                <a:gd name="connsiteY13" fmla="*/ 719624 h 1129199"/>
                <a:gd name="connsiteX14" fmla="*/ 545829 w 1274490"/>
                <a:gd name="connsiteY14" fmla="*/ 567224 h 1129199"/>
                <a:gd name="connsiteX15" fmla="*/ 626791 w 1274490"/>
                <a:gd name="connsiteY15" fmla="*/ 519599 h 1129199"/>
                <a:gd name="connsiteX16" fmla="*/ 686323 w 1274490"/>
                <a:gd name="connsiteY16" fmla="*/ 521980 h 1129199"/>
                <a:gd name="connsiteX17" fmla="*/ 750616 w 1274490"/>
                <a:gd name="connsiteY17" fmla="*/ 460068 h 1129199"/>
                <a:gd name="connsiteX18" fmla="*/ 848248 w 1274490"/>
                <a:gd name="connsiteY18" fmla="*/ 445780 h 1129199"/>
                <a:gd name="connsiteX19" fmla="*/ 876823 w 1274490"/>
                <a:gd name="connsiteY19" fmla="*/ 426731 h 1129199"/>
                <a:gd name="connsiteX20" fmla="*/ 898254 w 1274490"/>
                <a:gd name="connsiteY20" fmla="*/ 352912 h 1129199"/>
                <a:gd name="connsiteX21" fmla="*/ 1041130 w 1274490"/>
                <a:gd name="connsiteY21" fmla="*/ 350532 h 1129199"/>
                <a:gd name="connsiteX22" fmla="*/ 1067322 w 1274490"/>
                <a:gd name="connsiteY22" fmla="*/ 295763 h 1129199"/>
                <a:gd name="connsiteX23" fmla="*/ 1095897 w 1274490"/>
                <a:gd name="connsiteY23" fmla="*/ 336243 h 1129199"/>
                <a:gd name="connsiteX24" fmla="*/ 1138759 w 1274490"/>
                <a:gd name="connsiteY24" fmla="*/ 305288 h 1129199"/>
                <a:gd name="connsiteX25" fmla="*/ 1226864 w 1274490"/>
                <a:gd name="connsiteY25" fmla="*/ 338625 h 1129199"/>
                <a:gd name="connsiteX26" fmla="*/ 1274490 w 1274490"/>
                <a:gd name="connsiteY26" fmla="*/ 283856 h 1129199"/>
                <a:gd name="connsiteX27" fmla="*/ 1234007 w 1274490"/>
                <a:gd name="connsiteY27" fmla="*/ 167174 h 1129199"/>
                <a:gd name="connsiteX28" fmla="*/ 1172095 w 1274490"/>
                <a:gd name="connsiteY28" fmla="*/ 69545 h 1129199"/>
                <a:gd name="connsiteX29" fmla="*/ 1174477 w 1274490"/>
                <a:gd name="connsiteY29" fmla="*/ 2870 h 1129199"/>
                <a:gd name="connsiteX30" fmla="*/ 1076845 w 1274490"/>
                <a:gd name="connsiteY30" fmla="*/ 33827 h 1129199"/>
                <a:gd name="connsiteX31" fmla="*/ 1055415 w 1274490"/>
                <a:gd name="connsiteY31" fmla="*/ 90977 h 1129199"/>
                <a:gd name="connsiteX32" fmla="*/ 938733 w 1274490"/>
                <a:gd name="connsiteY32" fmla="*/ 95739 h 1129199"/>
                <a:gd name="connsiteX33" fmla="*/ 869676 w 1274490"/>
                <a:gd name="connsiteY33" fmla="*/ 93357 h 1129199"/>
                <a:gd name="connsiteX34" fmla="*/ 810145 w 1274490"/>
                <a:gd name="connsiteY34" fmla="*/ 176703 h 1129199"/>
                <a:gd name="connsiteX35" fmla="*/ 812527 w 1274490"/>
                <a:gd name="connsiteY35" fmla="*/ 281477 h 1129199"/>
                <a:gd name="connsiteX36" fmla="*/ 731564 w 1274490"/>
                <a:gd name="connsiteY36" fmla="*/ 310051 h 1129199"/>
                <a:gd name="connsiteX37" fmla="*/ 714895 w 1274490"/>
                <a:gd name="connsiteY37" fmla="*/ 231470 h 1129199"/>
                <a:gd name="connsiteX38" fmla="*/ 595833 w 1274490"/>
                <a:gd name="connsiteY38" fmla="*/ 288620 h 1129199"/>
                <a:gd name="connsiteX39" fmla="*/ 493439 w 1274490"/>
                <a:gd name="connsiteY39" fmla="*/ 264807 h 1129199"/>
                <a:gd name="connsiteX40" fmla="*/ 488678 w 1274490"/>
                <a:gd name="connsiteY40" fmla="*/ 198134 h 1129199"/>
                <a:gd name="connsiteX41" fmla="*/ 545825 w 1274490"/>
                <a:gd name="connsiteY41" fmla="*/ 188609 h 1129199"/>
                <a:gd name="connsiteX42" fmla="*/ 541064 w 1274490"/>
                <a:gd name="connsiteY42" fmla="*/ 124314 h 1129199"/>
                <a:gd name="connsiteX43" fmla="*/ 493439 w 1274490"/>
                <a:gd name="connsiteY43" fmla="*/ 121933 h 1129199"/>
                <a:gd name="connsiteX44" fmla="*/ 469627 w 1274490"/>
                <a:gd name="connsiteY44" fmla="*/ 79070 h 1129199"/>
                <a:gd name="connsiteX45" fmla="*/ 257696 w 1274490"/>
                <a:gd name="connsiteY45" fmla="*/ 88596 h 1129199"/>
                <a:gd name="connsiteX46" fmla="*/ 229121 w 1274490"/>
                <a:gd name="connsiteY46" fmla="*/ 17159 h 1129199"/>
                <a:gd name="connsiteX47" fmla="*/ 162445 w 1274490"/>
                <a:gd name="connsiteY47" fmla="*/ 2871 h 1129199"/>
                <a:gd name="connsiteX48" fmla="*/ 210071 w 1274490"/>
                <a:gd name="connsiteY48" fmla="*/ 119552 h 1129199"/>
                <a:gd name="connsiteX49" fmla="*/ 157683 w 1274490"/>
                <a:gd name="connsiteY49" fmla="*/ 188609 h 1129199"/>
                <a:gd name="connsiteX50" fmla="*/ 121965 w 1274490"/>
                <a:gd name="connsiteY50" fmla="*/ 138603 h 1129199"/>
                <a:gd name="connsiteX51" fmla="*/ 52908 w 1274490"/>
                <a:gd name="connsiteY51" fmla="*/ 129078 h 1129199"/>
                <a:gd name="connsiteX52" fmla="*/ 5283 w 1274490"/>
                <a:gd name="connsiteY52" fmla="*/ 226710 h 1129199"/>
                <a:gd name="connsiteX53" fmla="*/ 522 w 1274490"/>
                <a:gd name="connsiteY53" fmla="*/ 229090 h 1129199"/>
                <a:gd name="connsiteX0" fmla="*/ 90920 w 1272019"/>
                <a:gd name="connsiteY0" fmla="*/ 950605 h 1129199"/>
                <a:gd name="connsiteX1" fmla="*/ 124258 w 1272019"/>
                <a:gd name="connsiteY1" fmla="*/ 1067286 h 1129199"/>
                <a:gd name="connsiteX2" fmla="*/ 217127 w 1272019"/>
                <a:gd name="connsiteY2" fmla="*/ 1079193 h 1129199"/>
                <a:gd name="connsiteX3" fmla="*/ 252845 w 1272019"/>
                <a:gd name="connsiteY3" fmla="*/ 1117293 h 1129199"/>
                <a:gd name="connsiteX4" fmla="*/ 345714 w 1272019"/>
                <a:gd name="connsiteY4" fmla="*/ 1129199 h 1129199"/>
                <a:gd name="connsiteX5" fmla="*/ 405245 w 1272019"/>
                <a:gd name="connsiteY5" fmla="*/ 1091099 h 1129199"/>
                <a:gd name="connsiteX6" fmla="*/ 407627 w 1272019"/>
                <a:gd name="connsiteY6" fmla="*/ 1031568 h 1129199"/>
                <a:gd name="connsiteX7" fmla="*/ 450489 w 1272019"/>
                <a:gd name="connsiteY7" fmla="*/ 988705 h 1129199"/>
                <a:gd name="connsiteX8" fmla="*/ 402864 w 1272019"/>
                <a:gd name="connsiteY8" fmla="*/ 952986 h 1129199"/>
                <a:gd name="connsiteX9" fmla="*/ 402864 w 1272019"/>
                <a:gd name="connsiteY9" fmla="*/ 883930 h 1129199"/>
                <a:gd name="connsiteX10" fmla="*/ 429058 w 1272019"/>
                <a:gd name="connsiteY10" fmla="*/ 857736 h 1129199"/>
                <a:gd name="connsiteX11" fmla="*/ 460014 w 1272019"/>
                <a:gd name="connsiteY11" fmla="*/ 867261 h 1129199"/>
                <a:gd name="connsiteX12" fmla="*/ 479064 w 1272019"/>
                <a:gd name="connsiteY12" fmla="*/ 793443 h 1129199"/>
                <a:gd name="connsiteX13" fmla="*/ 517164 w 1272019"/>
                <a:gd name="connsiteY13" fmla="*/ 719624 h 1129199"/>
                <a:gd name="connsiteX14" fmla="*/ 543358 w 1272019"/>
                <a:gd name="connsiteY14" fmla="*/ 567224 h 1129199"/>
                <a:gd name="connsiteX15" fmla="*/ 624320 w 1272019"/>
                <a:gd name="connsiteY15" fmla="*/ 519599 h 1129199"/>
                <a:gd name="connsiteX16" fmla="*/ 683852 w 1272019"/>
                <a:gd name="connsiteY16" fmla="*/ 521980 h 1129199"/>
                <a:gd name="connsiteX17" fmla="*/ 748145 w 1272019"/>
                <a:gd name="connsiteY17" fmla="*/ 460068 h 1129199"/>
                <a:gd name="connsiteX18" fmla="*/ 845777 w 1272019"/>
                <a:gd name="connsiteY18" fmla="*/ 445780 h 1129199"/>
                <a:gd name="connsiteX19" fmla="*/ 874352 w 1272019"/>
                <a:gd name="connsiteY19" fmla="*/ 426731 h 1129199"/>
                <a:gd name="connsiteX20" fmla="*/ 895783 w 1272019"/>
                <a:gd name="connsiteY20" fmla="*/ 352912 h 1129199"/>
                <a:gd name="connsiteX21" fmla="*/ 1038659 w 1272019"/>
                <a:gd name="connsiteY21" fmla="*/ 350532 h 1129199"/>
                <a:gd name="connsiteX22" fmla="*/ 1064851 w 1272019"/>
                <a:gd name="connsiteY22" fmla="*/ 295763 h 1129199"/>
                <a:gd name="connsiteX23" fmla="*/ 1093426 w 1272019"/>
                <a:gd name="connsiteY23" fmla="*/ 336243 h 1129199"/>
                <a:gd name="connsiteX24" fmla="*/ 1136288 w 1272019"/>
                <a:gd name="connsiteY24" fmla="*/ 305288 h 1129199"/>
                <a:gd name="connsiteX25" fmla="*/ 1224393 w 1272019"/>
                <a:gd name="connsiteY25" fmla="*/ 338625 h 1129199"/>
                <a:gd name="connsiteX26" fmla="*/ 1272019 w 1272019"/>
                <a:gd name="connsiteY26" fmla="*/ 283856 h 1129199"/>
                <a:gd name="connsiteX27" fmla="*/ 1231536 w 1272019"/>
                <a:gd name="connsiteY27" fmla="*/ 167174 h 1129199"/>
                <a:gd name="connsiteX28" fmla="*/ 1169624 w 1272019"/>
                <a:gd name="connsiteY28" fmla="*/ 69545 h 1129199"/>
                <a:gd name="connsiteX29" fmla="*/ 1172006 w 1272019"/>
                <a:gd name="connsiteY29" fmla="*/ 2870 h 1129199"/>
                <a:gd name="connsiteX30" fmla="*/ 1074374 w 1272019"/>
                <a:gd name="connsiteY30" fmla="*/ 33827 h 1129199"/>
                <a:gd name="connsiteX31" fmla="*/ 1052944 w 1272019"/>
                <a:gd name="connsiteY31" fmla="*/ 90977 h 1129199"/>
                <a:gd name="connsiteX32" fmla="*/ 936262 w 1272019"/>
                <a:gd name="connsiteY32" fmla="*/ 95739 h 1129199"/>
                <a:gd name="connsiteX33" fmla="*/ 867205 w 1272019"/>
                <a:gd name="connsiteY33" fmla="*/ 93357 h 1129199"/>
                <a:gd name="connsiteX34" fmla="*/ 807674 w 1272019"/>
                <a:gd name="connsiteY34" fmla="*/ 176703 h 1129199"/>
                <a:gd name="connsiteX35" fmla="*/ 810056 w 1272019"/>
                <a:gd name="connsiteY35" fmla="*/ 281477 h 1129199"/>
                <a:gd name="connsiteX36" fmla="*/ 729093 w 1272019"/>
                <a:gd name="connsiteY36" fmla="*/ 310051 h 1129199"/>
                <a:gd name="connsiteX37" fmla="*/ 712424 w 1272019"/>
                <a:gd name="connsiteY37" fmla="*/ 231470 h 1129199"/>
                <a:gd name="connsiteX38" fmla="*/ 593362 w 1272019"/>
                <a:gd name="connsiteY38" fmla="*/ 288620 h 1129199"/>
                <a:gd name="connsiteX39" fmla="*/ 490968 w 1272019"/>
                <a:gd name="connsiteY39" fmla="*/ 264807 h 1129199"/>
                <a:gd name="connsiteX40" fmla="*/ 486207 w 1272019"/>
                <a:gd name="connsiteY40" fmla="*/ 198134 h 1129199"/>
                <a:gd name="connsiteX41" fmla="*/ 543354 w 1272019"/>
                <a:gd name="connsiteY41" fmla="*/ 188609 h 1129199"/>
                <a:gd name="connsiteX42" fmla="*/ 538593 w 1272019"/>
                <a:gd name="connsiteY42" fmla="*/ 124314 h 1129199"/>
                <a:gd name="connsiteX43" fmla="*/ 490968 w 1272019"/>
                <a:gd name="connsiteY43" fmla="*/ 121933 h 1129199"/>
                <a:gd name="connsiteX44" fmla="*/ 467156 w 1272019"/>
                <a:gd name="connsiteY44" fmla="*/ 79070 h 1129199"/>
                <a:gd name="connsiteX45" fmla="*/ 255225 w 1272019"/>
                <a:gd name="connsiteY45" fmla="*/ 88596 h 1129199"/>
                <a:gd name="connsiteX46" fmla="*/ 226650 w 1272019"/>
                <a:gd name="connsiteY46" fmla="*/ 17159 h 1129199"/>
                <a:gd name="connsiteX47" fmla="*/ 159974 w 1272019"/>
                <a:gd name="connsiteY47" fmla="*/ 2871 h 1129199"/>
                <a:gd name="connsiteX48" fmla="*/ 207600 w 1272019"/>
                <a:gd name="connsiteY48" fmla="*/ 119552 h 1129199"/>
                <a:gd name="connsiteX49" fmla="*/ 155212 w 1272019"/>
                <a:gd name="connsiteY49" fmla="*/ 188609 h 1129199"/>
                <a:gd name="connsiteX50" fmla="*/ 119494 w 1272019"/>
                <a:gd name="connsiteY50" fmla="*/ 138603 h 1129199"/>
                <a:gd name="connsiteX51" fmla="*/ 50437 w 1272019"/>
                <a:gd name="connsiteY51" fmla="*/ 129078 h 1129199"/>
                <a:gd name="connsiteX52" fmla="*/ 2812 w 1272019"/>
                <a:gd name="connsiteY52" fmla="*/ 226710 h 1129199"/>
                <a:gd name="connsiteX53" fmla="*/ 7576 w 1272019"/>
                <a:gd name="connsiteY53" fmla="*/ 302909 h 1129199"/>
                <a:gd name="connsiteX0" fmla="*/ 83344 w 1264443"/>
                <a:gd name="connsiteY0" fmla="*/ 950605 h 1129199"/>
                <a:gd name="connsiteX1" fmla="*/ 116682 w 1264443"/>
                <a:gd name="connsiteY1" fmla="*/ 1067286 h 1129199"/>
                <a:gd name="connsiteX2" fmla="*/ 209551 w 1264443"/>
                <a:gd name="connsiteY2" fmla="*/ 1079193 h 1129199"/>
                <a:gd name="connsiteX3" fmla="*/ 245269 w 1264443"/>
                <a:gd name="connsiteY3" fmla="*/ 1117293 h 1129199"/>
                <a:gd name="connsiteX4" fmla="*/ 338138 w 1264443"/>
                <a:gd name="connsiteY4" fmla="*/ 1129199 h 1129199"/>
                <a:gd name="connsiteX5" fmla="*/ 397669 w 1264443"/>
                <a:gd name="connsiteY5" fmla="*/ 1091099 h 1129199"/>
                <a:gd name="connsiteX6" fmla="*/ 400051 w 1264443"/>
                <a:gd name="connsiteY6" fmla="*/ 1031568 h 1129199"/>
                <a:gd name="connsiteX7" fmla="*/ 442913 w 1264443"/>
                <a:gd name="connsiteY7" fmla="*/ 988705 h 1129199"/>
                <a:gd name="connsiteX8" fmla="*/ 395288 w 1264443"/>
                <a:gd name="connsiteY8" fmla="*/ 952986 h 1129199"/>
                <a:gd name="connsiteX9" fmla="*/ 395288 w 1264443"/>
                <a:gd name="connsiteY9" fmla="*/ 883930 h 1129199"/>
                <a:gd name="connsiteX10" fmla="*/ 421482 w 1264443"/>
                <a:gd name="connsiteY10" fmla="*/ 857736 h 1129199"/>
                <a:gd name="connsiteX11" fmla="*/ 452438 w 1264443"/>
                <a:gd name="connsiteY11" fmla="*/ 867261 h 1129199"/>
                <a:gd name="connsiteX12" fmla="*/ 471488 w 1264443"/>
                <a:gd name="connsiteY12" fmla="*/ 793443 h 1129199"/>
                <a:gd name="connsiteX13" fmla="*/ 509588 w 1264443"/>
                <a:gd name="connsiteY13" fmla="*/ 719624 h 1129199"/>
                <a:gd name="connsiteX14" fmla="*/ 535782 w 1264443"/>
                <a:gd name="connsiteY14" fmla="*/ 567224 h 1129199"/>
                <a:gd name="connsiteX15" fmla="*/ 616744 w 1264443"/>
                <a:gd name="connsiteY15" fmla="*/ 519599 h 1129199"/>
                <a:gd name="connsiteX16" fmla="*/ 676276 w 1264443"/>
                <a:gd name="connsiteY16" fmla="*/ 521980 h 1129199"/>
                <a:gd name="connsiteX17" fmla="*/ 740569 w 1264443"/>
                <a:gd name="connsiteY17" fmla="*/ 460068 h 1129199"/>
                <a:gd name="connsiteX18" fmla="*/ 838201 w 1264443"/>
                <a:gd name="connsiteY18" fmla="*/ 445780 h 1129199"/>
                <a:gd name="connsiteX19" fmla="*/ 866776 w 1264443"/>
                <a:gd name="connsiteY19" fmla="*/ 426731 h 1129199"/>
                <a:gd name="connsiteX20" fmla="*/ 888207 w 1264443"/>
                <a:gd name="connsiteY20" fmla="*/ 352912 h 1129199"/>
                <a:gd name="connsiteX21" fmla="*/ 1031083 w 1264443"/>
                <a:gd name="connsiteY21" fmla="*/ 350532 h 1129199"/>
                <a:gd name="connsiteX22" fmla="*/ 1057275 w 1264443"/>
                <a:gd name="connsiteY22" fmla="*/ 295763 h 1129199"/>
                <a:gd name="connsiteX23" fmla="*/ 1085850 w 1264443"/>
                <a:gd name="connsiteY23" fmla="*/ 336243 h 1129199"/>
                <a:gd name="connsiteX24" fmla="*/ 1128712 w 1264443"/>
                <a:gd name="connsiteY24" fmla="*/ 305288 h 1129199"/>
                <a:gd name="connsiteX25" fmla="*/ 1216817 w 1264443"/>
                <a:gd name="connsiteY25" fmla="*/ 338625 h 1129199"/>
                <a:gd name="connsiteX26" fmla="*/ 1264443 w 1264443"/>
                <a:gd name="connsiteY26" fmla="*/ 283856 h 1129199"/>
                <a:gd name="connsiteX27" fmla="*/ 1223960 w 1264443"/>
                <a:gd name="connsiteY27" fmla="*/ 167174 h 1129199"/>
                <a:gd name="connsiteX28" fmla="*/ 1162048 w 1264443"/>
                <a:gd name="connsiteY28" fmla="*/ 69545 h 1129199"/>
                <a:gd name="connsiteX29" fmla="*/ 1164430 w 1264443"/>
                <a:gd name="connsiteY29" fmla="*/ 2870 h 1129199"/>
                <a:gd name="connsiteX30" fmla="*/ 1066798 w 1264443"/>
                <a:gd name="connsiteY30" fmla="*/ 33827 h 1129199"/>
                <a:gd name="connsiteX31" fmla="*/ 1045368 w 1264443"/>
                <a:gd name="connsiteY31" fmla="*/ 90977 h 1129199"/>
                <a:gd name="connsiteX32" fmla="*/ 928686 w 1264443"/>
                <a:gd name="connsiteY32" fmla="*/ 95739 h 1129199"/>
                <a:gd name="connsiteX33" fmla="*/ 859629 w 1264443"/>
                <a:gd name="connsiteY33" fmla="*/ 93357 h 1129199"/>
                <a:gd name="connsiteX34" fmla="*/ 800098 w 1264443"/>
                <a:gd name="connsiteY34" fmla="*/ 176703 h 1129199"/>
                <a:gd name="connsiteX35" fmla="*/ 802480 w 1264443"/>
                <a:gd name="connsiteY35" fmla="*/ 281477 h 1129199"/>
                <a:gd name="connsiteX36" fmla="*/ 721517 w 1264443"/>
                <a:gd name="connsiteY36" fmla="*/ 310051 h 1129199"/>
                <a:gd name="connsiteX37" fmla="*/ 704848 w 1264443"/>
                <a:gd name="connsiteY37" fmla="*/ 231470 h 1129199"/>
                <a:gd name="connsiteX38" fmla="*/ 585786 w 1264443"/>
                <a:gd name="connsiteY38" fmla="*/ 288620 h 1129199"/>
                <a:gd name="connsiteX39" fmla="*/ 483392 w 1264443"/>
                <a:gd name="connsiteY39" fmla="*/ 264807 h 1129199"/>
                <a:gd name="connsiteX40" fmla="*/ 478631 w 1264443"/>
                <a:gd name="connsiteY40" fmla="*/ 198134 h 1129199"/>
                <a:gd name="connsiteX41" fmla="*/ 535778 w 1264443"/>
                <a:gd name="connsiteY41" fmla="*/ 188609 h 1129199"/>
                <a:gd name="connsiteX42" fmla="*/ 531017 w 1264443"/>
                <a:gd name="connsiteY42" fmla="*/ 124314 h 1129199"/>
                <a:gd name="connsiteX43" fmla="*/ 483392 w 1264443"/>
                <a:gd name="connsiteY43" fmla="*/ 121933 h 1129199"/>
                <a:gd name="connsiteX44" fmla="*/ 459580 w 1264443"/>
                <a:gd name="connsiteY44" fmla="*/ 79070 h 1129199"/>
                <a:gd name="connsiteX45" fmla="*/ 247649 w 1264443"/>
                <a:gd name="connsiteY45" fmla="*/ 88596 h 1129199"/>
                <a:gd name="connsiteX46" fmla="*/ 219074 w 1264443"/>
                <a:gd name="connsiteY46" fmla="*/ 17159 h 1129199"/>
                <a:gd name="connsiteX47" fmla="*/ 152398 w 1264443"/>
                <a:gd name="connsiteY47" fmla="*/ 2871 h 1129199"/>
                <a:gd name="connsiteX48" fmla="*/ 200024 w 1264443"/>
                <a:gd name="connsiteY48" fmla="*/ 119552 h 1129199"/>
                <a:gd name="connsiteX49" fmla="*/ 147636 w 1264443"/>
                <a:gd name="connsiteY49" fmla="*/ 188609 h 1129199"/>
                <a:gd name="connsiteX50" fmla="*/ 111918 w 1264443"/>
                <a:gd name="connsiteY50" fmla="*/ 138603 h 1129199"/>
                <a:gd name="connsiteX51" fmla="*/ 42861 w 1264443"/>
                <a:gd name="connsiteY51" fmla="*/ 129078 h 1129199"/>
                <a:gd name="connsiteX52" fmla="*/ 16668 w 1264443"/>
                <a:gd name="connsiteY52" fmla="*/ 217185 h 1129199"/>
                <a:gd name="connsiteX53" fmla="*/ 0 w 1264443"/>
                <a:gd name="connsiteY53" fmla="*/ 302909 h 1129199"/>
                <a:gd name="connsiteX0" fmla="*/ 84578 w 1265677"/>
                <a:gd name="connsiteY0" fmla="*/ 950605 h 1129199"/>
                <a:gd name="connsiteX1" fmla="*/ 117916 w 1265677"/>
                <a:gd name="connsiteY1" fmla="*/ 1067286 h 1129199"/>
                <a:gd name="connsiteX2" fmla="*/ 210785 w 1265677"/>
                <a:gd name="connsiteY2" fmla="*/ 1079193 h 1129199"/>
                <a:gd name="connsiteX3" fmla="*/ 246503 w 1265677"/>
                <a:gd name="connsiteY3" fmla="*/ 1117293 h 1129199"/>
                <a:gd name="connsiteX4" fmla="*/ 339372 w 1265677"/>
                <a:gd name="connsiteY4" fmla="*/ 1129199 h 1129199"/>
                <a:gd name="connsiteX5" fmla="*/ 398903 w 1265677"/>
                <a:gd name="connsiteY5" fmla="*/ 1091099 h 1129199"/>
                <a:gd name="connsiteX6" fmla="*/ 401285 w 1265677"/>
                <a:gd name="connsiteY6" fmla="*/ 1031568 h 1129199"/>
                <a:gd name="connsiteX7" fmla="*/ 444147 w 1265677"/>
                <a:gd name="connsiteY7" fmla="*/ 988705 h 1129199"/>
                <a:gd name="connsiteX8" fmla="*/ 396522 w 1265677"/>
                <a:gd name="connsiteY8" fmla="*/ 952986 h 1129199"/>
                <a:gd name="connsiteX9" fmla="*/ 396522 w 1265677"/>
                <a:gd name="connsiteY9" fmla="*/ 883930 h 1129199"/>
                <a:gd name="connsiteX10" fmla="*/ 422716 w 1265677"/>
                <a:gd name="connsiteY10" fmla="*/ 857736 h 1129199"/>
                <a:gd name="connsiteX11" fmla="*/ 453672 w 1265677"/>
                <a:gd name="connsiteY11" fmla="*/ 867261 h 1129199"/>
                <a:gd name="connsiteX12" fmla="*/ 472722 w 1265677"/>
                <a:gd name="connsiteY12" fmla="*/ 793443 h 1129199"/>
                <a:gd name="connsiteX13" fmla="*/ 510822 w 1265677"/>
                <a:gd name="connsiteY13" fmla="*/ 719624 h 1129199"/>
                <a:gd name="connsiteX14" fmla="*/ 537016 w 1265677"/>
                <a:gd name="connsiteY14" fmla="*/ 567224 h 1129199"/>
                <a:gd name="connsiteX15" fmla="*/ 617978 w 1265677"/>
                <a:gd name="connsiteY15" fmla="*/ 519599 h 1129199"/>
                <a:gd name="connsiteX16" fmla="*/ 677510 w 1265677"/>
                <a:gd name="connsiteY16" fmla="*/ 521980 h 1129199"/>
                <a:gd name="connsiteX17" fmla="*/ 741803 w 1265677"/>
                <a:gd name="connsiteY17" fmla="*/ 460068 h 1129199"/>
                <a:gd name="connsiteX18" fmla="*/ 839435 w 1265677"/>
                <a:gd name="connsiteY18" fmla="*/ 445780 h 1129199"/>
                <a:gd name="connsiteX19" fmla="*/ 868010 w 1265677"/>
                <a:gd name="connsiteY19" fmla="*/ 426731 h 1129199"/>
                <a:gd name="connsiteX20" fmla="*/ 889441 w 1265677"/>
                <a:gd name="connsiteY20" fmla="*/ 352912 h 1129199"/>
                <a:gd name="connsiteX21" fmla="*/ 1032317 w 1265677"/>
                <a:gd name="connsiteY21" fmla="*/ 350532 h 1129199"/>
                <a:gd name="connsiteX22" fmla="*/ 1058509 w 1265677"/>
                <a:gd name="connsiteY22" fmla="*/ 295763 h 1129199"/>
                <a:gd name="connsiteX23" fmla="*/ 1087084 w 1265677"/>
                <a:gd name="connsiteY23" fmla="*/ 336243 h 1129199"/>
                <a:gd name="connsiteX24" fmla="*/ 1129946 w 1265677"/>
                <a:gd name="connsiteY24" fmla="*/ 305288 h 1129199"/>
                <a:gd name="connsiteX25" fmla="*/ 1218051 w 1265677"/>
                <a:gd name="connsiteY25" fmla="*/ 338625 h 1129199"/>
                <a:gd name="connsiteX26" fmla="*/ 1265677 w 1265677"/>
                <a:gd name="connsiteY26" fmla="*/ 283856 h 1129199"/>
                <a:gd name="connsiteX27" fmla="*/ 1225194 w 1265677"/>
                <a:gd name="connsiteY27" fmla="*/ 167174 h 1129199"/>
                <a:gd name="connsiteX28" fmla="*/ 1163282 w 1265677"/>
                <a:gd name="connsiteY28" fmla="*/ 69545 h 1129199"/>
                <a:gd name="connsiteX29" fmla="*/ 1165664 w 1265677"/>
                <a:gd name="connsiteY29" fmla="*/ 2870 h 1129199"/>
                <a:gd name="connsiteX30" fmla="*/ 1068032 w 1265677"/>
                <a:gd name="connsiteY30" fmla="*/ 33827 h 1129199"/>
                <a:gd name="connsiteX31" fmla="*/ 1046602 w 1265677"/>
                <a:gd name="connsiteY31" fmla="*/ 90977 h 1129199"/>
                <a:gd name="connsiteX32" fmla="*/ 929920 w 1265677"/>
                <a:gd name="connsiteY32" fmla="*/ 95739 h 1129199"/>
                <a:gd name="connsiteX33" fmla="*/ 860863 w 1265677"/>
                <a:gd name="connsiteY33" fmla="*/ 93357 h 1129199"/>
                <a:gd name="connsiteX34" fmla="*/ 801332 w 1265677"/>
                <a:gd name="connsiteY34" fmla="*/ 176703 h 1129199"/>
                <a:gd name="connsiteX35" fmla="*/ 803714 w 1265677"/>
                <a:gd name="connsiteY35" fmla="*/ 281477 h 1129199"/>
                <a:gd name="connsiteX36" fmla="*/ 722751 w 1265677"/>
                <a:gd name="connsiteY36" fmla="*/ 310051 h 1129199"/>
                <a:gd name="connsiteX37" fmla="*/ 706082 w 1265677"/>
                <a:gd name="connsiteY37" fmla="*/ 231470 h 1129199"/>
                <a:gd name="connsiteX38" fmla="*/ 587020 w 1265677"/>
                <a:gd name="connsiteY38" fmla="*/ 288620 h 1129199"/>
                <a:gd name="connsiteX39" fmla="*/ 484626 w 1265677"/>
                <a:gd name="connsiteY39" fmla="*/ 264807 h 1129199"/>
                <a:gd name="connsiteX40" fmla="*/ 479865 w 1265677"/>
                <a:gd name="connsiteY40" fmla="*/ 198134 h 1129199"/>
                <a:gd name="connsiteX41" fmla="*/ 537012 w 1265677"/>
                <a:gd name="connsiteY41" fmla="*/ 188609 h 1129199"/>
                <a:gd name="connsiteX42" fmla="*/ 532251 w 1265677"/>
                <a:gd name="connsiteY42" fmla="*/ 124314 h 1129199"/>
                <a:gd name="connsiteX43" fmla="*/ 484626 w 1265677"/>
                <a:gd name="connsiteY43" fmla="*/ 121933 h 1129199"/>
                <a:gd name="connsiteX44" fmla="*/ 460814 w 1265677"/>
                <a:gd name="connsiteY44" fmla="*/ 79070 h 1129199"/>
                <a:gd name="connsiteX45" fmla="*/ 248883 w 1265677"/>
                <a:gd name="connsiteY45" fmla="*/ 88596 h 1129199"/>
                <a:gd name="connsiteX46" fmla="*/ 220308 w 1265677"/>
                <a:gd name="connsiteY46" fmla="*/ 17159 h 1129199"/>
                <a:gd name="connsiteX47" fmla="*/ 153632 w 1265677"/>
                <a:gd name="connsiteY47" fmla="*/ 2871 h 1129199"/>
                <a:gd name="connsiteX48" fmla="*/ 201258 w 1265677"/>
                <a:gd name="connsiteY48" fmla="*/ 119552 h 1129199"/>
                <a:gd name="connsiteX49" fmla="*/ 148870 w 1265677"/>
                <a:gd name="connsiteY49" fmla="*/ 188609 h 1129199"/>
                <a:gd name="connsiteX50" fmla="*/ 113152 w 1265677"/>
                <a:gd name="connsiteY50" fmla="*/ 138603 h 1129199"/>
                <a:gd name="connsiteX51" fmla="*/ 44095 w 1265677"/>
                <a:gd name="connsiteY51" fmla="*/ 129078 h 1129199"/>
                <a:gd name="connsiteX52" fmla="*/ 17902 w 1265677"/>
                <a:gd name="connsiteY52" fmla="*/ 217185 h 1129199"/>
                <a:gd name="connsiteX53" fmla="*/ 1234 w 1265677"/>
                <a:gd name="connsiteY53" fmla="*/ 302909 h 1129199"/>
                <a:gd name="connsiteX54" fmla="*/ 1234 w 1265677"/>
                <a:gd name="connsiteY54" fmla="*/ 295765 h 1129199"/>
                <a:gd name="connsiteX0" fmla="*/ 180975 w 1362074"/>
                <a:gd name="connsiteY0" fmla="*/ 950605 h 1129199"/>
                <a:gd name="connsiteX1" fmla="*/ 214313 w 1362074"/>
                <a:gd name="connsiteY1" fmla="*/ 1067286 h 1129199"/>
                <a:gd name="connsiteX2" fmla="*/ 307182 w 1362074"/>
                <a:gd name="connsiteY2" fmla="*/ 1079193 h 1129199"/>
                <a:gd name="connsiteX3" fmla="*/ 342900 w 1362074"/>
                <a:gd name="connsiteY3" fmla="*/ 1117293 h 1129199"/>
                <a:gd name="connsiteX4" fmla="*/ 435769 w 1362074"/>
                <a:gd name="connsiteY4" fmla="*/ 1129199 h 1129199"/>
                <a:gd name="connsiteX5" fmla="*/ 495300 w 1362074"/>
                <a:gd name="connsiteY5" fmla="*/ 1091099 h 1129199"/>
                <a:gd name="connsiteX6" fmla="*/ 497682 w 1362074"/>
                <a:gd name="connsiteY6" fmla="*/ 1031568 h 1129199"/>
                <a:gd name="connsiteX7" fmla="*/ 540544 w 1362074"/>
                <a:gd name="connsiteY7" fmla="*/ 988705 h 1129199"/>
                <a:gd name="connsiteX8" fmla="*/ 492919 w 1362074"/>
                <a:gd name="connsiteY8" fmla="*/ 952986 h 1129199"/>
                <a:gd name="connsiteX9" fmla="*/ 492919 w 1362074"/>
                <a:gd name="connsiteY9" fmla="*/ 883930 h 1129199"/>
                <a:gd name="connsiteX10" fmla="*/ 519113 w 1362074"/>
                <a:gd name="connsiteY10" fmla="*/ 857736 h 1129199"/>
                <a:gd name="connsiteX11" fmla="*/ 550069 w 1362074"/>
                <a:gd name="connsiteY11" fmla="*/ 867261 h 1129199"/>
                <a:gd name="connsiteX12" fmla="*/ 569119 w 1362074"/>
                <a:gd name="connsiteY12" fmla="*/ 793443 h 1129199"/>
                <a:gd name="connsiteX13" fmla="*/ 607219 w 1362074"/>
                <a:gd name="connsiteY13" fmla="*/ 719624 h 1129199"/>
                <a:gd name="connsiteX14" fmla="*/ 633413 w 1362074"/>
                <a:gd name="connsiteY14" fmla="*/ 567224 h 1129199"/>
                <a:gd name="connsiteX15" fmla="*/ 714375 w 1362074"/>
                <a:gd name="connsiteY15" fmla="*/ 519599 h 1129199"/>
                <a:gd name="connsiteX16" fmla="*/ 773907 w 1362074"/>
                <a:gd name="connsiteY16" fmla="*/ 521980 h 1129199"/>
                <a:gd name="connsiteX17" fmla="*/ 838200 w 1362074"/>
                <a:gd name="connsiteY17" fmla="*/ 460068 h 1129199"/>
                <a:gd name="connsiteX18" fmla="*/ 935832 w 1362074"/>
                <a:gd name="connsiteY18" fmla="*/ 445780 h 1129199"/>
                <a:gd name="connsiteX19" fmla="*/ 964407 w 1362074"/>
                <a:gd name="connsiteY19" fmla="*/ 426731 h 1129199"/>
                <a:gd name="connsiteX20" fmla="*/ 985838 w 1362074"/>
                <a:gd name="connsiteY20" fmla="*/ 352912 h 1129199"/>
                <a:gd name="connsiteX21" fmla="*/ 1128714 w 1362074"/>
                <a:gd name="connsiteY21" fmla="*/ 350532 h 1129199"/>
                <a:gd name="connsiteX22" fmla="*/ 1154906 w 1362074"/>
                <a:gd name="connsiteY22" fmla="*/ 295763 h 1129199"/>
                <a:gd name="connsiteX23" fmla="*/ 1183481 w 1362074"/>
                <a:gd name="connsiteY23" fmla="*/ 336243 h 1129199"/>
                <a:gd name="connsiteX24" fmla="*/ 1226343 w 1362074"/>
                <a:gd name="connsiteY24" fmla="*/ 305288 h 1129199"/>
                <a:gd name="connsiteX25" fmla="*/ 1314448 w 1362074"/>
                <a:gd name="connsiteY25" fmla="*/ 338625 h 1129199"/>
                <a:gd name="connsiteX26" fmla="*/ 1362074 w 1362074"/>
                <a:gd name="connsiteY26" fmla="*/ 283856 h 1129199"/>
                <a:gd name="connsiteX27" fmla="*/ 1321591 w 1362074"/>
                <a:gd name="connsiteY27" fmla="*/ 167174 h 1129199"/>
                <a:gd name="connsiteX28" fmla="*/ 1259679 w 1362074"/>
                <a:gd name="connsiteY28" fmla="*/ 69545 h 1129199"/>
                <a:gd name="connsiteX29" fmla="*/ 1262061 w 1362074"/>
                <a:gd name="connsiteY29" fmla="*/ 2870 h 1129199"/>
                <a:gd name="connsiteX30" fmla="*/ 1164429 w 1362074"/>
                <a:gd name="connsiteY30" fmla="*/ 33827 h 1129199"/>
                <a:gd name="connsiteX31" fmla="*/ 1142999 w 1362074"/>
                <a:gd name="connsiteY31" fmla="*/ 90977 h 1129199"/>
                <a:gd name="connsiteX32" fmla="*/ 1026317 w 1362074"/>
                <a:gd name="connsiteY32" fmla="*/ 95739 h 1129199"/>
                <a:gd name="connsiteX33" fmla="*/ 957260 w 1362074"/>
                <a:gd name="connsiteY33" fmla="*/ 93357 h 1129199"/>
                <a:gd name="connsiteX34" fmla="*/ 897729 w 1362074"/>
                <a:gd name="connsiteY34" fmla="*/ 176703 h 1129199"/>
                <a:gd name="connsiteX35" fmla="*/ 900111 w 1362074"/>
                <a:gd name="connsiteY35" fmla="*/ 281477 h 1129199"/>
                <a:gd name="connsiteX36" fmla="*/ 819148 w 1362074"/>
                <a:gd name="connsiteY36" fmla="*/ 310051 h 1129199"/>
                <a:gd name="connsiteX37" fmla="*/ 802479 w 1362074"/>
                <a:gd name="connsiteY37" fmla="*/ 231470 h 1129199"/>
                <a:gd name="connsiteX38" fmla="*/ 683417 w 1362074"/>
                <a:gd name="connsiteY38" fmla="*/ 288620 h 1129199"/>
                <a:gd name="connsiteX39" fmla="*/ 581023 w 1362074"/>
                <a:gd name="connsiteY39" fmla="*/ 264807 h 1129199"/>
                <a:gd name="connsiteX40" fmla="*/ 576262 w 1362074"/>
                <a:gd name="connsiteY40" fmla="*/ 198134 h 1129199"/>
                <a:gd name="connsiteX41" fmla="*/ 633409 w 1362074"/>
                <a:gd name="connsiteY41" fmla="*/ 188609 h 1129199"/>
                <a:gd name="connsiteX42" fmla="*/ 628648 w 1362074"/>
                <a:gd name="connsiteY42" fmla="*/ 124314 h 1129199"/>
                <a:gd name="connsiteX43" fmla="*/ 581023 w 1362074"/>
                <a:gd name="connsiteY43" fmla="*/ 121933 h 1129199"/>
                <a:gd name="connsiteX44" fmla="*/ 557211 w 1362074"/>
                <a:gd name="connsiteY44" fmla="*/ 79070 h 1129199"/>
                <a:gd name="connsiteX45" fmla="*/ 345280 w 1362074"/>
                <a:gd name="connsiteY45" fmla="*/ 88596 h 1129199"/>
                <a:gd name="connsiteX46" fmla="*/ 316705 w 1362074"/>
                <a:gd name="connsiteY46" fmla="*/ 17159 h 1129199"/>
                <a:gd name="connsiteX47" fmla="*/ 250029 w 1362074"/>
                <a:gd name="connsiteY47" fmla="*/ 2871 h 1129199"/>
                <a:gd name="connsiteX48" fmla="*/ 297655 w 1362074"/>
                <a:gd name="connsiteY48" fmla="*/ 119552 h 1129199"/>
                <a:gd name="connsiteX49" fmla="*/ 245267 w 1362074"/>
                <a:gd name="connsiteY49" fmla="*/ 188609 h 1129199"/>
                <a:gd name="connsiteX50" fmla="*/ 209549 w 1362074"/>
                <a:gd name="connsiteY50" fmla="*/ 138603 h 1129199"/>
                <a:gd name="connsiteX51" fmla="*/ 140492 w 1362074"/>
                <a:gd name="connsiteY51" fmla="*/ 129078 h 1129199"/>
                <a:gd name="connsiteX52" fmla="*/ 114299 w 1362074"/>
                <a:gd name="connsiteY52" fmla="*/ 217185 h 1129199"/>
                <a:gd name="connsiteX53" fmla="*/ 97631 w 1362074"/>
                <a:gd name="connsiteY53" fmla="*/ 302909 h 1129199"/>
                <a:gd name="connsiteX54" fmla="*/ 0 w 1362074"/>
                <a:gd name="connsiteY54" fmla="*/ 352915 h 1129199"/>
                <a:gd name="connsiteX0" fmla="*/ 188207 w 1369306"/>
                <a:gd name="connsiteY0" fmla="*/ 950605 h 1129199"/>
                <a:gd name="connsiteX1" fmla="*/ 221545 w 1369306"/>
                <a:gd name="connsiteY1" fmla="*/ 1067286 h 1129199"/>
                <a:gd name="connsiteX2" fmla="*/ 314414 w 1369306"/>
                <a:gd name="connsiteY2" fmla="*/ 1079193 h 1129199"/>
                <a:gd name="connsiteX3" fmla="*/ 350132 w 1369306"/>
                <a:gd name="connsiteY3" fmla="*/ 1117293 h 1129199"/>
                <a:gd name="connsiteX4" fmla="*/ 443001 w 1369306"/>
                <a:gd name="connsiteY4" fmla="*/ 1129199 h 1129199"/>
                <a:gd name="connsiteX5" fmla="*/ 502532 w 1369306"/>
                <a:gd name="connsiteY5" fmla="*/ 1091099 h 1129199"/>
                <a:gd name="connsiteX6" fmla="*/ 504914 w 1369306"/>
                <a:gd name="connsiteY6" fmla="*/ 1031568 h 1129199"/>
                <a:gd name="connsiteX7" fmla="*/ 547776 w 1369306"/>
                <a:gd name="connsiteY7" fmla="*/ 988705 h 1129199"/>
                <a:gd name="connsiteX8" fmla="*/ 500151 w 1369306"/>
                <a:gd name="connsiteY8" fmla="*/ 952986 h 1129199"/>
                <a:gd name="connsiteX9" fmla="*/ 500151 w 1369306"/>
                <a:gd name="connsiteY9" fmla="*/ 883930 h 1129199"/>
                <a:gd name="connsiteX10" fmla="*/ 526345 w 1369306"/>
                <a:gd name="connsiteY10" fmla="*/ 857736 h 1129199"/>
                <a:gd name="connsiteX11" fmla="*/ 557301 w 1369306"/>
                <a:gd name="connsiteY11" fmla="*/ 867261 h 1129199"/>
                <a:gd name="connsiteX12" fmla="*/ 576351 w 1369306"/>
                <a:gd name="connsiteY12" fmla="*/ 793443 h 1129199"/>
                <a:gd name="connsiteX13" fmla="*/ 614451 w 1369306"/>
                <a:gd name="connsiteY13" fmla="*/ 719624 h 1129199"/>
                <a:gd name="connsiteX14" fmla="*/ 640645 w 1369306"/>
                <a:gd name="connsiteY14" fmla="*/ 567224 h 1129199"/>
                <a:gd name="connsiteX15" fmla="*/ 721607 w 1369306"/>
                <a:gd name="connsiteY15" fmla="*/ 519599 h 1129199"/>
                <a:gd name="connsiteX16" fmla="*/ 781139 w 1369306"/>
                <a:gd name="connsiteY16" fmla="*/ 521980 h 1129199"/>
                <a:gd name="connsiteX17" fmla="*/ 845432 w 1369306"/>
                <a:gd name="connsiteY17" fmla="*/ 460068 h 1129199"/>
                <a:gd name="connsiteX18" fmla="*/ 943064 w 1369306"/>
                <a:gd name="connsiteY18" fmla="*/ 445780 h 1129199"/>
                <a:gd name="connsiteX19" fmla="*/ 971639 w 1369306"/>
                <a:gd name="connsiteY19" fmla="*/ 426731 h 1129199"/>
                <a:gd name="connsiteX20" fmla="*/ 993070 w 1369306"/>
                <a:gd name="connsiteY20" fmla="*/ 352912 h 1129199"/>
                <a:gd name="connsiteX21" fmla="*/ 1135946 w 1369306"/>
                <a:gd name="connsiteY21" fmla="*/ 350532 h 1129199"/>
                <a:gd name="connsiteX22" fmla="*/ 1162138 w 1369306"/>
                <a:gd name="connsiteY22" fmla="*/ 295763 h 1129199"/>
                <a:gd name="connsiteX23" fmla="*/ 1190713 w 1369306"/>
                <a:gd name="connsiteY23" fmla="*/ 336243 h 1129199"/>
                <a:gd name="connsiteX24" fmla="*/ 1233575 w 1369306"/>
                <a:gd name="connsiteY24" fmla="*/ 305288 h 1129199"/>
                <a:gd name="connsiteX25" fmla="*/ 1321680 w 1369306"/>
                <a:gd name="connsiteY25" fmla="*/ 338625 h 1129199"/>
                <a:gd name="connsiteX26" fmla="*/ 1369306 w 1369306"/>
                <a:gd name="connsiteY26" fmla="*/ 283856 h 1129199"/>
                <a:gd name="connsiteX27" fmla="*/ 1328823 w 1369306"/>
                <a:gd name="connsiteY27" fmla="*/ 167174 h 1129199"/>
                <a:gd name="connsiteX28" fmla="*/ 1266911 w 1369306"/>
                <a:gd name="connsiteY28" fmla="*/ 69545 h 1129199"/>
                <a:gd name="connsiteX29" fmla="*/ 1269293 w 1369306"/>
                <a:gd name="connsiteY29" fmla="*/ 2870 h 1129199"/>
                <a:gd name="connsiteX30" fmla="*/ 1171661 w 1369306"/>
                <a:gd name="connsiteY30" fmla="*/ 33827 h 1129199"/>
                <a:gd name="connsiteX31" fmla="*/ 1150231 w 1369306"/>
                <a:gd name="connsiteY31" fmla="*/ 90977 h 1129199"/>
                <a:gd name="connsiteX32" fmla="*/ 1033549 w 1369306"/>
                <a:gd name="connsiteY32" fmla="*/ 95739 h 1129199"/>
                <a:gd name="connsiteX33" fmla="*/ 964492 w 1369306"/>
                <a:gd name="connsiteY33" fmla="*/ 93357 h 1129199"/>
                <a:gd name="connsiteX34" fmla="*/ 904961 w 1369306"/>
                <a:gd name="connsiteY34" fmla="*/ 176703 h 1129199"/>
                <a:gd name="connsiteX35" fmla="*/ 907343 w 1369306"/>
                <a:gd name="connsiteY35" fmla="*/ 281477 h 1129199"/>
                <a:gd name="connsiteX36" fmla="*/ 826380 w 1369306"/>
                <a:gd name="connsiteY36" fmla="*/ 310051 h 1129199"/>
                <a:gd name="connsiteX37" fmla="*/ 809711 w 1369306"/>
                <a:gd name="connsiteY37" fmla="*/ 231470 h 1129199"/>
                <a:gd name="connsiteX38" fmla="*/ 690649 w 1369306"/>
                <a:gd name="connsiteY38" fmla="*/ 288620 h 1129199"/>
                <a:gd name="connsiteX39" fmla="*/ 588255 w 1369306"/>
                <a:gd name="connsiteY39" fmla="*/ 264807 h 1129199"/>
                <a:gd name="connsiteX40" fmla="*/ 583494 w 1369306"/>
                <a:gd name="connsiteY40" fmla="*/ 198134 h 1129199"/>
                <a:gd name="connsiteX41" fmla="*/ 640641 w 1369306"/>
                <a:gd name="connsiteY41" fmla="*/ 188609 h 1129199"/>
                <a:gd name="connsiteX42" fmla="*/ 635880 w 1369306"/>
                <a:gd name="connsiteY42" fmla="*/ 124314 h 1129199"/>
                <a:gd name="connsiteX43" fmla="*/ 588255 w 1369306"/>
                <a:gd name="connsiteY43" fmla="*/ 121933 h 1129199"/>
                <a:gd name="connsiteX44" fmla="*/ 564443 w 1369306"/>
                <a:gd name="connsiteY44" fmla="*/ 79070 h 1129199"/>
                <a:gd name="connsiteX45" fmla="*/ 352512 w 1369306"/>
                <a:gd name="connsiteY45" fmla="*/ 88596 h 1129199"/>
                <a:gd name="connsiteX46" fmla="*/ 323937 w 1369306"/>
                <a:gd name="connsiteY46" fmla="*/ 17159 h 1129199"/>
                <a:gd name="connsiteX47" fmla="*/ 257261 w 1369306"/>
                <a:gd name="connsiteY47" fmla="*/ 2871 h 1129199"/>
                <a:gd name="connsiteX48" fmla="*/ 304887 w 1369306"/>
                <a:gd name="connsiteY48" fmla="*/ 119552 h 1129199"/>
                <a:gd name="connsiteX49" fmla="*/ 252499 w 1369306"/>
                <a:gd name="connsiteY49" fmla="*/ 188609 h 1129199"/>
                <a:gd name="connsiteX50" fmla="*/ 216781 w 1369306"/>
                <a:gd name="connsiteY50" fmla="*/ 138603 h 1129199"/>
                <a:gd name="connsiteX51" fmla="*/ 147724 w 1369306"/>
                <a:gd name="connsiteY51" fmla="*/ 129078 h 1129199"/>
                <a:gd name="connsiteX52" fmla="*/ 121531 w 1369306"/>
                <a:gd name="connsiteY52" fmla="*/ 217185 h 1129199"/>
                <a:gd name="connsiteX53" fmla="*/ 104863 w 1369306"/>
                <a:gd name="connsiteY53" fmla="*/ 302909 h 1129199"/>
                <a:gd name="connsiteX54" fmla="*/ 7232 w 1369306"/>
                <a:gd name="connsiteY54" fmla="*/ 352915 h 1129199"/>
                <a:gd name="connsiteX55" fmla="*/ 7231 w 1369306"/>
                <a:gd name="connsiteY55" fmla="*/ 355297 h 1129199"/>
                <a:gd name="connsiteX0" fmla="*/ 204788 w 1385887"/>
                <a:gd name="connsiteY0" fmla="*/ 950605 h 1129199"/>
                <a:gd name="connsiteX1" fmla="*/ 238126 w 1385887"/>
                <a:gd name="connsiteY1" fmla="*/ 1067286 h 1129199"/>
                <a:gd name="connsiteX2" fmla="*/ 330995 w 1385887"/>
                <a:gd name="connsiteY2" fmla="*/ 1079193 h 1129199"/>
                <a:gd name="connsiteX3" fmla="*/ 366713 w 1385887"/>
                <a:gd name="connsiteY3" fmla="*/ 1117293 h 1129199"/>
                <a:gd name="connsiteX4" fmla="*/ 459582 w 1385887"/>
                <a:gd name="connsiteY4" fmla="*/ 1129199 h 1129199"/>
                <a:gd name="connsiteX5" fmla="*/ 519113 w 1385887"/>
                <a:gd name="connsiteY5" fmla="*/ 1091099 h 1129199"/>
                <a:gd name="connsiteX6" fmla="*/ 521495 w 1385887"/>
                <a:gd name="connsiteY6" fmla="*/ 1031568 h 1129199"/>
                <a:gd name="connsiteX7" fmla="*/ 564357 w 1385887"/>
                <a:gd name="connsiteY7" fmla="*/ 988705 h 1129199"/>
                <a:gd name="connsiteX8" fmla="*/ 516732 w 1385887"/>
                <a:gd name="connsiteY8" fmla="*/ 952986 h 1129199"/>
                <a:gd name="connsiteX9" fmla="*/ 516732 w 1385887"/>
                <a:gd name="connsiteY9" fmla="*/ 883930 h 1129199"/>
                <a:gd name="connsiteX10" fmla="*/ 542926 w 1385887"/>
                <a:gd name="connsiteY10" fmla="*/ 857736 h 1129199"/>
                <a:gd name="connsiteX11" fmla="*/ 573882 w 1385887"/>
                <a:gd name="connsiteY11" fmla="*/ 867261 h 1129199"/>
                <a:gd name="connsiteX12" fmla="*/ 592932 w 1385887"/>
                <a:gd name="connsiteY12" fmla="*/ 793443 h 1129199"/>
                <a:gd name="connsiteX13" fmla="*/ 631032 w 1385887"/>
                <a:gd name="connsiteY13" fmla="*/ 719624 h 1129199"/>
                <a:gd name="connsiteX14" fmla="*/ 657226 w 1385887"/>
                <a:gd name="connsiteY14" fmla="*/ 567224 h 1129199"/>
                <a:gd name="connsiteX15" fmla="*/ 738188 w 1385887"/>
                <a:gd name="connsiteY15" fmla="*/ 519599 h 1129199"/>
                <a:gd name="connsiteX16" fmla="*/ 797720 w 1385887"/>
                <a:gd name="connsiteY16" fmla="*/ 521980 h 1129199"/>
                <a:gd name="connsiteX17" fmla="*/ 862013 w 1385887"/>
                <a:gd name="connsiteY17" fmla="*/ 460068 h 1129199"/>
                <a:gd name="connsiteX18" fmla="*/ 959645 w 1385887"/>
                <a:gd name="connsiteY18" fmla="*/ 445780 h 1129199"/>
                <a:gd name="connsiteX19" fmla="*/ 988220 w 1385887"/>
                <a:gd name="connsiteY19" fmla="*/ 426731 h 1129199"/>
                <a:gd name="connsiteX20" fmla="*/ 1009651 w 1385887"/>
                <a:gd name="connsiteY20" fmla="*/ 352912 h 1129199"/>
                <a:gd name="connsiteX21" fmla="*/ 1152527 w 1385887"/>
                <a:gd name="connsiteY21" fmla="*/ 350532 h 1129199"/>
                <a:gd name="connsiteX22" fmla="*/ 1178719 w 1385887"/>
                <a:gd name="connsiteY22" fmla="*/ 295763 h 1129199"/>
                <a:gd name="connsiteX23" fmla="*/ 1207294 w 1385887"/>
                <a:gd name="connsiteY23" fmla="*/ 336243 h 1129199"/>
                <a:gd name="connsiteX24" fmla="*/ 1250156 w 1385887"/>
                <a:gd name="connsiteY24" fmla="*/ 305288 h 1129199"/>
                <a:gd name="connsiteX25" fmla="*/ 1338261 w 1385887"/>
                <a:gd name="connsiteY25" fmla="*/ 338625 h 1129199"/>
                <a:gd name="connsiteX26" fmla="*/ 1385887 w 1385887"/>
                <a:gd name="connsiteY26" fmla="*/ 283856 h 1129199"/>
                <a:gd name="connsiteX27" fmla="*/ 1345404 w 1385887"/>
                <a:gd name="connsiteY27" fmla="*/ 167174 h 1129199"/>
                <a:gd name="connsiteX28" fmla="*/ 1283492 w 1385887"/>
                <a:gd name="connsiteY28" fmla="*/ 69545 h 1129199"/>
                <a:gd name="connsiteX29" fmla="*/ 1285874 w 1385887"/>
                <a:gd name="connsiteY29" fmla="*/ 2870 h 1129199"/>
                <a:gd name="connsiteX30" fmla="*/ 1188242 w 1385887"/>
                <a:gd name="connsiteY30" fmla="*/ 33827 h 1129199"/>
                <a:gd name="connsiteX31" fmla="*/ 1166812 w 1385887"/>
                <a:gd name="connsiteY31" fmla="*/ 90977 h 1129199"/>
                <a:gd name="connsiteX32" fmla="*/ 1050130 w 1385887"/>
                <a:gd name="connsiteY32" fmla="*/ 95739 h 1129199"/>
                <a:gd name="connsiteX33" fmla="*/ 981073 w 1385887"/>
                <a:gd name="connsiteY33" fmla="*/ 93357 h 1129199"/>
                <a:gd name="connsiteX34" fmla="*/ 921542 w 1385887"/>
                <a:gd name="connsiteY34" fmla="*/ 176703 h 1129199"/>
                <a:gd name="connsiteX35" fmla="*/ 923924 w 1385887"/>
                <a:gd name="connsiteY35" fmla="*/ 281477 h 1129199"/>
                <a:gd name="connsiteX36" fmla="*/ 842961 w 1385887"/>
                <a:gd name="connsiteY36" fmla="*/ 310051 h 1129199"/>
                <a:gd name="connsiteX37" fmla="*/ 826292 w 1385887"/>
                <a:gd name="connsiteY37" fmla="*/ 231470 h 1129199"/>
                <a:gd name="connsiteX38" fmla="*/ 707230 w 1385887"/>
                <a:gd name="connsiteY38" fmla="*/ 288620 h 1129199"/>
                <a:gd name="connsiteX39" fmla="*/ 604836 w 1385887"/>
                <a:gd name="connsiteY39" fmla="*/ 264807 h 1129199"/>
                <a:gd name="connsiteX40" fmla="*/ 600075 w 1385887"/>
                <a:gd name="connsiteY40" fmla="*/ 198134 h 1129199"/>
                <a:gd name="connsiteX41" fmla="*/ 657222 w 1385887"/>
                <a:gd name="connsiteY41" fmla="*/ 188609 h 1129199"/>
                <a:gd name="connsiteX42" fmla="*/ 652461 w 1385887"/>
                <a:gd name="connsiteY42" fmla="*/ 124314 h 1129199"/>
                <a:gd name="connsiteX43" fmla="*/ 604836 w 1385887"/>
                <a:gd name="connsiteY43" fmla="*/ 121933 h 1129199"/>
                <a:gd name="connsiteX44" fmla="*/ 581024 w 1385887"/>
                <a:gd name="connsiteY44" fmla="*/ 79070 h 1129199"/>
                <a:gd name="connsiteX45" fmla="*/ 369093 w 1385887"/>
                <a:gd name="connsiteY45" fmla="*/ 88596 h 1129199"/>
                <a:gd name="connsiteX46" fmla="*/ 340518 w 1385887"/>
                <a:gd name="connsiteY46" fmla="*/ 17159 h 1129199"/>
                <a:gd name="connsiteX47" fmla="*/ 273842 w 1385887"/>
                <a:gd name="connsiteY47" fmla="*/ 2871 h 1129199"/>
                <a:gd name="connsiteX48" fmla="*/ 321468 w 1385887"/>
                <a:gd name="connsiteY48" fmla="*/ 119552 h 1129199"/>
                <a:gd name="connsiteX49" fmla="*/ 269080 w 1385887"/>
                <a:gd name="connsiteY49" fmla="*/ 188609 h 1129199"/>
                <a:gd name="connsiteX50" fmla="*/ 233362 w 1385887"/>
                <a:gd name="connsiteY50" fmla="*/ 138603 h 1129199"/>
                <a:gd name="connsiteX51" fmla="*/ 164305 w 1385887"/>
                <a:gd name="connsiteY51" fmla="*/ 129078 h 1129199"/>
                <a:gd name="connsiteX52" fmla="*/ 138112 w 1385887"/>
                <a:gd name="connsiteY52" fmla="*/ 217185 h 1129199"/>
                <a:gd name="connsiteX53" fmla="*/ 121444 w 1385887"/>
                <a:gd name="connsiteY53" fmla="*/ 302909 h 1129199"/>
                <a:gd name="connsiteX54" fmla="*/ 23813 w 1385887"/>
                <a:gd name="connsiteY54" fmla="*/ 352915 h 1129199"/>
                <a:gd name="connsiteX55" fmla="*/ 0 w 1385887"/>
                <a:gd name="connsiteY55" fmla="*/ 443403 h 1129199"/>
                <a:gd name="connsiteX0" fmla="*/ 205993 w 1387092"/>
                <a:gd name="connsiteY0" fmla="*/ 950605 h 1129199"/>
                <a:gd name="connsiteX1" fmla="*/ 239331 w 1387092"/>
                <a:gd name="connsiteY1" fmla="*/ 1067286 h 1129199"/>
                <a:gd name="connsiteX2" fmla="*/ 332200 w 1387092"/>
                <a:gd name="connsiteY2" fmla="*/ 1079193 h 1129199"/>
                <a:gd name="connsiteX3" fmla="*/ 367918 w 1387092"/>
                <a:gd name="connsiteY3" fmla="*/ 1117293 h 1129199"/>
                <a:gd name="connsiteX4" fmla="*/ 460787 w 1387092"/>
                <a:gd name="connsiteY4" fmla="*/ 1129199 h 1129199"/>
                <a:gd name="connsiteX5" fmla="*/ 520318 w 1387092"/>
                <a:gd name="connsiteY5" fmla="*/ 1091099 h 1129199"/>
                <a:gd name="connsiteX6" fmla="*/ 522700 w 1387092"/>
                <a:gd name="connsiteY6" fmla="*/ 1031568 h 1129199"/>
                <a:gd name="connsiteX7" fmla="*/ 565562 w 1387092"/>
                <a:gd name="connsiteY7" fmla="*/ 988705 h 1129199"/>
                <a:gd name="connsiteX8" fmla="*/ 517937 w 1387092"/>
                <a:gd name="connsiteY8" fmla="*/ 952986 h 1129199"/>
                <a:gd name="connsiteX9" fmla="*/ 517937 w 1387092"/>
                <a:gd name="connsiteY9" fmla="*/ 883930 h 1129199"/>
                <a:gd name="connsiteX10" fmla="*/ 544131 w 1387092"/>
                <a:gd name="connsiteY10" fmla="*/ 857736 h 1129199"/>
                <a:gd name="connsiteX11" fmla="*/ 575087 w 1387092"/>
                <a:gd name="connsiteY11" fmla="*/ 867261 h 1129199"/>
                <a:gd name="connsiteX12" fmla="*/ 594137 w 1387092"/>
                <a:gd name="connsiteY12" fmla="*/ 793443 h 1129199"/>
                <a:gd name="connsiteX13" fmla="*/ 632237 w 1387092"/>
                <a:gd name="connsiteY13" fmla="*/ 719624 h 1129199"/>
                <a:gd name="connsiteX14" fmla="*/ 658431 w 1387092"/>
                <a:gd name="connsiteY14" fmla="*/ 567224 h 1129199"/>
                <a:gd name="connsiteX15" fmla="*/ 739393 w 1387092"/>
                <a:gd name="connsiteY15" fmla="*/ 519599 h 1129199"/>
                <a:gd name="connsiteX16" fmla="*/ 798925 w 1387092"/>
                <a:gd name="connsiteY16" fmla="*/ 521980 h 1129199"/>
                <a:gd name="connsiteX17" fmla="*/ 863218 w 1387092"/>
                <a:gd name="connsiteY17" fmla="*/ 460068 h 1129199"/>
                <a:gd name="connsiteX18" fmla="*/ 960850 w 1387092"/>
                <a:gd name="connsiteY18" fmla="*/ 445780 h 1129199"/>
                <a:gd name="connsiteX19" fmla="*/ 989425 w 1387092"/>
                <a:gd name="connsiteY19" fmla="*/ 426731 h 1129199"/>
                <a:gd name="connsiteX20" fmla="*/ 1010856 w 1387092"/>
                <a:gd name="connsiteY20" fmla="*/ 352912 h 1129199"/>
                <a:gd name="connsiteX21" fmla="*/ 1153732 w 1387092"/>
                <a:gd name="connsiteY21" fmla="*/ 350532 h 1129199"/>
                <a:gd name="connsiteX22" fmla="*/ 1179924 w 1387092"/>
                <a:gd name="connsiteY22" fmla="*/ 295763 h 1129199"/>
                <a:gd name="connsiteX23" fmla="*/ 1208499 w 1387092"/>
                <a:gd name="connsiteY23" fmla="*/ 336243 h 1129199"/>
                <a:gd name="connsiteX24" fmla="*/ 1251361 w 1387092"/>
                <a:gd name="connsiteY24" fmla="*/ 305288 h 1129199"/>
                <a:gd name="connsiteX25" fmla="*/ 1339466 w 1387092"/>
                <a:gd name="connsiteY25" fmla="*/ 338625 h 1129199"/>
                <a:gd name="connsiteX26" fmla="*/ 1387092 w 1387092"/>
                <a:gd name="connsiteY26" fmla="*/ 283856 h 1129199"/>
                <a:gd name="connsiteX27" fmla="*/ 1346609 w 1387092"/>
                <a:gd name="connsiteY27" fmla="*/ 167174 h 1129199"/>
                <a:gd name="connsiteX28" fmla="*/ 1284697 w 1387092"/>
                <a:gd name="connsiteY28" fmla="*/ 69545 h 1129199"/>
                <a:gd name="connsiteX29" fmla="*/ 1287079 w 1387092"/>
                <a:gd name="connsiteY29" fmla="*/ 2870 h 1129199"/>
                <a:gd name="connsiteX30" fmla="*/ 1189447 w 1387092"/>
                <a:gd name="connsiteY30" fmla="*/ 33827 h 1129199"/>
                <a:gd name="connsiteX31" fmla="*/ 1168017 w 1387092"/>
                <a:gd name="connsiteY31" fmla="*/ 90977 h 1129199"/>
                <a:gd name="connsiteX32" fmla="*/ 1051335 w 1387092"/>
                <a:gd name="connsiteY32" fmla="*/ 95739 h 1129199"/>
                <a:gd name="connsiteX33" fmla="*/ 982278 w 1387092"/>
                <a:gd name="connsiteY33" fmla="*/ 93357 h 1129199"/>
                <a:gd name="connsiteX34" fmla="*/ 922747 w 1387092"/>
                <a:gd name="connsiteY34" fmla="*/ 176703 h 1129199"/>
                <a:gd name="connsiteX35" fmla="*/ 925129 w 1387092"/>
                <a:gd name="connsiteY35" fmla="*/ 281477 h 1129199"/>
                <a:gd name="connsiteX36" fmla="*/ 844166 w 1387092"/>
                <a:gd name="connsiteY36" fmla="*/ 310051 h 1129199"/>
                <a:gd name="connsiteX37" fmla="*/ 827497 w 1387092"/>
                <a:gd name="connsiteY37" fmla="*/ 231470 h 1129199"/>
                <a:gd name="connsiteX38" fmla="*/ 708435 w 1387092"/>
                <a:gd name="connsiteY38" fmla="*/ 288620 h 1129199"/>
                <a:gd name="connsiteX39" fmla="*/ 606041 w 1387092"/>
                <a:gd name="connsiteY39" fmla="*/ 264807 h 1129199"/>
                <a:gd name="connsiteX40" fmla="*/ 601280 w 1387092"/>
                <a:gd name="connsiteY40" fmla="*/ 198134 h 1129199"/>
                <a:gd name="connsiteX41" fmla="*/ 658427 w 1387092"/>
                <a:gd name="connsiteY41" fmla="*/ 188609 h 1129199"/>
                <a:gd name="connsiteX42" fmla="*/ 653666 w 1387092"/>
                <a:gd name="connsiteY42" fmla="*/ 124314 h 1129199"/>
                <a:gd name="connsiteX43" fmla="*/ 606041 w 1387092"/>
                <a:gd name="connsiteY43" fmla="*/ 121933 h 1129199"/>
                <a:gd name="connsiteX44" fmla="*/ 582229 w 1387092"/>
                <a:gd name="connsiteY44" fmla="*/ 79070 h 1129199"/>
                <a:gd name="connsiteX45" fmla="*/ 370298 w 1387092"/>
                <a:gd name="connsiteY45" fmla="*/ 88596 h 1129199"/>
                <a:gd name="connsiteX46" fmla="*/ 341723 w 1387092"/>
                <a:gd name="connsiteY46" fmla="*/ 17159 h 1129199"/>
                <a:gd name="connsiteX47" fmla="*/ 275047 w 1387092"/>
                <a:gd name="connsiteY47" fmla="*/ 2871 h 1129199"/>
                <a:gd name="connsiteX48" fmla="*/ 322673 w 1387092"/>
                <a:gd name="connsiteY48" fmla="*/ 119552 h 1129199"/>
                <a:gd name="connsiteX49" fmla="*/ 270285 w 1387092"/>
                <a:gd name="connsiteY49" fmla="*/ 188609 h 1129199"/>
                <a:gd name="connsiteX50" fmla="*/ 234567 w 1387092"/>
                <a:gd name="connsiteY50" fmla="*/ 138603 h 1129199"/>
                <a:gd name="connsiteX51" fmla="*/ 165510 w 1387092"/>
                <a:gd name="connsiteY51" fmla="*/ 129078 h 1129199"/>
                <a:gd name="connsiteX52" fmla="*/ 139317 w 1387092"/>
                <a:gd name="connsiteY52" fmla="*/ 217185 h 1129199"/>
                <a:gd name="connsiteX53" fmla="*/ 122649 w 1387092"/>
                <a:gd name="connsiteY53" fmla="*/ 302909 h 1129199"/>
                <a:gd name="connsiteX54" fmla="*/ 25018 w 1387092"/>
                <a:gd name="connsiteY54" fmla="*/ 352915 h 1129199"/>
                <a:gd name="connsiteX55" fmla="*/ 1205 w 1387092"/>
                <a:gd name="connsiteY55" fmla="*/ 443403 h 1129199"/>
                <a:gd name="connsiteX56" fmla="*/ 3587 w 1387092"/>
                <a:gd name="connsiteY56" fmla="*/ 445784 h 1129199"/>
                <a:gd name="connsiteX0" fmla="*/ 238130 w 1419229"/>
                <a:gd name="connsiteY0" fmla="*/ 950605 h 1129199"/>
                <a:gd name="connsiteX1" fmla="*/ 271468 w 1419229"/>
                <a:gd name="connsiteY1" fmla="*/ 1067286 h 1129199"/>
                <a:gd name="connsiteX2" fmla="*/ 364337 w 1419229"/>
                <a:gd name="connsiteY2" fmla="*/ 1079193 h 1129199"/>
                <a:gd name="connsiteX3" fmla="*/ 400055 w 1419229"/>
                <a:gd name="connsiteY3" fmla="*/ 1117293 h 1129199"/>
                <a:gd name="connsiteX4" fmla="*/ 492924 w 1419229"/>
                <a:gd name="connsiteY4" fmla="*/ 1129199 h 1129199"/>
                <a:gd name="connsiteX5" fmla="*/ 552455 w 1419229"/>
                <a:gd name="connsiteY5" fmla="*/ 1091099 h 1129199"/>
                <a:gd name="connsiteX6" fmla="*/ 554837 w 1419229"/>
                <a:gd name="connsiteY6" fmla="*/ 1031568 h 1129199"/>
                <a:gd name="connsiteX7" fmla="*/ 597699 w 1419229"/>
                <a:gd name="connsiteY7" fmla="*/ 988705 h 1129199"/>
                <a:gd name="connsiteX8" fmla="*/ 550074 w 1419229"/>
                <a:gd name="connsiteY8" fmla="*/ 952986 h 1129199"/>
                <a:gd name="connsiteX9" fmla="*/ 550074 w 1419229"/>
                <a:gd name="connsiteY9" fmla="*/ 883930 h 1129199"/>
                <a:gd name="connsiteX10" fmla="*/ 576268 w 1419229"/>
                <a:gd name="connsiteY10" fmla="*/ 857736 h 1129199"/>
                <a:gd name="connsiteX11" fmla="*/ 607224 w 1419229"/>
                <a:gd name="connsiteY11" fmla="*/ 867261 h 1129199"/>
                <a:gd name="connsiteX12" fmla="*/ 626274 w 1419229"/>
                <a:gd name="connsiteY12" fmla="*/ 793443 h 1129199"/>
                <a:gd name="connsiteX13" fmla="*/ 664374 w 1419229"/>
                <a:gd name="connsiteY13" fmla="*/ 719624 h 1129199"/>
                <a:gd name="connsiteX14" fmla="*/ 690568 w 1419229"/>
                <a:gd name="connsiteY14" fmla="*/ 567224 h 1129199"/>
                <a:gd name="connsiteX15" fmla="*/ 771530 w 1419229"/>
                <a:gd name="connsiteY15" fmla="*/ 519599 h 1129199"/>
                <a:gd name="connsiteX16" fmla="*/ 831062 w 1419229"/>
                <a:gd name="connsiteY16" fmla="*/ 521980 h 1129199"/>
                <a:gd name="connsiteX17" fmla="*/ 895355 w 1419229"/>
                <a:gd name="connsiteY17" fmla="*/ 460068 h 1129199"/>
                <a:gd name="connsiteX18" fmla="*/ 992987 w 1419229"/>
                <a:gd name="connsiteY18" fmla="*/ 445780 h 1129199"/>
                <a:gd name="connsiteX19" fmla="*/ 1021562 w 1419229"/>
                <a:gd name="connsiteY19" fmla="*/ 426731 h 1129199"/>
                <a:gd name="connsiteX20" fmla="*/ 1042993 w 1419229"/>
                <a:gd name="connsiteY20" fmla="*/ 352912 h 1129199"/>
                <a:gd name="connsiteX21" fmla="*/ 1185869 w 1419229"/>
                <a:gd name="connsiteY21" fmla="*/ 350532 h 1129199"/>
                <a:gd name="connsiteX22" fmla="*/ 1212061 w 1419229"/>
                <a:gd name="connsiteY22" fmla="*/ 295763 h 1129199"/>
                <a:gd name="connsiteX23" fmla="*/ 1240636 w 1419229"/>
                <a:gd name="connsiteY23" fmla="*/ 336243 h 1129199"/>
                <a:gd name="connsiteX24" fmla="*/ 1283498 w 1419229"/>
                <a:gd name="connsiteY24" fmla="*/ 305288 h 1129199"/>
                <a:gd name="connsiteX25" fmla="*/ 1371603 w 1419229"/>
                <a:gd name="connsiteY25" fmla="*/ 338625 h 1129199"/>
                <a:gd name="connsiteX26" fmla="*/ 1419229 w 1419229"/>
                <a:gd name="connsiteY26" fmla="*/ 283856 h 1129199"/>
                <a:gd name="connsiteX27" fmla="*/ 1378746 w 1419229"/>
                <a:gd name="connsiteY27" fmla="*/ 167174 h 1129199"/>
                <a:gd name="connsiteX28" fmla="*/ 1316834 w 1419229"/>
                <a:gd name="connsiteY28" fmla="*/ 69545 h 1129199"/>
                <a:gd name="connsiteX29" fmla="*/ 1319216 w 1419229"/>
                <a:gd name="connsiteY29" fmla="*/ 2870 h 1129199"/>
                <a:gd name="connsiteX30" fmla="*/ 1221584 w 1419229"/>
                <a:gd name="connsiteY30" fmla="*/ 33827 h 1129199"/>
                <a:gd name="connsiteX31" fmla="*/ 1200154 w 1419229"/>
                <a:gd name="connsiteY31" fmla="*/ 90977 h 1129199"/>
                <a:gd name="connsiteX32" fmla="*/ 1083472 w 1419229"/>
                <a:gd name="connsiteY32" fmla="*/ 95739 h 1129199"/>
                <a:gd name="connsiteX33" fmla="*/ 1014415 w 1419229"/>
                <a:gd name="connsiteY33" fmla="*/ 93357 h 1129199"/>
                <a:gd name="connsiteX34" fmla="*/ 954884 w 1419229"/>
                <a:gd name="connsiteY34" fmla="*/ 176703 h 1129199"/>
                <a:gd name="connsiteX35" fmla="*/ 957266 w 1419229"/>
                <a:gd name="connsiteY35" fmla="*/ 281477 h 1129199"/>
                <a:gd name="connsiteX36" fmla="*/ 876303 w 1419229"/>
                <a:gd name="connsiteY36" fmla="*/ 310051 h 1129199"/>
                <a:gd name="connsiteX37" fmla="*/ 859634 w 1419229"/>
                <a:gd name="connsiteY37" fmla="*/ 231470 h 1129199"/>
                <a:gd name="connsiteX38" fmla="*/ 740572 w 1419229"/>
                <a:gd name="connsiteY38" fmla="*/ 288620 h 1129199"/>
                <a:gd name="connsiteX39" fmla="*/ 638178 w 1419229"/>
                <a:gd name="connsiteY39" fmla="*/ 264807 h 1129199"/>
                <a:gd name="connsiteX40" fmla="*/ 633417 w 1419229"/>
                <a:gd name="connsiteY40" fmla="*/ 198134 h 1129199"/>
                <a:gd name="connsiteX41" fmla="*/ 690564 w 1419229"/>
                <a:gd name="connsiteY41" fmla="*/ 188609 h 1129199"/>
                <a:gd name="connsiteX42" fmla="*/ 685803 w 1419229"/>
                <a:gd name="connsiteY42" fmla="*/ 124314 h 1129199"/>
                <a:gd name="connsiteX43" fmla="*/ 638178 w 1419229"/>
                <a:gd name="connsiteY43" fmla="*/ 121933 h 1129199"/>
                <a:gd name="connsiteX44" fmla="*/ 614366 w 1419229"/>
                <a:gd name="connsiteY44" fmla="*/ 79070 h 1129199"/>
                <a:gd name="connsiteX45" fmla="*/ 402435 w 1419229"/>
                <a:gd name="connsiteY45" fmla="*/ 88596 h 1129199"/>
                <a:gd name="connsiteX46" fmla="*/ 373860 w 1419229"/>
                <a:gd name="connsiteY46" fmla="*/ 17159 h 1129199"/>
                <a:gd name="connsiteX47" fmla="*/ 307184 w 1419229"/>
                <a:gd name="connsiteY47" fmla="*/ 2871 h 1129199"/>
                <a:gd name="connsiteX48" fmla="*/ 354810 w 1419229"/>
                <a:gd name="connsiteY48" fmla="*/ 119552 h 1129199"/>
                <a:gd name="connsiteX49" fmla="*/ 302422 w 1419229"/>
                <a:gd name="connsiteY49" fmla="*/ 188609 h 1129199"/>
                <a:gd name="connsiteX50" fmla="*/ 266704 w 1419229"/>
                <a:gd name="connsiteY50" fmla="*/ 138603 h 1129199"/>
                <a:gd name="connsiteX51" fmla="*/ 197647 w 1419229"/>
                <a:gd name="connsiteY51" fmla="*/ 129078 h 1129199"/>
                <a:gd name="connsiteX52" fmla="*/ 171454 w 1419229"/>
                <a:gd name="connsiteY52" fmla="*/ 217185 h 1129199"/>
                <a:gd name="connsiteX53" fmla="*/ 154786 w 1419229"/>
                <a:gd name="connsiteY53" fmla="*/ 302909 h 1129199"/>
                <a:gd name="connsiteX54" fmla="*/ 57155 w 1419229"/>
                <a:gd name="connsiteY54" fmla="*/ 352915 h 1129199"/>
                <a:gd name="connsiteX55" fmla="*/ 33342 w 1419229"/>
                <a:gd name="connsiteY55" fmla="*/ 443403 h 1129199"/>
                <a:gd name="connsiteX56" fmla="*/ 6 w 1419229"/>
                <a:gd name="connsiteY56" fmla="*/ 479121 h 1129199"/>
                <a:gd name="connsiteX0" fmla="*/ 241404 w 1422503"/>
                <a:gd name="connsiteY0" fmla="*/ 950605 h 1129199"/>
                <a:gd name="connsiteX1" fmla="*/ 274742 w 1422503"/>
                <a:gd name="connsiteY1" fmla="*/ 1067286 h 1129199"/>
                <a:gd name="connsiteX2" fmla="*/ 367611 w 1422503"/>
                <a:gd name="connsiteY2" fmla="*/ 1079193 h 1129199"/>
                <a:gd name="connsiteX3" fmla="*/ 403329 w 1422503"/>
                <a:gd name="connsiteY3" fmla="*/ 1117293 h 1129199"/>
                <a:gd name="connsiteX4" fmla="*/ 496198 w 1422503"/>
                <a:gd name="connsiteY4" fmla="*/ 1129199 h 1129199"/>
                <a:gd name="connsiteX5" fmla="*/ 555729 w 1422503"/>
                <a:gd name="connsiteY5" fmla="*/ 1091099 h 1129199"/>
                <a:gd name="connsiteX6" fmla="*/ 558111 w 1422503"/>
                <a:gd name="connsiteY6" fmla="*/ 1031568 h 1129199"/>
                <a:gd name="connsiteX7" fmla="*/ 600973 w 1422503"/>
                <a:gd name="connsiteY7" fmla="*/ 988705 h 1129199"/>
                <a:gd name="connsiteX8" fmla="*/ 553348 w 1422503"/>
                <a:gd name="connsiteY8" fmla="*/ 952986 h 1129199"/>
                <a:gd name="connsiteX9" fmla="*/ 553348 w 1422503"/>
                <a:gd name="connsiteY9" fmla="*/ 883930 h 1129199"/>
                <a:gd name="connsiteX10" fmla="*/ 579542 w 1422503"/>
                <a:gd name="connsiteY10" fmla="*/ 857736 h 1129199"/>
                <a:gd name="connsiteX11" fmla="*/ 610498 w 1422503"/>
                <a:gd name="connsiteY11" fmla="*/ 867261 h 1129199"/>
                <a:gd name="connsiteX12" fmla="*/ 629548 w 1422503"/>
                <a:gd name="connsiteY12" fmla="*/ 793443 h 1129199"/>
                <a:gd name="connsiteX13" fmla="*/ 667648 w 1422503"/>
                <a:gd name="connsiteY13" fmla="*/ 719624 h 1129199"/>
                <a:gd name="connsiteX14" fmla="*/ 693842 w 1422503"/>
                <a:gd name="connsiteY14" fmla="*/ 567224 h 1129199"/>
                <a:gd name="connsiteX15" fmla="*/ 774804 w 1422503"/>
                <a:gd name="connsiteY15" fmla="*/ 519599 h 1129199"/>
                <a:gd name="connsiteX16" fmla="*/ 834336 w 1422503"/>
                <a:gd name="connsiteY16" fmla="*/ 521980 h 1129199"/>
                <a:gd name="connsiteX17" fmla="*/ 898629 w 1422503"/>
                <a:gd name="connsiteY17" fmla="*/ 460068 h 1129199"/>
                <a:gd name="connsiteX18" fmla="*/ 996261 w 1422503"/>
                <a:gd name="connsiteY18" fmla="*/ 445780 h 1129199"/>
                <a:gd name="connsiteX19" fmla="*/ 1024836 w 1422503"/>
                <a:gd name="connsiteY19" fmla="*/ 426731 h 1129199"/>
                <a:gd name="connsiteX20" fmla="*/ 1046267 w 1422503"/>
                <a:gd name="connsiteY20" fmla="*/ 352912 h 1129199"/>
                <a:gd name="connsiteX21" fmla="*/ 1189143 w 1422503"/>
                <a:gd name="connsiteY21" fmla="*/ 350532 h 1129199"/>
                <a:gd name="connsiteX22" fmla="*/ 1215335 w 1422503"/>
                <a:gd name="connsiteY22" fmla="*/ 295763 h 1129199"/>
                <a:gd name="connsiteX23" fmla="*/ 1243910 w 1422503"/>
                <a:gd name="connsiteY23" fmla="*/ 336243 h 1129199"/>
                <a:gd name="connsiteX24" fmla="*/ 1286772 w 1422503"/>
                <a:gd name="connsiteY24" fmla="*/ 305288 h 1129199"/>
                <a:gd name="connsiteX25" fmla="*/ 1374877 w 1422503"/>
                <a:gd name="connsiteY25" fmla="*/ 338625 h 1129199"/>
                <a:gd name="connsiteX26" fmla="*/ 1422503 w 1422503"/>
                <a:gd name="connsiteY26" fmla="*/ 283856 h 1129199"/>
                <a:gd name="connsiteX27" fmla="*/ 1382020 w 1422503"/>
                <a:gd name="connsiteY27" fmla="*/ 167174 h 1129199"/>
                <a:gd name="connsiteX28" fmla="*/ 1320108 w 1422503"/>
                <a:gd name="connsiteY28" fmla="*/ 69545 h 1129199"/>
                <a:gd name="connsiteX29" fmla="*/ 1322490 w 1422503"/>
                <a:gd name="connsiteY29" fmla="*/ 2870 h 1129199"/>
                <a:gd name="connsiteX30" fmla="*/ 1224858 w 1422503"/>
                <a:gd name="connsiteY30" fmla="*/ 33827 h 1129199"/>
                <a:gd name="connsiteX31" fmla="*/ 1203428 w 1422503"/>
                <a:gd name="connsiteY31" fmla="*/ 90977 h 1129199"/>
                <a:gd name="connsiteX32" fmla="*/ 1086746 w 1422503"/>
                <a:gd name="connsiteY32" fmla="*/ 95739 h 1129199"/>
                <a:gd name="connsiteX33" fmla="*/ 1017689 w 1422503"/>
                <a:gd name="connsiteY33" fmla="*/ 93357 h 1129199"/>
                <a:gd name="connsiteX34" fmla="*/ 958158 w 1422503"/>
                <a:gd name="connsiteY34" fmla="*/ 176703 h 1129199"/>
                <a:gd name="connsiteX35" fmla="*/ 960540 w 1422503"/>
                <a:gd name="connsiteY35" fmla="*/ 281477 h 1129199"/>
                <a:gd name="connsiteX36" fmla="*/ 879577 w 1422503"/>
                <a:gd name="connsiteY36" fmla="*/ 310051 h 1129199"/>
                <a:gd name="connsiteX37" fmla="*/ 862908 w 1422503"/>
                <a:gd name="connsiteY37" fmla="*/ 231470 h 1129199"/>
                <a:gd name="connsiteX38" fmla="*/ 743846 w 1422503"/>
                <a:gd name="connsiteY38" fmla="*/ 288620 h 1129199"/>
                <a:gd name="connsiteX39" fmla="*/ 641452 w 1422503"/>
                <a:gd name="connsiteY39" fmla="*/ 264807 h 1129199"/>
                <a:gd name="connsiteX40" fmla="*/ 636691 w 1422503"/>
                <a:gd name="connsiteY40" fmla="*/ 198134 h 1129199"/>
                <a:gd name="connsiteX41" fmla="*/ 693838 w 1422503"/>
                <a:gd name="connsiteY41" fmla="*/ 188609 h 1129199"/>
                <a:gd name="connsiteX42" fmla="*/ 689077 w 1422503"/>
                <a:gd name="connsiteY42" fmla="*/ 124314 h 1129199"/>
                <a:gd name="connsiteX43" fmla="*/ 641452 w 1422503"/>
                <a:gd name="connsiteY43" fmla="*/ 121933 h 1129199"/>
                <a:gd name="connsiteX44" fmla="*/ 617640 w 1422503"/>
                <a:gd name="connsiteY44" fmla="*/ 79070 h 1129199"/>
                <a:gd name="connsiteX45" fmla="*/ 405709 w 1422503"/>
                <a:gd name="connsiteY45" fmla="*/ 88596 h 1129199"/>
                <a:gd name="connsiteX46" fmla="*/ 377134 w 1422503"/>
                <a:gd name="connsiteY46" fmla="*/ 17159 h 1129199"/>
                <a:gd name="connsiteX47" fmla="*/ 310458 w 1422503"/>
                <a:gd name="connsiteY47" fmla="*/ 2871 h 1129199"/>
                <a:gd name="connsiteX48" fmla="*/ 358084 w 1422503"/>
                <a:gd name="connsiteY48" fmla="*/ 119552 h 1129199"/>
                <a:gd name="connsiteX49" fmla="*/ 305696 w 1422503"/>
                <a:gd name="connsiteY49" fmla="*/ 188609 h 1129199"/>
                <a:gd name="connsiteX50" fmla="*/ 269978 w 1422503"/>
                <a:gd name="connsiteY50" fmla="*/ 138603 h 1129199"/>
                <a:gd name="connsiteX51" fmla="*/ 200921 w 1422503"/>
                <a:gd name="connsiteY51" fmla="*/ 129078 h 1129199"/>
                <a:gd name="connsiteX52" fmla="*/ 174728 w 1422503"/>
                <a:gd name="connsiteY52" fmla="*/ 217185 h 1129199"/>
                <a:gd name="connsiteX53" fmla="*/ 158060 w 1422503"/>
                <a:gd name="connsiteY53" fmla="*/ 302909 h 1129199"/>
                <a:gd name="connsiteX54" fmla="*/ 60429 w 1422503"/>
                <a:gd name="connsiteY54" fmla="*/ 352915 h 1129199"/>
                <a:gd name="connsiteX55" fmla="*/ 36616 w 1422503"/>
                <a:gd name="connsiteY55" fmla="*/ 443403 h 1129199"/>
                <a:gd name="connsiteX56" fmla="*/ 3280 w 1422503"/>
                <a:gd name="connsiteY56" fmla="*/ 479121 h 1129199"/>
                <a:gd name="connsiteX57" fmla="*/ 899 w 1422503"/>
                <a:gd name="connsiteY57" fmla="*/ 483884 h 1129199"/>
                <a:gd name="connsiteX0" fmla="*/ 238408 w 1419507"/>
                <a:gd name="connsiteY0" fmla="*/ 950605 h 1129199"/>
                <a:gd name="connsiteX1" fmla="*/ 271746 w 1419507"/>
                <a:gd name="connsiteY1" fmla="*/ 1067286 h 1129199"/>
                <a:gd name="connsiteX2" fmla="*/ 364615 w 1419507"/>
                <a:gd name="connsiteY2" fmla="*/ 1079193 h 1129199"/>
                <a:gd name="connsiteX3" fmla="*/ 400333 w 1419507"/>
                <a:gd name="connsiteY3" fmla="*/ 1117293 h 1129199"/>
                <a:gd name="connsiteX4" fmla="*/ 493202 w 1419507"/>
                <a:gd name="connsiteY4" fmla="*/ 1129199 h 1129199"/>
                <a:gd name="connsiteX5" fmla="*/ 552733 w 1419507"/>
                <a:gd name="connsiteY5" fmla="*/ 1091099 h 1129199"/>
                <a:gd name="connsiteX6" fmla="*/ 555115 w 1419507"/>
                <a:gd name="connsiteY6" fmla="*/ 1031568 h 1129199"/>
                <a:gd name="connsiteX7" fmla="*/ 597977 w 1419507"/>
                <a:gd name="connsiteY7" fmla="*/ 988705 h 1129199"/>
                <a:gd name="connsiteX8" fmla="*/ 550352 w 1419507"/>
                <a:gd name="connsiteY8" fmla="*/ 952986 h 1129199"/>
                <a:gd name="connsiteX9" fmla="*/ 550352 w 1419507"/>
                <a:gd name="connsiteY9" fmla="*/ 883930 h 1129199"/>
                <a:gd name="connsiteX10" fmla="*/ 576546 w 1419507"/>
                <a:gd name="connsiteY10" fmla="*/ 857736 h 1129199"/>
                <a:gd name="connsiteX11" fmla="*/ 607502 w 1419507"/>
                <a:gd name="connsiteY11" fmla="*/ 867261 h 1129199"/>
                <a:gd name="connsiteX12" fmla="*/ 626552 w 1419507"/>
                <a:gd name="connsiteY12" fmla="*/ 793443 h 1129199"/>
                <a:gd name="connsiteX13" fmla="*/ 664652 w 1419507"/>
                <a:gd name="connsiteY13" fmla="*/ 719624 h 1129199"/>
                <a:gd name="connsiteX14" fmla="*/ 690846 w 1419507"/>
                <a:gd name="connsiteY14" fmla="*/ 567224 h 1129199"/>
                <a:gd name="connsiteX15" fmla="*/ 771808 w 1419507"/>
                <a:gd name="connsiteY15" fmla="*/ 519599 h 1129199"/>
                <a:gd name="connsiteX16" fmla="*/ 831340 w 1419507"/>
                <a:gd name="connsiteY16" fmla="*/ 521980 h 1129199"/>
                <a:gd name="connsiteX17" fmla="*/ 895633 w 1419507"/>
                <a:gd name="connsiteY17" fmla="*/ 460068 h 1129199"/>
                <a:gd name="connsiteX18" fmla="*/ 993265 w 1419507"/>
                <a:gd name="connsiteY18" fmla="*/ 445780 h 1129199"/>
                <a:gd name="connsiteX19" fmla="*/ 1021840 w 1419507"/>
                <a:gd name="connsiteY19" fmla="*/ 426731 h 1129199"/>
                <a:gd name="connsiteX20" fmla="*/ 1043271 w 1419507"/>
                <a:gd name="connsiteY20" fmla="*/ 352912 h 1129199"/>
                <a:gd name="connsiteX21" fmla="*/ 1186147 w 1419507"/>
                <a:gd name="connsiteY21" fmla="*/ 350532 h 1129199"/>
                <a:gd name="connsiteX22" fmla="*/ 1212339 w 1419507"/>
                <a:gd name="connsiteY22" fmla="*/ 295763 h 1129199"/>
                <a:gd name="connsiteX23" fmla="*/ 1240914 w 1419507"/>
                <a:gd name="connsiteY23" fmla="*/ 336243 h 1129199"/>
                <a:gd name="connsiteX24" fmla="*/ 1283776 w 1419507"/>
                <a:gd name="connsiteY24" fmla="*/ 305288 h 1129199"/>
                <a:gd name="connsiteX25" fmla="*/ 1371881 w 1419507"/>
                <a:gd name="connsiteY25" fmla="*/ 338625 h 1129199"/>
                <a:gd name="connsiteX26" fmla="*/ 1419507 w 1419507"/>
                <a:gd name="connsiteY26" fmla="*/ 283856 h 1129199"/>
                <a:gd name="connsiteX27" fmla="*/ 1379024 w 1419507"/>
                <a:gd name="connsiteY27" fmla="*/ 167174 h 1129199"/>
                <a:gd name="connsiteX28" fmla="*/ 1317112 w 1419507"/>
                <a:gd name="connsiteY28" fmla="*/ 69545 h 1129199"/>
                <a:gd name="connsiteX29" fmla="*/ 1319494 w 1419507"/>
                <a:gd name="connsiteY29" fmla="*/ 2870 h 1129199"/>
                <a:gd name="connsiteX30" fmla="*/ 1221862 w 1419507"/>
                <a:gd name="connsiteY30" fmla="*/ 33827 h 1129199"/>
                <a:gd name="connsiteX31" fmla="*/ 1200432 w 1419507"/>
                <a:gd name="connsiteY31" fmla="*/ 90977 h 1129199"/>
                <a:gd name="connsiteX32" fmla="*/ 1083750 w 1419507"/>
                <a:gd name="connsiteY32" fmla="*/ 95739 h 1129199"/>
                <a:gd name="connsiteX33" fmla="*/ 1014693 w 1419507"/>
                <a:gd name="connsiteY33" fmla="*/ 93357 h 1129199"/>
                <a:gd name="connsiteX34" fmla="*/ 955162 w 1419507"/>
                <a:gd name="connsiteY34" fmla="*/ 176703 h 1129199"/>
                <a:gd name="connsiteX35" fmla="*/ 957544 w 1419507"/>
                <a:gd name="connsiteY35" fmla="*/ 281477 h 1129199"/>
                <a:gd name="connsiteX36" fmla="*/ 876581 w 1419507"/>
                <a:gd name="connsiteY36" fmla="*/ 310051 h 1129199"/>
                <a:gd name="connsiteX37" fmla="*/ 859912 w 1419507"/>
                <a:gd name="connsiteY37" fmla="*/ 231470 h 1129199"/>
                <a:gd name="connsiteX38" fmla="*/ 740850 w 1419507"/>
                <a:gd name="connsiteY38" fmla="*/ 288620 h 1129199"/>
                <a:gd name="connsiteX39" fmla="*/ 638456 w 1419507"/>
                <a:gd name="connsiteY39" fmla="*/ 264807 h 1129199"/>
                <a:gd name="connsiteX40" fmla="*/ 633695 w 1419507"/>
                <a:gd name="connsiteY40" fmla="*/ 198134 h 1129199"/>
                <a:gd name="connsiteX41" fmla="*/ 690842 w 1419507"/>
                <a:gd name="connsiteY41" fmla="*/ 188609 h 1129199"/>
                <a:gd name="connsiteX42" fmla="*/ 686081 w 1419507"/>
                <a:gd name="connsiteY42" fmla="*/ 124314 h 1129199"/>
                <a:gd name="connsiteX43" fmla="*/ 638456 w 1419507"/>
                <a:gd name="connsiteY43" fmla="*/ 121933 h 1129199"/>
                <a:gd name="connsiteX44" fmla="*/ 614644 w 1419507"/>
                <a:gd name="connsiteY44" fmla="*/ 79070 h 1129199"/>
                <a:gd name="connsiteX45" fmla="*/ 402713 w 1419507"/>
                <a:gd name="connsiteY45" fmla="*/ 88596 h 1129199"/>
                <a:gd name="connsiteX46" fmla="*/ 374138 w 1419507"/>
                <a:gd name="connsiteY46" fmla="*/ 17159 h 1129199"/>
                <a:gd name="connsiteX47" fmla="*/ 307462 w 1419507"/>
                <a:gd name="connsiteY47" fmla="*/ 2871 h 1129199"/>
                <a:gd name="connsiteX48" fmla="*/ 355088 w 1419507"/>
                <a:gd name="connsiteY48" fmla="*/ 119552 h 1129199"/>
                <a:gd name="connsiteX49" fmla="*/ 302700 w 1419507"/>
                <a:gd name="connsiteY49" fmla="*/ 188609 h 1129199"/>
                <a:gd name="connsiteX50" fmla="*/ 266982 w 1419507"/>
                <a:gd name="connsiteY50" fmla="*/ 138603 h 1129199"/>
                <a:gd name="connsiteX51" fmla="*/ 197925 w 1419507"/>
                <a:gd name="connsiteY51" fmla="*/ 129078 h 1129199"/>
                <a:gd name="connsiteX52" fmla="*/ 171732 w 1419507"/>
                <a:gd name="connsiteY52" fmla="*/ 217185 h 1129199"/>
                <a:gd name="connsiteX53" fmla="*/ 155064 w 1419507"/>
                <a:gd name="connsiteY53" fmla="*/ 302909 h 1129199"/>
                <a:gd name="connsiteX54" fmla="*/ 57433 w 1419507"/>
                <a:gd name="connsiteY54" fmla="*/ 352915 h 1129199"/>
                <a:gd name="connsiteX55" fmla="*/ 33620 w 1419507"/>
                <a:gd name="connsiteY55" fmla="*/ 443403 h 1129199"/>
                <a:gd name="connsiteX56" fmla="*/ 284 w 1419507"/>
                <a:gd name="connsiteY56" fmla="*/ 479121 h 1129199"/>
                <a:gd name="connsiteX57" fmla="*/ 83628 w 1419507"/>
                <a:gd name="connsiteY57" fmla="*/ 529127 h 1129199"/>
                <a:gd name="connsiteX0" fmla="*/ 238408 w 1419507"/>
                <a:gd name="connsiteY0" fmla="*/ 950605 h 1129199"/>
                <a:gd name="connsiteX1" fmla="*/ 271746 w 1419507"/>
                <a:gd name="connsiteY1" fmla="*/ 1067286 h 1129199"/>
                <a:gd name="connsiteX2" fmla="*/ 364615 w 1419507"/>
                <a:gd name="connsiteY2" fmla="*/ 1079193 h 1129199"/>
                <a:gd name="connsiteX3" fmla="*/ 400333 w 1419507"/>
                <a:gd name="connsiteY3" fmla="*/ 1117293 h 1129199"/>
                <a:gd name="connsiteX4" fmla="*/ 493202 w 1419507"/>
                <a:gd name="connsiteY4" fmla="*/ 1129199 h 1129199"/>
                <a:gd name="connsiteX5" fmla="*/ 552733 w 1419507"/>
                <a:gd name="connsiteY5" fmla="*/ 1091099 h 1129199"/>
                <a:gd name="connsiteX6" fmla="*/ 555115 w 1419507"/>
                <a:gd name="connsiteY6" fmla="*/ 1031568 h 1129199"/>
                <a:gd name="connsiteX7" fmla="*/ 597977 w 1419507"/>
                <a:gd name="connsiteY7" fmla="*/ 988705 h 1129199"/>
                <a:gd name="connsiteX8" fmla="*/ 550352 w 1419507"/>
                <a:gd name="connsiteY8" fmla="*/ 952986 h 1129199"/>
                <a:gd name="connsiteX9" fmla="*/ 550352 w 1419507"/>
                <a:gd name="connsiteY9" fmla="*/ 883930 h 1129199"/>
                <a:gd name="connsiteX10" fmla="*/ 576546 w 1419507"/>
                <a:gd name="connsiteY10" fmla="*/ 857736 h 1129199"/>
                <a:gd name="connsiteX11" fmla="*/ 607502 w 1419507"/>
                <a:gd name="connsiteY11" fmla="*/ 867261 h 1129199"/>
                <a:gd name="connsiteX12" fmla="*/ 626552 w 1419507"/>
                <a:gd name="connsiteY12" fmla="*/ 793443 h 1129199"/>
                <a:gd name="connsiteX13" fmla="*/ 664652 w 1419507"/>
                <a:gd name="connsiteY13" fmla="*/ 719624 h 1129199"/>
                <a:gd name="connsiteX14" fmla="*/ 690846 w 1419507"/>
                <a:gd name="connsiteY14" fmla="*/ 567224 h 1129199"/>
                <a:gd name="connsiteX15" fmla="*/ 771808 w 1419507"/>
                <a:gd name="connsiteY15" fmla="*/ 519599 h 1129199"/>
                <a:gd name="connsiteX16" fmla="*/ 831340 w 1419507"/>
                <a:gd name="connsiteY16" fmla="*/ 521980 h 1129199"/>
                <a:gd name="connsiteX17" fmla="*/ 895633 w 1419507"/>
                <a:gd name="connsiteY17" fmla="*/ 460068 h 1129199"/>
                <a:gd name="connsiteX18" fmla="*/ 993265 w 1419507"/>
                <a:gd name="connsiteY18" fmla="*/ 445780 h 1129199"/>
                <a:gd name="connsiteX19" fmla="*/ 1021840 w 1419507"/>
                <a:gd name="connsiteY19" fmla="*/ 426731 h 1129199"/>
                <a:gd name="connsiteX20" fmla="*/ 1043271 w 1419507"/>
                <a:gd name="connsiteY20" fmla="*/ 352912 h 1129199"/>
                <a:gd name="connsiteX21" fmla="*/ 1186147 w 1419507"/>
                <a:gd name="connsiteY21" fmla="*/ 350532 h 1129199"/>
                <a:gd name="connsiteX22" fmla="*/ 1212339 w 1419507"/>
                <a:gd name="connsiteY22" fmla="*/ 295763 h 1129199"/>
                <a:gd name="connsiteX23" fmla="*/ 1240914 w 1419507"/>
                <a:gd name="connsiteY23" fmla="*/ 336243 h 1129199"/>
                <a:gd name="connsiteX24" fmla="*/ 1283776 w 1419507"/>
                <a:gd name="connsiteY24" fmla="*/ 305288 h 1129199"/>
                <a:gd name="connsiteX25" fmla="*/ 1371881 w 1419507"/>
                <a:gd name="connsiteY25" fmla="*/ 338625 h 1129199"/>
                <a:gd name="connsiteX26" fmla="*/ 1419507 w 1419507"/>
                <a:gd name="connsiteY26" fmla="*/ 283856 h 1129199"/>
                <a:gd name="connsiteX27" fmla="*/ 1379024 w 1419507"/>
                <a:gd name="connsiteY27" fmla="*/ 167174 h 1129199"/>
                <a:gd name="connsiteX28" fmla="*/ 1317112 w 1419507"/>
                <a:gd name="connsiteY28" fmla="*/ 69545 h 1129199"/>
                <a:gd name="connsiteX29" fmla="*/ 1319494 w 1419507"/>
                <a:gd name="connsiteY29" fmla="*/ 2870 h 1129199"/>
                <a:gd name="connsiteX30" fmla="*/ 1221862 w 1419507"/>
                <a:gd name="connsiteY30" fmla="*/ 33827 h 1129199"/>
                <a:gd name="connsiteX31" fmla="*/ 1200432 w 1419507"/>
                <a:gd name="connsiteY31" fmla="*/ 90977 h 1129199"/>
                <a:gd name="connsiteX32" fmla="*/ 1083750 w 1419507"/>
                <a:gd name="connsiteY32" fmla="*/ 95739 h 1129199"/>
                <a:gd name="connsiteX33" fmla="*/ 1014693 w 1419507"/>
                <a:gd name="connsiteY33" fmla="*/ 93357 h 1129199"/>
                <a:gd name="connsiteX34" fmla="*/ 955162 w 1419507"/>
                <a:gd name="connsiteY34" fmla="*/ 176703 h 1129199"/>
                <a:gd name="connsiteX35" fmla="*/ 957544 w 1419507"/>
                <a:gd name="connsiteY35" fmla="*/ 281477 h 1129199"/>
                <a:gd name="connsiteX36" fmla="*/ 876581 w 1419507"/>
                <a:gd name="connsiteY36" fmla="*/ 310051 h 1129199"/>
                <a:gd name="connsiteX37" fmla="*/ 859912 w 1419507"/>
                <a:gd name="connsiteY37" fmla="*/ 231470 h 1129199"/>
                <a:gd name="connsiteX38" fmla="*/ 740850 w 1419507"/>
                <a:gd name="connsiteY38" fmla="*/ 288620 h 1129199"/>
                <a:gd name="connsiteX39" fmla="*/ 638456 w 1419507"/>
                <a:gd name="connsiteY39" fmla="*/ 264807 h 1129199"/>
                <a:gd name="connsiteX40" fmla="*/ 633695 w 1419507"/>
                <a:gd name="connsiteY40" fmla="*/ 198134 h 1129199"/>
                <a:gd name="connsiteX41" fmla="*/ 690842 w 1419507"/>
                <a:gd name="connsiteY41" fmla="*/ 188609 h 1129199"/>
                <a:gd name="connsiteX42" fmla="*/ 686081 w 1419507"/>
                <a:gd name="connsiteY42" fmla="*/ 124314 h 1129199"/>
                <a:gd name="connsiteX43" fmla="*/ 638456 w 1419507"/>
                <a:gd name="connsiteY43" fmla="*/ 121933 h 1129199"/>
                <a:gd name="connsiteX44" fmla="*/ 614644 w 1419507"/>
                <a:gd name="connsiteY44" fmla="*/ 79070 h 1129199"/>
                <a:gd name="connsiteX45" fmla="*/ 402713 w 1419507"/>
                <a:gd name="connsiteY45" fmla="*/ 88596 h 1129199"/>
                <a:gd name="connsiteX46" fmla="*/ 374138 w 1419507"/>
                <a:gd name="connsiteY46" fmla="*/ 17159 h 1129199"/>
                <a:gd name="connsiteX47" fmla="*/ 307462 w 1419507"/>
                <a:gd name="connsiteY47" fmla="*/ 2871 h 1129199"/>
                <a:gd name="connsiteX48" fmla="*/ 355088 w 1419507"/>
                <a:gd name="connsiteY48" fmla="*/ 119552 h 1129199"/>
                <a:gd name="connsiteX49" fmla="*/ 302700 w 1419507"/>
                <a:gd name="connsiteY49" fmla="*/ 188609 h 1129199"/>
                <a:gd name="connsiteX50" fmla="*/ 266982 w 1419507"/>
                <a:gd name="connsiteY50" fmla="*/ 138603 h 1129199"/>
                <a:gd name="connsiteX51" fmla="*/ 197925 w 1419507"/>
                <a:gd name="connsiteY51" fmla="*/ 129078 h 1129199"/>
                <a:gd name="connsiteX52" fmla="*/ 171732 w 1419507"/>
                <a:gd name="connsiteY52" fmla="*/ 217185 h 1129199"/>
                <a:gd name="connsiteX53" fmla="*/ 155064 w 1419507"/>
                <a:gd name="connsiteY53" fmla="*/ 302909 h 1129199"/>
                <a:gd name="connsiteX54" fmla="*/ 57433 w 1419507"/>
                <a:gd name="connsiteY54" fmla="*/ 352915 h 1129199"/>
                <a:gd name="connsiteX55" fmla="*/ 33620 w 1419507"/>
                <a:gd name="connsiteY55" fmla="*/ 443403 h 1129199"/>
                <a:gd name="connsiteX56" fmla="*/ 284 w 1419507"/>
                <a:gd name="connsiteY56" fmla="*/ 479121 h 1129199"/>
                <a:gd name="connsiteX57" fmla="*/ 83628 w 1419507"/>
                <a:gd name="connsiteY57" fmla="*/ 529127 h 1129199"/>
                <a:gd name="connsiteX58" fmla="*/ 81247 w 1419507"/>
                <a:gd name="connsiteY58" fmla="*/ 524365 h 1129199"/>
                <a:gd name="connsiteX0" fmla="*/ 238408 w 1419507"/>
                <a:gd name="connsiteY0" fmla="*/ 950605 h 1129199"/>
                <a:gd name="connsiteX1" fmla="*/ 271746 w 1419507"/>
                <a:gd name="connsiteY1" fmla="*/ 1067286 h 1129199"/>
                <a:gd name="connsiteX2" fmla="*/ 364615 w 1419507"/>
                <a:gd name="connsiteY2" fmla="*/ 1079193 h 1129199"/>
                <a:gd name="connsiteX3" fmla="*/ 400333 w 1419507"/>
                <a:gd name="connsiteY3" fmla="*/ 1117293 h 1129199"/>
                <a:gd name="connsiteX4" fmla="*/ 493202 w 1419507"/>
                <a:gd name="connsiteY4" fmla="*/ 1129199 h 1129199"/>
                <a:gd name="connsiteX5" fmla="*/ 552733 w 1419507"/>
                <a:gd name="connsiteY5" fmla="*/ 1091099 h 1129199"/>
                <a:gd name="connsiteX6" fmla="*/ 555115 w 1419507"/>
                <a:gd name="connsiteY6" fmla="*/ 1031568 h 1129199"/>
                <a:gd name="connsiteX7" fmla="*/ 597977 w 1419507"/>
                <a:gd name="connsiteY7" fmla="*/ 988705 h 1129199"/>
                <a:gd name="connsiteX8" fmla="*/ 550352 w 1419507"/>
                <a:gd name="connsiteY8" fmla="*/ 952986 h 1129199"/>
                <a:gd name="connsiteX9" fmla="*/ 550352 w 1419507"/>
                <a:gd name="connsiteY9" fmla="*/ 883930 h 1129199"/>
                <a:gd name="connsiteX10" fmla="*/ 576546 w 1419507"/>
                <a:gd name="connsiteY10" fmla="*/ 857736 h 1129199"/>
                <a:gd name="connsiteX11" fmla="*/ 607502 w 1419507"/>
                <a:gd name="connsiteY11" fmla="*/ 867261 h 1129199"/>
                <a:gd name="connsiteX12" fmla="*/ 626552 w 1419507"/>
                <a:gd name="connsiteY12" fmla="*/ 793443 h 1129199"/>
                <a:gd name="connsiteX13" fmla="*/ 664652 w 1419507"/>
                <a:gd name="connsiteY13" fmla="*/ 719624 h 1129199"/>
                <a:gd name="connsiteX14" fmla="*/ 690846 w 1419507"/>
                <a:gd name="connsiteY14" fmla="*/ 567224 h 1129199"/>
                <a:gd name="connsiteX15" fmla="*/ 771808 w 1419507"/>
                <a:gd name="connsiteY15" fmla="*/ 519599 h 1129199"/>
                <a:gd name="connsiteX16" fmla="*/ 831340 w 1419507"/>
                <a:gd name="connsiteY16" fmla="*/ 521980 h 1129199"/>
                <a:gd name="connsiteX17" fmla="*/ 895633 w 1419507"/>
                <a:gd name="connsiteY17" fmla="*/ 460068 h 1129199"/>
                <a:gd name="connsiteX18" fmla="*/ 993265 w 1419507"/>
                <a:gd name="connsiteY18" fmla="*/ 445780 h 1129199"/>
                <a:gd name="connsiteX19" fmla="*/ 1021840 w 1419507"/>
                <a:gd name="connsiteY19" fmla="*/ 426731 h 1129199"/>
                <a:gd name="connsiteX20" fmla="*/ 1043271 w 1419507"/>
                <a:gd name="connsiteY20" fmla="*/ 352912 h 1129199"/>
                <a:gd name="connsiteX21" fmla="*/ 1186147 w 1419507"/>
                <a:gd name="connsiteY21" fmla="*/ 350532 h 1129199"/>
                <a:gd name="connsiteX22" fmla="*/ 1212339 w 1419507"/>
                <a:gd name="connsiteY22" fmla="*/ 295763 h 1129199"/>
                <a:gd name="connsiteX23" fmla="*/ 1240914 w 1419507"/>
                <a:gd name="connsiteY23" fmla="*/ 336243 h 1129199"/>
                <a:gd name="connsiteX24" fmla="*/ 1283776 w 1419507"/>
                <a:gd name="connsiteY24" fmla="*/ 305288 h 1129199"/>
                <a:gd name="connsiteX25" fmla="*/ 1371881 w 1419507"/>
                <a:gd name="connsiteY25" fmla="*/ 338625 h 1129199"/>
                <a:gd name="connsiteX26" fmla="*/ 1419507 w 1419507"/>
                <a:gd name="connsiteY26" fmla="*/ 283856 h 1129199"/>
                <a:gd name="connsiteX27" fmla="*/ 1379024 w 1419507"/>
                <a:gd name="connsiteY27" fmla="*/ 167174 h 1129199"/>
                <a:gd name="connsiteX28" fmla="*/ 1317112 w 1419507"/>
                <a:gd name="connsiteY28" fmla="*/ 69545 h 1129199"/>
                <a:gd name="connsiteX29" fmla="*/ 1319494 w 1419507"/>
                <a:gd name="connsiteY29" fmla="*/ 2870 h 1129199"/>
                <a:gd name="connsiteX30" fmla="*/ 1221862 w 1419507"/>
                <a:gd name="connsiteY30" fmla="*/ 33827 h 1129199"/>
                <a:gd name="connsiteX31" fmla="*/ 1200432 w 1419507"/>
                <a:gd name="connsiteY31" fmla="*/ 90977 h 1129199"/>
                <a:gd name="connsiteX32" fmla="*/ 1083750 w 1419507"/>
                <a:gd name="connsiteY32" fmla="*/ 95739 h 1129199"/>
                <a:gd name="connsiteX33" fmla="*/ 1014693 w 1419507"/>
                <a:gd name="connsiteY33" fmla="*/ 93357 h 1129199"/>
                <a:gd name="connsiteX34" fmla="*/ 955162 w 1419507"/>
                <a:gd name="connsiteY34" fmla="*/ 176703 h 1129199"/>
                <a:gd name="connsiteX35" fmla="*/ 957544 w 1419507"/>
                <a:gd name="connsiteY35" fmla="*/ 281477 h 1129199"/>
                <a:gd name="connsiteX36" fmla="*/ 876581 w 1419507"/>
                <a:gd name="connsiteY36" fmla="*/ 310051 h 1129199"/>
                <a:gd name="connsiteX37" fmla="*/ 859912 w 1419507"/>
                <a:gd name="connsiteY37" fmla="*/ 231470 h 1129199"/>
                <a:gd name="connsiteX38" fmla="*/ 740850 w 1419507"/>
                <a:gd name="connsiteY38" fmla="*/ 288620 h 1129199"/>
                <a:gd name="connsiteX39" fmla="*/ 638456 w 1419507"/>
                <a:gd name="connsiteY39" fmla="*/ 264807 h 1129199"/>
                <a:gd name="connsiteX40" fmla="*/ 633695 w 1419507"/>
                <a:gd name="connsiteY40" fmla="*/ 198134 h 1129199"/>
                <a:gd name="connsiteX41" fmla="*/ 690842 w 1419507"/>
                <a:gd name="connsiteY41" fmla="*/ 188609 h 1129199"/>
                <a:gd name="connsiteX42" fmla="*/ 686081 w 1419507"/>
                <a:gd name="connsiteY42" fmla="*/ 124314 h 1129199"/>
                <a:gd name="connsiteX43" fmla="*/ 638456 w 1419507"/>
                <a:gd name="connsiteY43" fmla="*/ 121933 h 1129199"/>
                <a:gd name="connsiteX44" fmla="*/ 614644 w 1419507"/>
                <a:gd name="connsiteY44" fmla="*/ 79070 h 1129199"/>
                <a:gd name="connsiteX45" fmla="*/ 402713 w 1419507"/>
                <a:gd name="connsiteY45" fmla="*/ 88596 h 1129199"/>
                <a:gd name="connsiteX46" fmla="*/ 374138 w 1419507"/>
                <a:gd name="connsiteY46" fmla="*/ 17159 h 1129199"/>
                <a:gd name="connsiteX47" fmla="*/ 307462 w 1419507"/>
                <a:gd name="connsiteY47" fmla="*/ 2871 h 1129199"/>
                <a:gd name="connsiteX48" fmla="*/ 355088 w 1419507"/>
                <a:gd name="connsiteY48" fmla="*/ 119552 h 1129199"/>
                <a:gd name="connsiteX49" fmla="*/ 302700 w 1419507"/>
                <a:gd name="connsiteY49" fmla="*/ 188609 h 1129199"/>
                <a:gd name="connsiteX50" fmla="*/ 266982 w 1419507"/>
                <a:gd name="connsiteY50" fmla="*/ 138603 h 1129199"/>
                <a:gd name="connsiteX51" fmla="*/ 197925 w 1419507"/>
                <a:gd name="connsiteY51" fmla="*/ 129078 h 1129199"/>
                <a:gd name="connsiteX52" fmla="*/ 171732 w 1419507"/>
                <a:gd name="connsiteY52" fmla="*/ 217185 h 1129199"/>
                <a:gd name="connsiteX53" fmla="*/ 155064 w 1419507"/>
                <a:gd name="connsiteY53" fmla="*/ 302909 h 1129199"/>
                <a:gd name="connsiteX54" fmla="*/ 57433 w 1419507"/>
                <a:gd name="connsiteY54" fmla="*/ 352915 h 1129199"/>
                <a:gd name="connsiteX55" fmla="*/ 33620 w 1419507"/>
                <a:gd name="connsiteY55" fmla="*/ 443403 h 1129199"/>
                <a:gd name="connsiteX56" fmla="*/ 284 w 1419507"/>
                <a:gd name="connsiteY56" fmla="*/ 479121 h 1129199"/>
                <a:gd name="connsiteX57" fmla="*/ 83628 w 1419507"/>
                <a:gd name="connsiteY57" fmla="*/ 529127 h 1129199"/>
                <a:gd name="connsiteX58" fmla="*/ 88390 w 1419507"/>
                <a:gd name="connsiteY58" fmla="*/ 629140 h 1129199"/>
                <a:gd name="connsiteX0" fmla="*/ 238408 w 1419507"/>
                <a:gd name="connsiteY0" fmla="*/ 950605 h 1129199"/>
                <a:gd name="connsiteX1" fmla="*/ 271746 w 1419507"/>
                <a:gd name="connsiteY1" fmla="*/ 1067286 h 1129199"/>
                <a:gd name="connsiteX2" fmla="*/ 364615 w 1419507"/>
                <a:gd name="connsiteY2" fmla="*/ 1079193 h 1129199"/>
                <a:gd name="connsiteX3" fmla="*/ 400333 w 1419507"/>
                <a:gd name="connsiteY3" fmla="*/ 1117293 h 1129199"/>
                <a:gd name="connsiteX4" fmla="*/ 493202 w 1419507"/>
                <a:gd name="connsiteY4" fmla="*/ 1129199 h 1129199"/>
                <a:gd name="connsiteX5" fmla="*/ 552733 w 1419507"/>
                <a:gd name="connsiteY5" fmla="*/ 1091099 h 1129199"/>
                <a:gd name="connsiteX6" fmla="*/ 555115 w 1419507"/>
                <a:gd name="connsiteY6" fmla="*/ 1031568 h 1129199"/>
                <a:gd name="connsiteX7" fmla="*/ 597977 w 1419507"/>
                <a:gd name="connsiteY7" fmla="*/ 988705 h 1129199"/>
                <a:gd name="connsiteX8" fmla="*/ 550352 w 1419507"/>
                <a:gd name="connsiteY8" fmla="*/ 952986 h 1129199"/>
                <a:gd name="connsiteX9" fmla="*/ 550352 w 1419507"/>
                <a:gd name="connsiteY9" fmla="*/ 883930 h 1129199"/>
                <a:gd name="connsiteX10" fmla="*/ 576546 w 1419507"/>
                <a:gd name="connsiteY10" fmla="*/ 857736 h 1129199"/>
                <a:gd name="connsiteX11" fmla="*/ 607502 w 1419507"/>
                <a:gd name="connsiteY11" fmla="*/ 867261 h 1129199"/>
                <a:gd name="connsiteX12" fmla="*/ 626552 w 1419507"/>
                <a:gd name="connsiteY12" fmla="*/ 793443 h 1129199"/>
                <a:gd name="connsiteX13" fmla="*/ 664652 w 1419507"/>
                <a:gd name="connsiteY13" fmla="*/ 719624 h 1129199"/>
                <a:gd name="connsiteX14" fmla="*/ 690846 w 1419507"/>
                <a:gd name="connsiteY14" fmla="*/ 567224 h 1129199"/>
                <a:gd name="connsiteX15" fmla="*/ 771808 w 1419507"/>
                <a:gd name="connsiteY15" fmla="*/ 519599 h 1129199"/>
                <a:gd name="connsiteX16" fmla="*/ 831340 w 1419507"/>
                <a:gd name="connsiteY16" fmla="*/ 521980 h 1129199"/>
                <a:gd name="connsiteX17" fmla="*/ 895633 w 1419507"/>
                <a:gd name="connsiteY17" fmla="*/ 460068 h 1129199"/>
                <a:gd name="connsiteX18" fmla="*/ 993265 w 1419507"/>
                <a:gd name="connsiteY18" fmla="*/ 445780 h 1129199"/>
                <a:gd name="connsiteX19" fmla="*/ 1021840 w 1419507"/>
                <a:gd name="connsiteY19" fmla="*/ 426731 h 1129199"/>
                <a:gd name="connsiteX20" fmla="*/ 1043271 w 1419507"/>
                <a:gd name="connsiteY20" fmla="*/ 352912 h 1129199"/>
                <a:gd name="connsiteX21" fmla="*/ 1186147 w 1419507"/>
                <a:gd name="connsiteY21" fmla="*/ 350532 h 1129199"/>
                <a:gd name="connsiteX22" fmla="*/ 1212339 w 1419507"/>
                <a:gd name="connsiteY22" fmla="*/ 295763 h 1129199"/>
                <a:gd name="connsiteX23" fmla="*/ 1240914 w 1419507"/>
                <a:gd name="connsiteY23" fmla="*/ 336243 h 1129199"/>
                <a:gd name="connsiteX24" fmla="*/ 1283776 w 1419507"/>
                <a:gd name="connsiteY24" fmla="*/ 305288 h 1129199"/>
                <a:gd name="connsiteX25" fmla="*/ 1371881 w 1419507"/>
                <a:gd name="connsiteY25" fmla="*/ 338625 h 1129199"/>
                <a:gd name="connsiteX26" fmla="*/ 1419507 w 1419507"/>
                <a:gd name="connsiteY26" fmla="*/ 283856 h 1129199"/>
                <a:gd name="connsiteX27" fmla="*/ 1379024 w 1419507"/>
                <a:gd name="connsiteY27" fmla="*/ 167174 h 1129199"/>
                <a:gd name="connsiteX28" fmla="*/ 1317112 w 1419507"/>
                <a:gd name="connsiteY28" fmla="*/ 69545 h 1129199"/>
                <a:gd name="connsiteX29" fmla="*/ 1319494 w 1419507"/>
                <a:gd name="connsiteY29" fmla="*/ 2870 h 1129199"/>
                <a:gd name="connsiteX30" fmla="*/ 1221862 w 1419507"/>
                <a:gd name="connsiteY30" fmla="*/ 33827 h 1129199"/>
                <a:gd name="connsiteX31" fmla="*/ 1200432 w 1419507"/>
                <a:gd name="connsiteY31" fmla="*/ 90977 h 1129199"/>
                <a:gd name="connsiteX32" fmla="*/ 1083750 w 1419507"/>
                <a:gd name="connsiteY32" fmla="*/ 95739 h 1129199"/>
                <a:gd name="connsiteX33" fmla="*/ 1014693 w 1419507"/>
                <a:gd name="connsiteY33" fmla="*/ 93357 h 1129199"/>
                <a:gd name="connsiteX34" fmla="*/ 955162 w 1419507"/>
                <a:gd name="connsiteY34" fmla="*/ 176703 h 1129199"/>
                <a:gd name="connsiteX35" fmla="*/ 957544 w 1419507"/>
                <a:gd name="connsiteY35" fmla="*/ 281477 h 1129199"/>
                <a:gd name="connsiteX36" fmla="*/ 876581 w 1419507"/>
                <a:gd name="connsiteY36" fmla="*/ 310051 h 1129199"/>
                <a:gd name="connsiteX37" fmla="*/ 859912 w 1419507"/>
                <a:gd name="connsiteY37" fmla="*/ 231470 h 1129199"/>
                <a:gd name="connsiteX38" fmla="*/ 740850 w 1419507"/>
                <a:gd name="connsiteY38" fmla="*/ 288620 h 1129199"/>
                <a:gd name="connsiteX39" fmla="*/ 638456 w 1419507"/>
                <a:gd name="connsiteY39" fmla="*/ 264807 h 1129199"/>
                <a:gd name="connsiteX40" fmla="*/ 633695 w 1419507"/>
                <a:gd name="connsiteY40" fmla="*/ 198134 h 1129199"/>
                <a:gd name="connsiteX41" fmla="*/ 690842 w 1419507"/>
                <a:gd name="connsiteY41" fmla="*/ 188609 h 1129199"/>
                <a:gd name="connsiteX42" fmla="*/ 686081 w 1419507"/>
                <a:gd name="connsiteY42" fmla="*/ 124314 h 1129199"/>
                <a:gd name="connsiteX43" fmla="*/ 638456 w 1419507"/>
                <a:gd name="connsiteY43" fmla="*/ 121933 h 1129199"/>
                <a:gd name="connsiteX44" fmla="*/ 614644 w 1419507"/>
                <a:gd name="connsiteY44" fmla="*/ 79070 h 1129199"/>
                <a:gd name="connsiteX45" fmla="*/ 402713 w 1419507"/>
                <a:gd name="connsiteY45" fmla="*/ 88596 h 1129199"/>
                <a:gd name="connsiteX46" fmla="*/ 374138 w 1419507"/>
                <a:gd name="connsiteY46" fmla="*/ 17159 h 1129199"/>
                <a:gd name="connsiteX47" fmla="*/ 307462 w 1419507"/>
                <a:gd name="connsiteY47" fmla="*/ 2871 h 1129199"/>
                <a:gd name="connsiteX48" fmla="*/ 355088 w 1419507"/>
                <a:gd name="connsiteY48" fmla="*/ 119552 h 1129199"/>
                <a:gd name="connsiteX49" fmla="*/ 302700 w 1419507"/>
                <a:gd name="connsiteY49" fmla="*/ 188609 h 1129199"/>
                <a:gd name="connsiteX50" fmla="*/ 266982 w 1419507"/>
                <a:gd name="connsiteY50" fmla="*/ 138603 h 1129199"/>
                <a:gd name="connsiteX51" fmla="*/ 197925 w 1419507"/>
                <a:gd name="connsiteY51" fmla="*/ 129078 h 1129199"/>
                <a:gd name="connsiteX52" fmla="*/ 171732 w 1419507"/>
                <a:gd name="connsiteY52" fmla="*/ 217185 h 1129199"/>
                <a:gd name="connsiteX53" fmla="*/ 155064 w 1419507"/>
                <a:gd name="connsiteY53" fmla="*/ 302909 h 1129199"/>
                <a:gd name="connsiteX54" fmla="*/ 57433 w 1419507"/>
                <a:gd name="connsiteY54" fmla="*/ 352915 h 1129199"/>
                <a:gd name="connsiteX55" fmla="*/ 33620 w 1419507"/>
                <a:gd name="connsiteY55" fmla="*/ 443403 h 1129199"/>
                <a:gd name="connsiteX56" fmla="*/ 284 w 1419507"/>
                <a:gd name="connsiteY56" fmla="*/ 479121 h 1129199"/>
                <a:gd name="connsiteX57" fmla="*/ 83628 w 1419507"/>
                <a:gd name="connsiteY57" fmla="*/ 529127 h 1129199"/>
                <a:gd name="connsiteX58" fmla="*/ 88390 w 1419507"/>
                <a:gd name="connsiteY58" fmla="*/ 629140 h 1129199"/>
                <a:gd name="connsiteX59" fmla="*/ 95534 w 1419507"/>
                <a:gd name="connsiteY59" fmla="*/ 631522 h 1129199"/>
                <a:gd name="connsiteX0" fmla="*/ 238408 w 1419507"/>
                <a:gd name="connsiteY0" fmla="*/ 950605 h 1129199"/>
                <a:gd name="connsiteX1" fmla="*/ 271746 w 1419507"/>
                <a:gd name="connsiteY1" fmla="*/ 1067286 h 1129199"/>
                <a:gd name="connsiteX2" fmla="*/ 364615 w 1419507"/>
                <a:gd name="connsiteY2" fmla="*/ 1079193 h 1129199"/>
                <a:gd name="connsiteX3" fmla="*/ 400333 w 1419507"/>
                <a:gd name="connsiteY3" fmla="*/ 1117293 h 1129199"/>
                <a:gd name="connsiteX4" fmla="*/ 493202 w 1419507"/>
                <a:gd name="connsiteY4" fmla="*/ 1129199 h 1129199"/>
                <a:gd name="connsiteX5" fmla="*/ 552733 w 1419507"/>
                <a:gd name="connsiteY5" fmla="*/ 1091099 h 1129199"/>
                <a:gd name="connsiteX6" fmla="*/ 555115 w 1419507"/>
                <a:gd name="connsiteY6" fmla="*/ 1031568 h 1129199"/>
                <a:gd name="connsiteX7" fmla="*/ 597977 w 1419507"/>
                <a:gd name="connsiteY7" fmla="*/ 988705 h 1129199"/>
                <a:gd name="connsiteX8" fmla="*/ 550352 w 1419507"/>
                <a:gd name="connsiteY8" fmla="*/ 952986 h 1129199"/>
                <a:gd name="connsiteX9" fmla="*/ 550352 w 1419507"/>
                <a:gd name="connsiteY9" fmla="*/ 883930 h 1129199"/>
                <a:gd name="connsiteX10" fmla="*/ 576546 w 1419507"/>
                <a:gd name="connsiteY10" fmla="*/ 857736 h 1129199"/>
                <a:gd name="connsiteX11" fmla="*/ 607502 w 1419507"/>
                <a:gd name="connsiteY11" fmla="*/ 867261 h 1129199"/>
                <a:gd name="connsiteX12" fmla="*/ 626552 w 1419507"/>
                <a:gd name="connsiteY12" fmla="*/ 793443 h 1129199"/>
                <a:gd name="connsiteX13" fmla="*/ 664652 w 1419507"/>
                <a:gd name="connsiteY13" fmla="*/ 719624 h 1129199"/>
                <a:gd name="connsiteX14" fmla="*/ 690846 w 1419507"/>
                <a:gd name="connsiteY14" fmla="*/ 567224 h 1129199"/>
                <a:gd name="connsiteX15" fmla="*/ 771808 w 1419507"/>
                <a:gd name="connsiteY15" fmla="*/ 519599 h 1129199"/>
                <a:gd name="connsiteX16" fmla="*/ 831340 w 1419507"/>
                <a:gd name="connsiteY16" fmla="*/ 521980 h 1129199"/>
                <a:gd name="connsiteX17" fmla="*/ 895633 w 1419507"/>
                <a:gd name="connsiteY17" fmla="*/ 460068 h 1129199"/>
                <a:gd name="connsiteX18" fmla="*/ 993265 w 1419507"/>
                <a:gd name="connsiteY18" fmla="*/ 445780 h 1129199"/>
                <a:gd name="connsiteX19" fmla="*/ 1021840 w 1419507"/>
                <a:gd name="connsiteY19" fmla="*/ 426731 h 1129199"/>
                <a:gd name="connsiteX20" fmla="*/ 1043271 w 1419507"/>
                <a:gd name="connsiteY20" fmla="*/ 352912 h 1129199"/>
                <a:gd name="connsiteX21" fmla="*/ 1186147 w 1419507"/>
                <a:gd name="connsiteY21" fmla="*/ 350532 h 1129199"/>
                <a:gd name="connsiteX22" fmla="*/ 1212339 w 1419507"/>
                <a:gd name="connsiteY22" fmla="*/ 295763 h 1129199"/>
                <a:gd name="connsiteX23" fmla="*/ 1240914 w 1419507"/>
                <a:gd name="connsiteY23" fmla="*/ 336243 h 1129199"/>
                <a:gd name="connsiteX24" fmla="*/ 1283776 w 1419507"/>
                <a:gd name="connsiteY24" fmla="*/ 305288 h 1129199"/>
                <a:gd name="connsiteX25" fmla="*/ 1371881 w 1419507"/>
                <a:gd name="connsiteY25" fmla="*/ 338625 h 1129199"/>
                <a:gd name="connsiteX26" fmla="*/ 1419507 w 1419507"/>
                <a:gd name="connsiteY26" fmla="*/ 283856 h 1129199"/>
                <a:gd name="connsiteX27" fmla="*/ 1379024 w 1419507"/>
                <a:gd name="connsiteY27" fmla="*/ 167174 h 1129199"/>
                <a:gd name="connsiteX28" fmla="*/ 1317112 w 1419507"/>
                <a:gd name="connsiteY28" fmla="*/ 69545 h 1129199"/>
                <a:gd name="connsiteX29" fmla="*/ 1319494 w 1419507"/>
                <a:gd name="connsiteY29" fmla="*/ 2870 h 1129199"/>
                <a:gd name="connsiteX30" fmla="*/ 1221862 w 1419507"/>
                <a:gd name="connsiteY30" fmla="*/ 33827 h 1129199"/>
                <a:gd name="connsiteX31" fmla="*/ 1200432 w 1419507"/>
                <a:gd name="connsiteY31" fmla="*/ 90977 h 1129199"/>
                <a:gd name="connsiteX32" fmla="*/ 1083750 w 1419507"/>
                <a:gd name="connsiteY32" fmla="*/ 95739 h 1129199"/>
                <a:gd name="connsiteX33" fmla="*/ 1014693 w 1419507"/>
                <a:gd name="connsiteY33" fmla="*/ 93357 h 1129199"/>
                <a:gd name="connsiteX34" fmla="*/ 955162 w 1419507"/>
                <a:gd name="connsiteY34" fmla="*/ 176703 h 1129199"/>
                <a:gd name="connsiteX35" fmla="*/ 957544 w 1419507"/>
                <a:gd name="connsiteY35" fmla="*/ 281477 h 1129199"/>
                <a:gd name="connsiteX36" fmla="*/ 876581 w 1419507"/>
                <a:gd name="connsiteY36" fmla="*/ 310051 h 1129199"/>
                <a:gd name="connsiteX37" fmla="*/ 859912 w 1419507"/>
                <a:gd name="connsiteY37" fmla="*/ 231470 h 1129199"/>
                <a:gd name="connsiteX38" fmla="*/ 740850 w 1419507"/>
                <a:gd name="connsiteY38" fmla="*/ 288620 h 1129199"/>
                <a:gd name="connsiteX39" fmla="*/ 638456 w 1419507"/>
                <a:gd name="connsiteY39" fmla="*/ 264807 h 1129199"/>
                <a:gd name="connsiteX40" fmla="*/ 633695 w 1419507"/>
                <a:gd name="connsiteY40" fmla="*/ 198134 h 1129199"/>
                <a:gd name="connsiteX41" fmla="*/ 690842 w 1419507"/>
                <a:gd name="connsiteY41" fmla="*/ 188609 h 1129199"/>
                <a:gd name="connsiteX42" fmla="*/ 686081 w 1419507"/>
                <a:gd name="connsiteY42" fmla="*/ 124314 h 1129199"/>
                <a:gd name="connsiteX43" fmla="*/ 638456 w 1419507"/>
                <a:gd name="connsiteY43" fmla="*/ 121933 h 1129199"/>
                <a:gd name="connsiteX44" fmla="*/ 614644 w 1419507"/>
                <a:gd name="connsiteY44" fmla="*/ 79070 h 1129199"/>
                <a:gd name="connsiteX45" fmla="*/ 402713 w 1419507"/>
                <a:gd name="connsiteY45" fmla="*/ 88596 h 1129199"/>
                <a:gd name="connsiteX46" fmla="*/ 374138 w 1419507"/>
                <a:gd name="connsiteY46" fmla="*/ 17159 h 1129199"/>
                <a:gd name="connsiteX47" fmla="*/ 307462 w 1419507"/>
                <a:gd name="connsiteY47" fmla="*/ 2871 h 1129199"/>
                <a:gd name="connsiteX48" fmla="*/ 355088 w 1419507"/>
                <a:gd name="connsiteY48" fmla="*/ 119552 h 1129199"/>
                <a:gd name="connsiteX49" fmla="*/ 302700 w 1419507"/>
                <a:gd name="connsiteY49" fmla="*/ 188609 h 1129199"/>
                <a:gd name="connsiteX50" fmla="*/ 266982 w 1419507"/>
                <a:gd name="connsiteY50" fmla="*/ 138603 h 1129199"/>
                <a:gd name="connsiteX51" fmla="*/ 197925 w 1419507"/>
                <a:gd name="connsiteY51" fmla="*/ 129078 h 1129199"/>
                <a:gd name="connsiteX52" fmla="*/ 171732 w 1419507"/>
                <a:gd name="connsiteY52" fmla="*/ 217185 h 1129199"/>
                <a:gd name="connsiteX53" fmla="*/ 155064 w 1419507"/>
                <a:gd name="connsiteY53" fmla="*/ 302909 h 1129199"/>
                <a:gd name="connsiteX54" fmla="*/ 57433 w 1419507"/>
                <a:gd name="connsiteY54" fmla="*/ 352915 h 1129199"/>
                <a:gd name="connsiteX55" fmla="*/ 33620 w 1419507"/>
                <a:gd name="connsiteY55" fmla="*/ 443403 h 1129199"/>
                <a:gd name="connsiteX56" fmla="*/ 284 w 1419507"/>
                <a:gd name="connsiteY56" fmla="*/ 479121 h 1129199"/>
                <a:gd name="connsiteX57" fmla="*/ 83628 w 1419507"/>
                <a:gd name="connsiteY57" fmla="*/ 529127 h 1129199"/>
                <a:gd name="connsiteX58" fmla="*/ 88390 w 1419507"/>
                <a:gd name="connsiteY58" fmla="*/ 629140 h 1129199"/>
                <a:gd name="connsiteX59" fmla="*/ 195547 w 1419507"/>
                <a:gd name="connsiteY59" fmla="*/ 586278 h 1129199"/>
                <a:gd name="connsiteX0" fmla="*/ 238408 w 1419507"/>
                <a:gd name="connsiteY0" fmla="*/ 950605 h 1129199"/>
                <a:gd name="connsiteX1" fmla="*/ 271746 w 1419507"/>
                <a:gd name="connsiteY1" fmla="*/ 1067286 h 1129199"/>
                <a:gd name="connsiteX2" fmla="*/ 364615 w 1419507"/>
                <a:gd name="connsiteY2" fmla="*/ 1079193 h 1129199"/>
                <a:gd name="connsiteX3" fmla="*/ 400333 w 1419507"/>
                <a:gd name="connsiteY3" fmla="*/ 1117293 h 1129199"/>
                <a:gd name="connsiteX4" fmla="*/ 493202 w 1419507"/>
                <a:gd name="connsiteY4" fmla="*/ 1129199 h 1129199"/>
                <a:gd name="connsiteX5" fmla="*/ 552733 w 1419507"/>
                <a:gd name="connsiteY5" fmla="*/ 1091099 h 1129199"/>
                <a:gd name="connsiteX6" fmla="*/ 555115 w 1419507"/>
                <a:gd name="connsiteY6" fmla="*/ 1031568 h 1129199"/>
                <a:gd name="connsiteX7" fmla="*/ 597977 w 1419507"/>
                <a:gd name="connsiteY7" fmla="*/ 988705 h 1129199"/>
                <a:gd name="connsiteX8" fmla="*/ 550352 w 1419507"/>
                <a:gd name="connsiteY8" fmla="*/ 952986 h 1129199"/>
                <a:gd name="connsiteX9" fmla="*/ 550352 w 1419507"/>
                <a:gd name="connsiteY9" fmla="*/ 883930 h 1129199"/>
                <a:gd name="connsiteX10" fmla="*/ 576546 w 1419507"/>
                <a:gd name="connsiteY10" fmla="*/ 857736 h 1129199"/>
                <a:gd name="connsiteX11" fmla="*/ 607502 w 1419507"/>
                <a:gd name="connsiteY11" fmla="*/ 867261 h 1129199"/>
                <a:gd name="connsiteX12" fmla="*/ 626552 w 1419507"/>
                <a:gd name="connsiteY12" fmla="*/ 793443 h 1129199"/>
                <a:gd name="connsiteX13" fmla="*/ 664652 w 1419507"/>
                <a:gd name="connsiteY13" fmla="*/ 719624 h 1129199"/>
                <a:gd name="connsiteX14" fmla="*/ 690846 w 1419507"/>
                <a:gd name="connsiteY14" fmla="*/ 567224 h 1129199"/>
                <a:gd name="connsiteX15" fmla="*/ 771808 w 1419507"/>
                <a:gd name="connsiteY15" fmla="*/ 519599 h 1129199"/>
                <a:gd name="connsiteX16" fmla="*/ 831340 w 1419507"/>
                <a:gd name="connsiteY16" fmla="*/ 521980 h 1129199"/>
                <a:gd name="connsiteX17" fmla="*/ 895633 w 1419507"/>
                <a:gd name="connsiteY17" fmla="*/ 460068 h 1129199"/>
                <a:gd name="connsiteX18" fmla="*/ 993265 w 1419507"/>
                <a:gd name="connsiteY18" fmla="*/ 445780 h 1129199"/>
                <a:gd name="connsiteX19" fmla="*/ 1021840 w 1419507"/>
                <a:gd name="connsiteY19" fmla="*/ 426731 h 1129199"/>
                <a:gd name="connsiteX20" fmla="*/ 1043271 w 1419507"/>
                <a:gd name="connsiteY20" fmla="*/ 352912 h 1129199"/>
                <a:gd name="connsiteX21" fmla="*/ 1186147 w 1419507"/>
                <a:gd name="connsiteY21" fmla="*/ 350532 h 1129199"/>
                <a:gd name="connsiteX22" fmla="*/ 1212339 w 1419507"/>
                <a:gd name="connsiteY22" fmla="*/ 295763 h 1129199"/>
                <a:gd name="connsiteX23" fmla="*/ 1240914 w 1419507"/>
                <a:gd name="connsiteY23" fmla="*/ 336243 h 1129199"/>
                <a:gd name="connsiteX24" fmla="*/ 1283776 w 1419507"/>
                <a:gd name="connsiteY24" fmla="*/ 305288 h 1129199"/>
                <a:gd name="connsiteX25" fmla="*/ 1371881 w 1419507"/>
                <a:gd name="connsiteY25" fmla="*/ 338625 h 1129199"/>
                <a:gd name="connsiteX26" fmla="*/ 1419507 w 1419507"/>
                <a:gd name="connsiteY26" fmla="*/ 283856 h 1129199"/>
                <a:gd name="connsiteX27" fmla="*/ 1379024 w 1419507"/>
                <a:gd name="connsiteY27" fmla="*/ 167174 h 1129199"/>
                <a:gd name="connsiteX28" fmla="*/ 1317112 w 1419507"/>
                <a:gd name="connsiteY28" fmla="*/ 69545 h 1129199"/>
                <a:gd name="connsiteX29" fmla="*/ 1319494 w 1419507"/>
                <a:gd name="connsiteY29" fmla="*/ 2870 h 1129199"/>
                <a:gd name="connsiteX30" fmla="*/ 1221862 w 1419507"/>
                <a:gd name="connsiteY30" fmla="*/ 33827 h 1129199"/>
                <a:gd name="connsiteX31" fmla="*/ 1200432 w 1419507"/>
                <a:gd name="connsiteY31" fmla="*/ 90977 h 1129199"/>
                <a:gd name="connsiteX32" fmla="*/ 1083750 w 1419507"/>
                <a:gd name="connsiteY32" fmla="*/ 95739 h 1129199"/>
                <a:gd name="connsiteX33" fmla="*/ 1014693 w 1419507"/>
                <a:gd name="connsiteY33" fmla="*/ 93357 h 1129199"/>
                <a:gd name="connsiteX34" fmla="*/ 955162 w 1419507"/>
                <a:gd name="connsiteY34" fmla="*/ 176703 h 1129199"/>
                <a:gd name="connsiteX35" fmla="*/ 957544 w 1419507"/>
                <a:gd name="connsiteY35" fmla="*/ 281477 h 1129199"/>
                <a:gd name="connsiteX36" fmla="*/ 876581 w 1419507"/>
                <a:gd name="connsiteY36" fmla="*/ 310051 h 1129199"/>
                <a:gd name="connsiteX37" fmla="*/ 859912 w 1419507"/>
                <a:gd name="connsiteY37" fmla="*/ 231470 h 1129199"/>
                <a:gd name="connsiteX38" fmla="*/ 740850 w 1419507"/>
                <a:gd name="connsiteY38" fmla="*/ 288620 h 1129199"/>
                <a:gd name="connsiteX39" fmla="*/ 638456 w 1419507"/>
                <a:gd name="connsiteY39" fmla="*/ 264807 h 1129199"/>
                <a:gd name="connsiteX40" fmla="*/ 633695 w 1419507"/>
                <a:gd name="connsiteY40" fmla="*/ 198134 h 1129199"/>
                <a:gd name="connsiteX41" fmla="*/ 690842 w 1419507"/>
                <a:gd name="connsiteY41" fmla="*/ 188609 h 1129199"/>
                <a:gd name="connsiteX42" fmla="*/ 686081 w 1419507"/>
                <a:gd name="connsiteY42" fmla="*/ 124314 h 1129199"/>
                <a:gd name="connsiteX43" fmla="*/ 638456 w 1419507"/>
                <a:gd name="connsiteY43" fmla="*/ 121933 h 1129199"/>
                <a:gd name="connsiteX44" fmla="*/ 614644 w 1419507"/>
                <a:gd name="connsiteY44" fmla="*/ 79070 h 1129199"/>
                <a:gd name="connsiteX45" fmla="*/ 402713 w 1419507"/>
                <a:gd name="connsiteY45" fmla="*/ 88596 h 1129199"/>
                <a:gd name="connsiteX46" fmla="*/ 374138 w 1419507"/>
                <a:gd name="connsiteY46" fmla="*/ 17159 h 1129199"/>
                <a:gd name="connsiteX47" fmla="*/ 307462 w 1419507"/>
                <a:gd name="connsiteY47" fmla="*/ 2871 h 1129199"/>
                <a:gd name="connsiteX48" fmla="*/ 355088 w 1419507"/>
                <a:gd name="connsiteY48" fmla="*/ 119552 h 1129199"/>
                <a:gd name="connsiteX49" fmla="*/ 302700 w 1419507"/>
                <a:gd name="connsiteY49" fmla="*/ 188609 h 1129199"/>
                <a:gd name="connsiteX50" fmla="*/ 266982 w 1419507"/>
                <a:gd name="connsiteY50" fmla="*/ 138603 h 1129199"/>
                <a:gd name="connsiteX51" fmla="*/ 197925 w 1419507"/>
                <a:gd name="connsiteY51" fmla="*/ 129078 h 1129199"/>
                <a:gd name="connsiteX52" fmla="*/ 171732 w 1419507"/>
                <a:gd name="connsiteY52" fmla="*/ 217185 h 1129199"/>
                <a:gd name="connsiteX53" fmla="*/ 155064 w 1419507"/>
                <a:gd name="connsiteY53" fmla="*/ 302909 h 1129199"/>
                <a:gd name="connsiteX54" fmla="*/ 57433 w 1419507"/>
                <a:gd name="connsiteY54" fmla="*/ 352915 h 1129199"/>
                <a:gd name="connsiteX55" fmla="*/ 33620 w 1419507"/>
                <a:gd name="connsiteY55" fmla="*/ 443403 h 1129199"/>
                <a:gd name="connsiteX56" fmla="*/ 284 w 1419507"/>
                <a:gd name="connsiteY56" fmla="*/ 479121 h 1129199"/>
                <a:gd name="connsiteX57" fmla="*/ 83628 w 1419507"/>
                <a:gd name="connsiteY57" fmla="*/ 529127 h 1129199"/>
                <a:gd name="connsiteX58" fmla="*/ 86009 w 1419507"/>
                <a:gd name="connsiteY58" fmla="*/ 612472 h 1129199"/>
                <a:gd name="connsiteX59" fmla="*/ 195547 w 1419507"/>
                <a:gd name="connsiteY59" fmla="*/ 586278 h 1129199"/>
                <a:gd name="connsiteX0" fmla="*/ 238408 w 1419507"/>
                <a:gd name="connsiteY0" fmla="*/ 950605 h 1129199"/>
                <a:gd name="connsiteX1" fmla="*/ 271746 w 1419507"/>
                <a:gd name="connsiteY1" fmla="*/ 1067286 h 1129199"/>
                <a:gd name="connsiteX2" fmla="*/ 364615 w 1419507"/>
                <a:gd name="connsiteY2" fmla="*/ 1079193 h 1129199"/>
                <a:gd name="connsiteX3" fmla="*/ 400333 w 1419507"/>
                <a:gd name="connsiteY3" fmla="*/ 1117293 h 1129199"/>
                <a:gd name="connsiteX4" fmla="*/ 493202 w 1419507"/>
                <a:gd name="connsiteY4" fmla="*/ 1129199 h 1129199"/>
                <a:gd name="connsiteX5" fmla="*/ 552733 w 1419507"/>
                <a:gd name="connsiteY5" fmla="*/ 1091099 h 1129199"/>
                <a:gd name="connsiteX6" fmla="*/ 555115 w 1419507"/>
                <a:gd name="connsiteY6" fmla="*/ 1031568 h 1129199"/>
                <a:gd name="connsiteX7" fmla="*/ 597977 w 1419507"/>
                <a:gd name="connsiteY7" fmla="*/ 988705 h 1129199"/>
                <a:gd name="connsiteX8" fmla="*/ 550352 w 1419507"/>
                <a:gd name="connsiteY8" fmla="*/ 952986 h 1129199"/>
                <a:gd name="connsiteX9" fmla="*/ 550352 w 1419507"/>
                <a:gd name="connsiteY9" fmla="*/ 883930 h 1129199"/>
                <a:gd name="connsiteX10" fmla="*/ 576546 w 1419507"/>
                <a:gd name="connsiteY10" fmla="*/ 857736 h 1129199"/>
                <a:gd name="connsiteX11" fmla="*/ 607502 w 1419507"/>
                <a:gd name="connsiteY11" fmla="*/ 867261 h 1129199"/>
                <a:gd name="connsiteX12" fmla="*/ 626552 w 1419507"/>
                <a:gd name="connsiteY12" fmla="*/ 793443 h 1129199"/>
                <a:gd name="connsiteX13" fmla="*/ 664652 w 1419507"/>
                <a:gd name="connsiteY13" fmla="*/ 719624 h 1129199"/>
                <a:gd name="connsiteX14" fmla="*/ 690846 w 1419507"/>
                <a:gd name="connsiteY14" fmla="*/ 567224 h 1129199"/>
                <a:gd name="connsiteX15" fmla="*/ 771808 w 1419507"/>
                <a:gd name="connsiteY15" fmla="*/ 519599 h 1129199"/>
                <a:gd name="connsiteX16" fmla="*/ 831340 w 1419507"/>
                <a:gd name="connsiteY16" fmla="*/ 521980 h 1129199"/>
                <a:gd name="connsiteX17" fmla="*/ 895633 w 1419507"/>
                <a:gd name="connsiteY17" fmla="*/ 460068 h 1129199"/>
                <a:gd name="connsiteX18" fmla="*/ 993265 w 1419507"/>
                <a:gd name="connsiteY18" fmla="*/ 445780 h 1129199"/>
                <a:gd name="connsiteX19" fmla="*/ 1021840 w 1419507"/>
                <a:gd name="connsiteY19" fmla="*/ 426731 h 1129199"/>
                <a:gd name="connsiteX20" fmla="*/ 1043271 w 1419507"/>
                <a:gd name="connsiteY20" fmla="*/ 352912 h 1129199"/>
                <a:gd name="connsiteX21" fmla="*/ 1186147 w 1419507"/>
                <a:gd name="connsiteY21" fmla="*/ 350532 h 1129199"/>
                <a:gd name="connsiteX22" fmla="*/ 1212339 w 1419507"/>
                <a:gd name="connsiteY22" fmla="*/ 295763 h 1129199"/>
                <a:gd name="connsiteX23" fmla="*/ 1240914 w 1419507"/>
                <a:gd name="connsiteY23" fmla="*/ 336243 h 1129199"/>
                <a:gd name="connsiteX24" fmla="*/ 1283776 w 1419507"/>
                <a:gd name="connsiteY24" fmla="*/ 305288 h 1129199"/>
                <a:gd name="connsiteX25" fmla="*/ 1371881 w 1419507"/>
                <a:gd name="connsiteY25" fmla="*/ 338625 h 1129199"/>
                <a:gd name="connsiteX26" fmla="*/ 1419507 w 1419507"/>
                <a:gd name="connsiteY26" fmla="*/ 283856 h 1129199"/>
                <a:gd name="connsiteX27" fmla="*/ 1379024 w 1419507"/>
                <a:gd name="connsiteY27" fmla="*/ 167174 h 1129199"/>
                <a:gd name="connsiteX28" fmla="*/ 1317112 w 1419507"/>
                <a:gd name="connsiteY28" fmla="*/ 69545 h 1129199"/>
                <a:gd name="connsiteX29" fmla="*/ 1319494 w 1419507"/>
                <a:gd name="connsiteY29" fmla="*/ 2870 h 1129199"/>
                <a:gd name="connsiteX30" fmla="*/ 1221862 w 1419507"/>
                <a:gd name="connsiteY30" fmla="*/ 33827 h 1129199"/>
                <a:gd name="connsiteX31" fmla="*/ 1200432 w 1419507"/>
                <a:gd name="connsiteY31" fmla="*/ 90977 h 1129199"/>
                <a:gd name="connsiteX32" fmla="*/ 1083750 w 1419507"/>
                <a:gd name="connsiteY32" fmla="*/ 95739 h 1129199"/>
                <a:gd name="connsiteX33" fmla="*/ 1014693 w 1419507"/>
                <a:gd name="connsiteY33" fmla="*/ 93357 h 1129199"/>
                <a:gd name="connsiteX34" fmla="*/ 955162 w 1419507"/>
                <a:gd name="connsiteY34" fmla="*/ 176703 h 1129199"/>
                <a:gd name="connsiteX35" fmla="*/ 957544 w 1419507"/>
                <a:gd name="connsiteY35" fmla="*/ 281477 h 1129199"/>
                <a:gd name="connsiteX36" fmla="*/ 876581 w 1419507"/>
                <a:gd name="connsiteY36" fmla="*/ 310051 h 1129199"/>
                <a:gd name="connsiteX37" fmla="*/ 859912 w 1419507"/>
                <a:gd name="connsiteY37" fmla="*/ 231470 h 1129199"/>
                <a:gd name="connsiteX38" fmla="*/ 740850 w 1419507"/>
                <a:gd name="connsiteY38" fmla="*/ 288620 h 1129199"/>
                <a:gd name="connsiteX39" fmla="*/ 638456 w 1419507"/>
                <a:gd name="connsiteY39" fmla="*/ 264807 h 1129199"/>
                <a:gd name="connsiteX40" fmla="*/ 633695 w 1419507"/>
                <a:gd name="connsiteY40" fmla="*/ 198134 h 1129199"/>
                <a:gd name="connsiteX41" fmla="*/ 690842 w 1419507"/>
                <a:gd name="connsiteY41" fmla="*/ 188609 h 1129199"/>
                <a:gd name="connsiteX42" fmla="*/ 686081 w 1419507"/>
                <a:gd name="connsiteY42" fmla="*/ 124314 h 1129199"/>
                <a:gd name="connsiteX43" fmla="*/ 638456 w 1419507"/>
                <a:gd name="connsiteY43" fmla="*/ 121933 h 1129199"/>
                <a:gd name="connsiteX44" fmla="*/ 614644 w 1419507"/>
                <a:gd name="connsiteY44" fmla="*/ 79070 h 1129199"/>
                <a:gd name="connsiteX45" fmla="*/ 402713 w 1419507"/>
                <a:gd name="connsiteY45" fmla="*/ 88596 h 1129199"/>
                <a:gd name="connsiteX46" fmla="*/ 374138 w 1419507"/>
                <a:gd name="connsiteY46" fmla="*/ 17159 h 1129199"/>
                <a:gd name="connsiteX47" fmla="*/ 307462 w 1419507"/>
                <a:gd name="connsiteY47" fmla="*/ 2871 h 1129199"/>
                <a:gd name="connsiteX48" fmla="*/ 355088 w 1419507"/>
                <a:gd name="connsiteY48" fmla="*/ 119552 h 1129199"/>
                <a:gd name="connsiteX49" fmla="*/ 302700 w 1419507"/>
                <a:gd name="connsiteY49" fmla="*/ 188609 h 1129199"/>
                <a:gd name="connsiteX50" fmla="*/ 266982 w 1419507"/>
                <a:gd name="connsiteY50" fmla="*/ 138603 h 1129199"/>
                <a:gd name="connsiteX51" fmla="*/ 197925 w 1419507"/>
                <a:gd name="connsiteY51" fmla="*/ 129078 h 1129199"/>
                <a:gd name="connsiteX52" fmla="*/ 171732 w 1419507"/>
                <a:gd name="connsiteY52" fmla="*/ 217185 h 1129199"/>
                <a:gd name="connsiteX53" fmla="*/ 155064 w 1419507"/>
                <a:gd name="connsiteY53" fmla="*/ 302909 h 1129199"/>
                <a:gd name="connsiteX54" fmla="*/ 57433 w 1419507"/>
                <a:gd name="connsiteY54" fmla="*/ 352915 h 1129199"/>
                <a:gd name="connsiteX55" fmla="*/ 33620 w 1419507"/>
                <a:gd name="connsiteY55" fmla="*/ 443403 h 1129199"/>
                <a:gd name="connsiteX56" fmla="*/ 284 w 1419507"/>
                <a:gd name="connsiteY56" fmla="*/ 479121 h 1129199"/>
                <a:gd name="connsiteX57" fmla="*/ 83628 w 1419507"/>
                <a:gd name="connsiteY57" fmla="*/ 529127 h 1129199"/>
                <a:gd name="connsiteX58" fmla="*/ 86009 w 1419507"/>
                <a:gd name="connsiteY58" fmla="*/ 612472 h 1129199"/>
                <a:gd name="connsiteX59" fmla="*/ 195547 w 1419507"/>
                <a:gd name="connsiteY59" fmla="*/ 586278 h 1129199"/>
                <a:gd name="connsiteX60" fmla="*/ 197928 w 1419507"/>
                <a:gd name="connsiteY60" fmla="*/ 581515 h 1129199"/>
                <a:gd name="connsiteX0" fmla="*/ 238408 w 1419507"/>
                <a:gd name="connsiteY0" fmla="*/ 950605 h 1129199"/>
                <a:gd name="connsiteX1" fmla="*/ 271746 w 1419507"/>
                <a:gd name="connsiteY1" fmla="*/ 1067286 h 1129199"/>
                <a:gd name="connsiteX2" fmla="*/ 364615 w 1419507"/>
                <a:gd name="connsiteY2" fmla="*/ 1079193 h 1129199"/>
                <a:gd name="connsiteX3" fmla="*/ 400333 w 1419507"/>
                <a:gd name="connsiteY3" fmla="*/ 1117293 h 1129199"/>
                <a:gd name="connsiteX4" fmla="*/ 493202 w 1419507"/>
                <a:gd name="connsiteY4" fmla="*/ 1129199 h 1129199"/>
                <a:gd name="connsiteX5" fmla="*/ 552733 w 1419507"/>
                <a:gd name="connsiteY5" fmla="*/ 1091099 h 1129199"/>
                <a:gd name="connsiteX6" fmla="*/ 555115 w 1419507"/>
                <a:gd name="connsiteY6" fmla="*/ 1031568 h 1129199"/>
                <a:gd name="connsiteX7" fmla="*/ 597977 w 1419507"/>
                <a:gd name="connsiteY7" fmla="*/ 988705 h 1129199"/>
                <a:gd name="connsiteX8" fmla="*/ 550352 w 1419507"/>
                <a:gd name="connsiteY8" fmla="*/ 952986 h 1129199"/>
                <a:gd name="connsiteX9" fmla="*/ 550352 w 1419507"/>
                <a:gd name="connsiteY9" fmla="*/ 883930 h 1129199"/>
                <a:gd name="connsiteX10" fmla="*/ 576546 w 1419507"/>
                <a:gd name="connsiteY10" fmla="*/ 857736 h 1129199"/>
                <a:gd name="connsiteX11" fmla="*/ 607502 w 1419507"/>
                <a:gd name="connsiteY11" fmla="*/ 867261 h 1129199"/>
                <a:gd name="connsiteX12" fmla="*/ 626552 w 1419507"/>
                <a:gd name="connsiteY12" fmla="*/ 793443 h 1129199"/>
                <a:gd name="connsiteX13" fmla="*/ 664652 w 1419507"/>
                <a:gd name="connsiteY13" fmla="*/ 719624 h 1129199"/>
                <a:gd name="connsiteX14" fmla="*/ 690846 w 1419507"/>
                <a:gd name="connsiteY14" fmla="*/ 567224 h 1129199"/>
                <a:gd name="connsiteX15" fmla="*/ 771808 w 1419507"/>
                <a:gd name="connsiteY15" fmla="*/ 519599 h 1129199"/>
                <a:gd name="connsiteX16" fmla="*/ 831340 w 1419507"/>
                <a:gd name="connsiteY16" fmla="*/ 521980 h 1129199"/>
                <a:gd name="connsiteX17" fmla="*/ 895633 w 1419507"/>
                <a:gd name="connsiteY17" fmla="*/ 460068 h 1129199"/>
                <a:gd name="connsiteX18" fmla="*/ 993265 w 1419507"/>
                <a:gd name="connsiteY18" fmla="*/ 445780 h 1129199"/>
                <a:gd name="connsiteX19" fmla="*/ 1021840 w 1419507"/>
                <a:gd name="connsiteY19" fmla="*/ 426731 h 1129199"/>
                <a:gd name="connsiteX20" fmla="*/ 1043271 w 1419507"/>
                <a:gd name="connsiteY20" fmla="*/ 352912 h 1129199"/>
                <a:gd name="connsiteX21" fmla="*/ 1186147 w 1419507"/>
                <a:gd name="connsiteY21" fmla="*/ 350532 h 1129199"/>
                <a:gd name="connsiteX22" fmla="*/ 1212339 w 1419507"/>
                <a:gd name="connsiteY22" fmla="*/ 295763 h 1129199"/>
                <a:gd name="connsiteX23" fmla="*/ 1240914 w 1419507"/>
                <a:gd name="connsiteY23" fmla="*/ 336243 h 1129199"/>
                <a:gd name="connsiteX24" fmla="*/ 1283776 w 1419507"/>
                <a:gd name="connsiteY24" fmla="*/ 305288 h 1129199"/>
                <a:gd name="connsiteX25" fmla="*/ 1371881 w 1419507"/>
                <a:gd name="connsiteY25" fmla="*/ 338625 h 1129199"/>
                <a:gd name="connsiteX26" fmla="*/ 1419507 w 1419507"/>
                <a:gd name="connsiteY26" fmla="*/ 283856 h 1129199"/>
                <a:gd name="connsiteX27" fmla="*/ 1379024 w 1419507"/>
                <a:gd name="connsiteY27" fmla="*/ 167174 h 1129199"/>
                <a:gd name="connsiteX28" fmla="*/ 1317112 w 1419507"/>
                <a:gd name="connsiteY28" fmla="*/ 69545 h 1129199"/>
                <a:gd name="connsiteX29" fmla="*/ 1319494 w 1419507"/>
                <a:gd name="connsiteY29" fmla="*/ 2870 h 1129199"/>
                <a:gd name="connsiteX30" fmla="*/ 1221862 w 1419507"/>
                <a:gd name="connsiteY30" fmla="*/ 33827 h 1129199"/>
                <a:gd name="connsiteX31" fmla="*/ 1200432 w 1419507"/>
                <a:gd name="connsiteY31" fmla="*/ 90977 h 1129199"/>
                <a:gd name="connsiteX32" fmla="*/ 1083750 w 1419507"/>
                <a:gd name="connsiteY32" fmla="*/ 95739 h 1129199"/>
                <a:gd name="connsiteX33" fmla="*/ 1014693 w 1419507"/>
                <a:gd name="connsiteY33" fmla="*/ 93357 h 1129199"/>
                <a:gd name="connsiteX34" fmla="*/ 955162 w 1419507"/>
                <a:gd name="connsiteY34" fmla="*/ 176703 h 1129199"/>
                <a:gd name="connsiteX35" fmla="*/ 957544 w 1419507"/>
                <a:gd name="connsiteY35" fmla="*/ 281477 h 1129199"/>
                <a:gd name="connsiteX36" fmla="*/ 876581 w 1419507"/>
                <a:gd name="connsiteY36" fmla="*/ 310051 h 1129199"/>
                <a:gd name="connsiteX37" fmla="*/ 859912 w 1419507"/>
                <a:gd name="connsiteY37" fmla="*/ 231470 h 1129199"/>
                <a:gd name="connsiteX38" fmla="*/ 740850 w 1419507"/>
                <a:gd name="connsiteY38" fmla="*/ 288620 h 1129199"/>
                <a:gd name="connsiteX39" fmla="*/ 638456 w 1419507"/>
                <a:gd name="connsiteY39" fmla="*/ 264807 h 1129199"/>
                <a:gd name="connsiteX40" fmla="*/ 633695 w 1419507"/>
                <a:gd name="connsiteY40" fmla="*/ 198134 h 1129199"/>
                <a:gd name="connsiteX41" fmla="*/ 690842 w 1419507"/>
                <a:gd name="connsiteY41" fmla="*/ 188609 h 1129199"/>
                <a:gd name="connsiteX42" fmla="*/ 686081 w 1419507"/>
                <a:gd name="connsiteY42" fmla="*/ 124314 h 1129199"/>
                <a:gd name="connsiteX43" fmla="*/ 638456 w 1419507"/>
                <a:gd name="connsiteY43" fmla="*/ 121933 h 1129199"/>
                <a:gd name="connsiteX44" fmla="*/ 614644 w 1419507"/>
                <a:gd name="connsiteY44" fmla="*/ 79070 h 1129199"/>
                <a:gd name="connsiteX45" fmla="*/ 402713 w 1419507"/>
                <a:gd name="connsiteY45" fmla="*/ 88596 h 1129199"/>
                <a:gd name="connsiteX46" fmla="*/ 374138 w 1419507"/>
                <a:gd name="connsiteY46" fmla="*/ 17159 h 1129199"/>
                <a:gd name="connsiteX47" fmla="*/ 307462 w 1419507"/>
                <a:gd name="connsiteY47" fmla="*/ 2871 h 1129199"/>
                <a:gd name="connsiteX48" fmla="*/ 355088 w 1419507"/>
                <a:gd name="connsiteY48" fmla="*/ 119552 h 1129199"/>
                <a:gd name="connsiteX49" fmla="*/ 302700 w 1419507"/>
                <a:gd name="connsiteY49" fmla="*/ 188609 h 1129199"/>
                <a:gd name="connsiteX50" fmla="*/ 266982 w 1419507"/>
                <a:gd name="connsiteY50" fmla="*/ 138603 h 1129199"/>
                <a:gd name="connsiteX51" fmla="*/ 197925 w 1419507"/>
                <a:gd name="connsiteY51" fmla="*/ 129078 h 1129199"/>
                <a:gd name="connsiteX52" fmla="*/ 171732 w 1419507"/>
                <a:gd name="connsiteY52" fmla="*/ 217185 h 1129199"/>
                <a:gd name="connsiteX53" fmla="*/ 155064 w 1419507"/>
                <a:gd name="connsiteY53" fmla="*/ 302909 h 1129199"/>
                <a:gd name="connsiteX54" fmla="*/ 57433 w 1419507"/>
                <a:gd name="connsiteY54" fmla="*/ 352915 h 1129199"/>
                <a:gd name="connsiteX55" fmla="*/ 33620 w 1419507"/>
                <a:gd name="connsiteY55" fmla="*/ 443403 h 1129199"/>
                <a:gd name="connsiteX56" fmla="*/ 284 w 1419507"/>
                <a:gd name="connsiteY56" fmla="*/ 479121 h 1129199"/>
                <a:gd name="connsiteX57" fmla="*/ 83628 w 1419507"/>
                <a:gd name="connsiteY57" fmla="*/ 529127 h 1129199"/>
                <a:gd name="connsiteX58" fmla="*/ 86009 w 1419507"/>
                <a:gd name="connsiteY58" fmla="*/ 612472 h 1129199"/>
                <a:gd name="connsiteX59" fmla="*/ 195547 w 1419507"/>
                <a:gd name="connsiteY59" fmla="*/ 586278 h 1129199"/>
                <a:gd name="connsiteX60" fmla="*/ 200310 w 1419507"/>
                <a:gd name="connsiteY60" fmla="*/ 669621 h 1129199"/>
                <a:gd name="connsiteX0" fmla="*/ 238408 w 1419507"/>
                <a:gd name="connsiteY0" fmla="*/ 950605 h 1129199"/>
                <a:gd name="connsiteX1" fmla="*/ 271746 w 1419507"/>
                <a:gd name="connsiteY1" fmla="*/ 1067286 h 1129199"/>
                <a:gd name="connsiteX2" fmla="*/ 364615 w 1419507"/>
                <a:gd name="connsiteY2" fmla="*/ 1079193 h 1129199"/>
                <a:gd name="connsiteX3" fmla="*/ 400333 w 1419507"/>
                <a:gd name="connsiteY3" fmla="*/ 1117293 h 1129199"/>
                <a:gd name="connsiteX4" fmla="*/ 493202 w 1419507"/>
                <a:gd name="connsiteY4" fmla="*/ 1129199 h 1129199"/>
                <a:gd name="connsiteX5" fmla="*/ 552733 w 1419507"/>
                <a:gd name="connsiteY5" fmla="*/ 1091099 h 1129199"/>
                <a:gd name="connsiteX6" fmla="*/ 555115 w 1419507"/>
                <a:gd name="connsiteY6" fmla="*/ 1031568 h 1129199"/>
                <a:gd name="connsiteX7" fmla="*/ 597977 w 1419507"/>
                <a:gd name="connsiteY7" fmla="*/ 988705 h 1129199"/>
                <a:gd name="connsiteX8" fmla="*/ 550352 w 1419507"/>
                <a:gd name="connsiteY8" fmla="*/ 952986 h 1129199"/>
                <a:gd name="connsiteX9" fmla="*/ 550352 w 1419507"/>
                <a:gd name="connsiteY9" fmla="*/ 883930 h 1129199"/>
                <a:gd name="connsiteX10" fmla="*/ 576546 w 1419507"/>
                <a:gd name="connsiteY10" fmla="*/ 857736 h 1129199"/>
                <a:gd name="connsiteX11" fmla="*/ 607502 w 1419507"/>
                <a:gd name="connsiteY11" fmla="*/ 867261 h 1129199"/>
                <a:gd name="connsiteX12" fmla="*/ 626552 w 1419507"/>
                <a:gd name="connsiteY12" fmla="*/ 793443 h 1129199"/>
                <a:gd name="connsiteX13" fmla="*/ 664652 w 1419507"/>
                <a:gd name="connsiteY13" fmla="*/ 719624 h 1129199"/>
                <a:gd name="connsiteX14" fmla="*/ 690846 w 1419507"/>
                <a:gd name="connsiteY14" fmla="*/ 567224 h 1129199"/>
                <a:gd name="connsiteX15" fmla="*/ 771808 w 1419507"/>
                <a:gd name="connsiteY15" fmla="*/ 519599 h 1129199"/>
                <a:gd name="connsiteX16" fmla="*/ 831340 w 1419507"/>
                <a:gd name="connsiteY16" fmla="*/ 521980 h 1129199"/>
                <a:gd name="connsiteX17" fmla="*/ 895633 w 1419507"/>
                <a:gd name="connsiteY17" fmla="*/ 460068 h 1129199"/>
                <a:gd name="connsiteX18" fmla="*/ 993265 w 1419507"/>
                <a:gd name="connsiteY18" fmla="*/ 445780 h 1129199"/>
                <a:gd name="connsiteX19" fmla="*/ 1021840 w 1419507"/>
                <a:gd name="connsiteY19" fmla="*/ 426731 h 1129199"/>
                <a:gd name="connsiteX20" fmla="*/ 1043271 w 1419507"/>
                <a:gd name="connsiteY20" fmla="*/ 352912 h 1129199"/>
                <a:gd name="connsiteX21" fmla="*/ 1186147 w 1419507"/>
                <a:gd name="connsiteY21" fmla="*/ 350532 h 1129199"/>
                <a:gd name="connsiteX22" fmla="*/ 1212339 w 1419507"/>
                <a:gd name="connsiteY22" fmla="*/ 295763 h 1129199"/>
                <a:gd name="connsiteX23" fmla="*/ 1240914 w 1419507"/>
                <a:gd name="connsiteY23" fmla="*/ 336243 h 1129199"/>
                <a:gd name="connsiteX24" fmla="*/ 1283776 w 1419507"/>
                <a:gd name="connsiteY24" fmla="*/ 305288 h 1129199"/>
                <a:gd name="connsiteX25" fmla="*/ 1371881 w 1419507"/>
                <a:gd name="connsiteY25" fmla="*/ 338625 h 1129199"/>
                <a:gd name="connsiteX26" fmla="*/ 1419507 w 1419507"/>
                <a:gd name="connsiteY26" fmla="*/ 283856 h 1129199"/>
                <a:gd name="connsiteX27" fmla="*/ 1379024 w 1419507"/>
                <a:gd name="connsiteY27" fmla="*/ 167174 h 1129199"/>
                <a:gd name="connsiteX28" fmla="*/ 1317112 w 1419507"/>
                <a:gd name="connsiteY28" fmla="*/ 69545 h 1129199"/>
                <a:gd name="connsiteX29" fmla="*/ 1319494 w 1419507"/>
                <a:gd name="connsiteY29" fmla="*/ 2870 h 1129199"/>
                <a:gd name="connsiteX30" fmla="*/ 1221862 w 1419507"/>
                <a:gd name="connsiteY30" fmla="*/ 33827 h 1129199"/>
                <a:gd name="connsiteX31" fmla="*/ 1200432 w 1419507"/>
                <a:gd name="connsiteY31" fmla="*/ 90977 h 1129199"/>
                <a:gd name="connsiteX32" fmla="*/ 1083750 w 1419507"/>
                <a:gd name="connsiteY32" fmla="*/ 95739 h 1129199"/>
                <a:gd name="connsiteX33" fmla="*/ 1014693 w 1419507"/>
                <a:gd name="connsiteY33" fmla="*/ 93357 h 1129199"/>
                <a:gd name="connsiteX34" fmla="*/ 955162 w 1419507"/>
                <a:gd name="connsiteY34" fmla="*/ 176703 h 1129199"/>
                <a:gd name="connsiteX35" fmla="*/ 957544 w 1419507"/>
                <a:gd name="connsiteY35" fmla="*/ 281477 h 1129199"/>
                <a:gd name="connsiteX36" fmla="*/ 876581 w 1419507"/>
                <a:gd name="connsiteY36" fmla="*/ 310051 h 1129199"/>
                <a:gd name="connsiteX37" fmla="*/ 859912 w 1419507"/>
                <a:gd name="connsiteY37" fmla="*/ 231470 h 1129199"/>
                <a:gd name="connsiteX38" fmla="*/ 740850 w 1419507"/>
                <a:gd name="connsiteY38" fmla="*/ 288620 h 1129199"/>
                <a:gd name="connsiteX39" fmla="*/ 638456 w 1419507"/>
                <a:gd name="connsiteY39" fmla="*/ 264807 h 1129199"/>
                <a:gd name="connsiteX40" fmla="*/ 633695 w 1419507"/>
                <a:gd name="connsiteY40" fmla="*/ 198134 h 1129199"/>
                <a:gd name="connsiteX41" fmla="*/ 690842 w 1419507"/>
                <a:gd name="connsiteY41" fmla="*/ 188609 h 1129199"/>
                <a:gd name="connsiteX42" fmla="*/ 686081 w 1419507"/>
                <a:gd name="connsiteY42" fmla="*/ 124314 h 1129199"/>
                <a:gd name="connsiteX43" fmla="*/ 638456 w 1419507"/>
                <a:gd name="connsiteY43" fmla="*/ 121933 h 1129199"/>
                <a:gd name="connsiteX44" fmla="*/ 614644 w 1419507"/>
                <a:gd name="connsiteY44" fmla="*/ 79070 h 1129199"/>
                <a:gd name="connsiteX45" fmla="*/ 402713 w 1419507"/>
                <a:gd name="connsiteY45" fmla="*/ 88596 h 1129199"/>
                <a:gd name="connsiteX46" fmla="*/ 374138 w 1419507"/>
                <a:gd name="connsiteY46" fmla="*/ 17159 h 1129199"/>
                <a:gd name="connsiteX47" fmla="*/ 307462 w 1419507"/>
                <a:gd name="connsiteY47" fmla="*/ 2871 h 1129199"/>
                <a:gd name="connsiteX48" fmla="*/ 355088 w 1419507"/>
                <a:gd name="connsiteY48" fmla="*/ 119552 h 1129199"/>
                <a:gd name="connsiteX49" fmla="*/ 302700 w 1419507"/>
                <a:gd name="connsiteY49" fmla="*/ 188609 h 1129199"/>
                <a:gd name="connsiteX50" fmla="*/ 266982 w 1419507"/>
                <a:gd name="connsiteY50" fmla="*/ 138603 h 1129199"/>
                <a:gd name="connsiteX51" fmla="*/ 197925 w 1419507"/>
                <a:gd name="connsiteY51" fmla="*/ 129078 h 1129199"/>
                <a:gd name="connsiteX52" fmla="*/ 171732 w 1419507"/>
                <a:gd name="connsiteY52" fmla="*/ 217185 h 1129199"/>
                <a:gd name="connsiteX53" fmla="*/ 155064 w 1419507"/>
                <a:gd name="connsiteY53" fmla="*/ 302909 h 1129199"/>
                <a:gd name="connsiteX54" fmla="*/ 57433 w 1419507"/>
                <a:gd name="connsiteY54" fmla="*/ 352915 h 1129199"/>
                <a:gd name="connsiteX55" fmla="*/ 33620 w 1419507"/>
                <a:gd name="connsiteY55" fmla="*/ 443403 h 1129199"/>
                <a:gd name="connsiteX56" fmla="*/ 284 w 1419507"/>
                <a:gd name="connsiteY56" fmla="*/ 479121 h 1129199"/>
                <a:gd name="connsiteX57" fmla="*/ 83628 w 1419507"/>
                <a:gd name="connsiteY57" fmla="*/ 529127 h 1129199"/>
                <a:gd name="connsiteX58" fmla="*/ 86009 w 1419507"/>
                <a:gd name="connsiteY58" fmla="*/ 612472 h 1129199"/>
                <a:gd name="connsiteX59" fmla="*/ 195547 w 1419507"/>
                <a:gd name="connsiteY59" fmla="*/ 586278 h 1129199"/>
                <a:gd name="connsiteX60" fmla="*/ 200310 w 1419507"/>
                <a:gd name="connsiteY60" fmla="*/ 669621 h 1129199"/>
                <a:gd name="connsiteX61" fmla="*/ 193166 w 1419507"/>
                <a:gd name="connsiteY61" fmla="*/ 667240 h 1129199"/>
                <a:gd name="connsiteX0" fmla="*/ 238408 w 1419507"/>
                <a:gd name="connsiteY0" fmla="*/ 950605 h 1129199"/>
                <a:gd name="connsiteX1" fmla="*/ 271746 w 1419507"/>
                <a:gd name="connsiteY1" fmla="*/ 1067286 h 1129199"/>
                <a:gd name="connsiteX2" fmla="*/ 364615 w 1419507"/>
                <a:gd name="connsiteY2" fmla="*/ 1079193 h 1129199"/>
                <a:gd name="connsiteX3" fmla="*/ 400333 w 1419507"/>
                <a:gd name="connsiteY3" fmla="*/ 1117293 h 1129199"/>
                <a:gd name="connsiteX4" fmla="*/ 493202 w 1419507"/>
                <a:gd name="connsiteY4" fmla="*/ 1129199 h 1129199"/>
                <a:gd name="connsiteX5" fmla="*/ 552733 w 1419507"/>
                <a:gd name="connsiteY5" fmla="*/ 1091099 h 1129199"/>
                <a:gd name="connsiteX6" fmla="*/ 555115 w 1419507"/>
                <a:gd name="connsiteY6" fmla="*/ 1031568 h 1129199"/>
                <a:gd name="connsiteX7" fmla="*/ 597977 w 1419507"/>
                <a:gd name="connsiteY7" fmla="*/ 988705 h 1129199"/>
                <a:gd name="connsiteX8" fmla="*/ 550352 w 1419507"/>
                <a:gd name="connsiteY8" fmla="*/ 952986 h 1129199"/>
                <a:gd name="connsiteX9" fmla="*/ 550352 w 1419507"/>
                <a:gd name="connsiteY9" fmla="*/ 883930 h 1129199"/>
                <a:gd name="connsiteX10" fmla="*/ 576546 w 1419507"/>
                <a:gd name="connsiteY10" fmla="*/ 857736 h 1129199"/>
                <a:gd name="connsiteX11" fmla="*/ 607502 w 1419507"/>
                <a:gd name="connsiteY11" fmla="*/ 867261 h 1129199"/>
                <a:gd name="connsiteX12" fmla="*/ 626552 w 1419507"/>
                <a:gd name="connsiteY12" fmla="*/ 793443 h 1129199"/>
                <a:gd name="connsiteX13" fmla="*/ 664652 w 1419507"/>
                <a:gd name="connsiteY13" fmla="*/ 719624 h 1129199"/>
                <a:gd name="connsiteX14" fmla="*/ 690846 w 1419507"/>
                <a:gd name="connsiteY14" fmla="*/ 567224 h 1129199"/>
                <a:gd name="connsiteX15" fmla="*/ 771808 w 1419507"/>
                <a:gd name="connsiteY15" fmla="*/ 519599 h 1129199"/>
                <a:gd name="connsiteX16" fmla="*/ 831340 w 1419507"/>
                <a:gd name="connsiteY16" fmla="*/ 521980 h 1129199"/>
                <a:gd name="connsiteX17" fmla="*/ 895633 w 1419507"/>
                <a:gd name="connsiteY17" fmla="*/ 460068 h 1129199"/>
                <a:gd name="connsiteX18" fmla="*/ 993265 w 1419507"/>
                <a:gd name="connsiteY18" fmla="*/ 445780 h 1129199"/>
                <a:gd name="connsiteX19" fmla="*/ 1021840 w 1419507"/>
                <a:gd name="connsiteY19" fmla="*/ 426731 h 1129199"/>
                <a:gd name="connsiteX20" fmla="*/ 1043271 w 1419507"/>
                <a:gd name="connsiteY20" fmla="*/ 352912 h 1129199"/>
                <a:gd name="connsiteX21" fmla="*/ 1186147 w 1419507"/>
                <a:gd name="connsiteY21" fmla="*/ 350532 h 1129199"/>
                <a:gd name="connsiteX22" fmla="*/ 1212339 w 1419507"/>
                <a:gd name="connsiteY22" fmla="*/ 295763 h 1129199"/>
                <a:gd name="connsiteX23" fmla="*/ 1240914 w 1419507"/>
                <a:gd name="connsiteY23" fmla="*/ 336243 h 1129199"/>
                <a:gd name="connsiteX24" fmla="*/ 1283776 w 1419507"/>
                <a:gd name="connsiteY24" fmla="*/ 305288 h 1129199"/>
                <a:gd name="connsiteX25" fmla="*/ 1371881 w 1419507"/>
                <a:gd name="connsiteY25" fmla="*/ 338625 h 1129199"/>
                <a:gd name="connsiteX26" fmla="*/ 1419507 w 1419507"/>
                <a:gd name="connsiteY26" fmla="*/ 283856 h 1129199"/>
                <a:gd name="connsiteX27" fmla="*/ 1379024 w 1419507"/>
                <a:gd name="connsiteY27" fmla="*/ 167174 h 1129199"/>
                <a:gd name="connsiteX28" fmla="*/ 1317112 w 1419507"/>
                <a:gd name="connsiteY28" fmla="*/ 69545 h 1129199"/>
                <a:gd name="connsiteX29" fmla="*/ 1319494 w 1419507"/>
                <a:gd name="connsiteY29" fmla="*/ 2870 h 1129199"/>
                <a:gd name="connsiteX30" fmla="*/ 1221862 w 1419507"/>
                <a:gd name="connsiteY30" fmla="*/ 33827 h 1129199"/>
                <a:gd name="connsiteX31" fmla="*/ 1200432 w 1419507"/>
                <a:gd name="connsiteY31" fmla="*/ 90977 h 1129199"/>
                <a:gd name="connsiteX32" fmla="*/ 1083750 w 1419507"/>
                <a:gd name="connsiteY32" fmla="*/ 95739 h 1129199"/>
                <a:gd name="connsiteX33" fmla="*/ 1014693 w 1419507"/>
                <a:gd name="connsiteY33" fmla="*/ 93357 h 1129199"/>
                <a:gd name="connsiteX34" fmla="*/ 955162 w 1419507"/>
                <a:gd name="connsiteY34" fmla="*/ 176703 h 1129199"/>
                <a:gd name="connsiteX35" fmla="*/ 957544 w 1419507"/>
                <a:gd name="connsiteY35" fmla="*/ 281477 h 1129199"/>
                <a:gd name="connsiteX36" fmla="*/ 876581 w 1419507"/>
                <a:gd name="connsiteY36" fmla="*/ 310051 h 1129199"/>
                <a:gd name="connsiteX37" fmla="*/ 859912 w 1419507"/>
                <a:gd name="connsiteY37" fmla="*/ 231470 h 1129199"/>
                <a:gd name="connsiteX38" fmla="*/ 740850 w 1419507"/>
                <a:gd name="connsiteY38" fmla="*/ 288620 h 1129199"/>
                <a:gd name="connsiteX39" fmla="*/ 638456 w 1419507"/>
                <a:gd name="connsiteY39" fmla="*/ 264807 h 1129199"/>
                <a:gd name="connsiteX40" fmla="*/ 633695 w 1419507"/>
                <a:gd name="connsiteY40" fmla="*/ 198134 h 1129199"/>
                <a:gd name="connsiteX41" fmla="*/ 690842 w 1419507"/>
                <a:gd name="connsiteY41" fmla="*/ 188609 h 1129199"/>
                <a:gd name="connsiteX42" fmla="*/ 686081 w 1419507"/>
                <a:gd name="connsiteY42" fmla="*/ 124314 h 1129199"/>
                <a:gd name="connsiteX43" fmla="*/ 638456 w 1419507"/>
                <a:gd name="connsiteY43" fmla="*/ 121933 h 1129199"/>
                <a:gd name="connsiteX44" fmla="*/ 614644 w 1419507"/>
                <a:gd name="connsiteY44" fmla="*/ 79070 h 1129199"/>
                <a:gd name="connsiteX45" fmla="*/ 402713 w 1419507"/>
                <a:gd name="connsiteY45" fmla="*/ 88596 h 1129199"/>
                <a:gd name="connsiteX46" fmla="*/ 374138 w 1419507"/>
                <a:gd name="connsiteY46" fmla="*/ 17159 h 1129199"/>
                <a:gd name="connsiteX47" fmla="*/ 307462 w 1419507"/>
                <a:gd name="connsiteY47" fmla="*/ 2871 h 1129199"/>
                <a:gd name="connsiteX48" fmla="*/ 355088 w 1419507"/>
                <a:gd name="connsiteY48" fmla="*/ 119552 h 1129199"/>
                <a:gd name="connsiteX49" fmla="*/ 302700 w 1419507"/>
                <a:gd name="connsiteY49" fmla="*/ 188609 h 1129199"/>
                <a:gd name="connsiteX50" fmla="*/ 266982 w 1419507"/>
                <a:gd name="connsiteY50" fmla="*/ 138603 h 1129199"/>
                <a:gd name="connsiteX51" fmla="*/ 197925 w 1419507"/>
                <a:gd name="connsiteY51" fmla="*/ 129078 h 1129199"/>
                <a:gd name="connsiteX52" fmla="*/ 171732 w 1419507"/>
                <a:gd name="connsiteY52" fmla="*/ 217185 h 1129199"/>
                <a:gd name="connsiteX53" fmla="*/ 155064 w 1419507"/>
                <a:gd name="connsiteY53" fmla="*/ 302909 h 1129199"/>
                <a:gd name="connsiteX54" fmla="*/ 57433 w 1419507"/>
                <a:gd name="connsiteY54" fmla="*/ 352915 h 1129199"/>
                <a:gd name="connsiteX55" fmla="*/ 33620 w 1419507"/>
                <a:gd name="connsiteY55" fmla="*/ 443403 h 1129199"/>
                <a:gd name="connsiteX56" fmla="*/ 284 w 1419507"/>
                <a:gd name="connsiteY56" fmla="*/ 479121 h 1129199"/>
                <a:gd name="connsiteX57" fmla="*/ 83628 w 1419507"/>
                <a:gd name="connsiteY57" fmla="*/ 529127 h 1129199"/>
                <a:gd name="connsiteX58" fmla="*/ 86009 w 1419507"/>
                <a:gd name="connsiteY58" fmla="*/ 612472 h 1129199"/>
                <a:gd name="connsiteX59" fmla="*/ 195547 w 1419507"/>
                <a:gd name="connsiteY59" fmla="*/ 586278 h 1129199"/>
                <a:gd name="connsiteX60" fmla="*/ 200310 w 1419507"/>
                <a:gd name="connsiteY60" fmla="*/ 669621 h 1129199"/>
                <a:gd name="connsiteX61" fmla="*/ 345566 w 1419507"/>
                <a:gd name="connsiteY61" fmla="*/ 683909 h 1129199"/>
                <a:gd name="connsiteX0" fmla="*/ 238408 w 1419507"/>
                <a:gd name="connsiteY0" fmla="*/ 950605 h 1129199"/>
                <a:gd name="connsiteX1" fmla="*/ 271746 w 1419507"/>
                <a:gd name="connsiteY1" fmla="*/ 1067286 h 1129199"/>
                <a:gd name="connsiteX2" fmla="*/ 364615 w 1419507"/>
                <a:gd name="connsiteY2" fmla="*/ 1079193 h 1129199"/>
                <a:gd name="connsiteX3" fmla="*/ 400333 w 1419507"/>
                <a:gd name="connsiteY3" fmla="*/ 1117293 h 1129199"/>
                <a:gd name="connsiteX4" fmla="*/ 493202 w 1419507"/>
                <a:gd name="connsiteY4" fmla="*/ 1129199 h 1129199"/>
                <a:gd name="connsiteX5" fmla="*/ 552733 w 1419507"/>
                <a:gd name="connsiteY5" fmla="*/ 1091099 h 1129199"/>
                <a:gd name="connsiteX6" fmla="*/ 555115 w 1419507"/>
                <a:gd name="connsiteY6" fmla="*/ 1031568 h 1129199"/>
                <a:gd name="connsiteX7" fmla="*/ 597977 w 1419507"/>
                <a:gd name="connsiteY7" fmla="*/ 988705 h 1129199"/>
                <a:gd name="connsiteX8" fmla="*/ 550352 w 1419507"/>
                <a:gd name="connsiteY8" fmla="*/ 952986 h 1129199"/>
                <a:gd name="connsiteX9" fmla="*/ 550352 w 1419507"/>
                <a:gd name="connsiteY9" fmla="*/ 883930 h 1129199"/>
                <a:gd name="connsiteX10" fmla="*/ 576546 w 1419507"/>
                <a:gd name="connsiteY10" fmla="*/ 857736 h 1129199"/>
                <a:gd name="connsiteX11" fmla="*/ 607502 w 1419507"/>
                <a:gd name="connsiteY11" fmla="*/ 867261 h 1129199"/>
                <a:gd name="connsiteX12" fmla="*/ 626552 w 1419507"/>
                <a:gd name="connsiteY12" fmla="*/ 793443 h 1129199"/>
                <a:gd name="connsiteX13" fmla="*/ 664652 w 1419507"/>
                <a:gd name="connsiteY13" fmla="*/ 719624 h 1129199"/>
                <a:gd name="connsiteX14" fmla="*/ 690846 w 1419507"/>
                <a:gd name="connsiteY14" fmla="*/ 567224 h 1129199"/>
                <a:gd name="connsiteX15" fmla="*/ 771808 w 1419507"/>
                <a:gd name="connsiteY15" fmla="*/ 519599 h 1129199"/>
                <a:gd name="connsiteX16" fmla="*/ 831340 w 1419507"/>
                <a:gd name="connsiteY16" fmla="*/ 521980 h 1129199"/>
                <a:gd name="connsiteX17" fmla="*/ 895633 w 1419507"/>
                <a:gd name="connsiteY17" fmla="*/ 460068 h 1129199"/>
                <a:gd name="connsiteX18" fmla="*/ 993265 w 1419507"/>
                <a:gd name="connsiteY18" fmla="*/ 445780 h 1129199"/>
                <a:gd name="connsiteX19" fmla="*/ 1021840 w 1419507"/>
                <a:gd name="connsiteY19" fmla="*/ 426731 h 1129199"/>
                <a:gd name="connsiteX20" fmla="*/ 1043271 w 1419507"/>
                <a:gd name="connsiteY20" fmla="*/ 352912 h 1129199"/>
                <a:gd name="connsiteX21" fmla="*/ 1186147 w 1419507"/>
                <a:gd name="connsiteY21" fmla="*/ 350532 h 1129199"/>
                <a:gd name="connsiteX22" fmla="*/ 1212339 w 1419507"/>
                <a:gd name="connsiteY22" fmla="*/ 295763 h 1129199"/>
                <a:gd name="connsiteX23" fmla="*/ 1240914 w 1419507"/>
                <a:gd name="connsiteY23" fmla="*/ 336243 h 1129199"/>
                <a:gd name="connsiteX24" fmla="*/ 1283776 w 1419507"/>
                <a:gd name="connsiteY24" fmla="*/ 305288 h 1129199"/>
                <a:gd name="connsiteX25" fmla="*/ 1371881 w 1419507"/>
                <a:gd name="connsiteY25" fmla="*/ 338625 h 1129199"/>
                <a:gd name="connsiteX26" fmla="*/ 1419507 w 1419507"/>
                <a:gd name="connsiteY26" fmla="*/ 283856 h 1129199"/>
                <a:gd name="connsiteX27" fmla="*/ 1379024 w 1419507"/>
                <a:gd name="connsiteY27" fmla="*/ 167174 h 1129199"/>
                <a:gd name="connsiteX28" fmla="*/ 1317112 w 1419507"/>
                <a:gd name="connsiteY28" fmla="*/ 69545 h 1129199"/>
                <a:gd name="connsiteX29" fmla="*/ 1319494 w 1419507"/>
                <a:gd name="connsiteY29" fmla="*/ 2870 h 1129199"/>
                <a:gd name="connsiteX30" fmla="*/ 1221862 w 1419507"/>
                <a:gd name="connsiteY30" fmla="*/ 33827 h 1129199"/>
                <a:gd name="connsiteX31" fmla="*/ 1200432 w 1419507"/>
                <a:gd name="connsiteY31" fmla="*/ 90977 h 1129199"/>
                <a:gd name="connsiteX32" fmla="*/ 1083750 w 1419507"/>
                <a:gd name="connsiteY32" fmla="*/ 95739 h 1129199"/>
                <a:gd name="connsiteX33" fmla="*/ 1014693 w 1419507"/>
                <a:gd name="connsiteY33" fmla="*/ 93357 h 1129199"/>
                <a:gd name="connsiteX34" fmla="*/ 955162 w 1419507"/>
                <a:gd name="connsiteY34" fmla="*/ 176703 h 1129199"/>
                <a:gd name="connsiteX35" fmla="*/ 957544 w 1419507"/>
                <a:gd name="connsiteY35" fmla="*/ 281477 h 1129199"/>
                <a:gd name="connsiteX36" fmla="*/ 876581 w 1419507"/>
                <a:gd name="connsiteY36" fmla="*/ 310051 h 1129199"/>
                <a:gd name="connsiteX37" fmla="*/ 859912 w 1419507"/>
                <a:gd name="connsiteY37" fmla="*/ 231470 h 1129199"/>
                <a:gd name="connsiteX38" fmla="*/ 740850 w 1419507"/>
                <a:gd name="connsiteY38" fmla="*/ 288620 h 1129199"/>
                <a:gd name="connsiteX39" fmla="*/ 638456 w 1419507"/>
                <a:gd name="connsiteY39" fmla="*/ 264807 h 1129199"/>
                <a:gd name="connsiteX40" fmla="*/ 633695 w 1419507"/>
                <a:gd name="connsiteY40" fmla="*/ 198134 h 1129199"/>
                <a:gd name="connsiteX41" fmla="*/ 690842 w 1419507"/>
                <a:gd name="connsiteY41" fmla="*/ 188609 h 1129199"/>
                <a:gd name="connsiteX42" fmla="*/ 686081 w 1419507"/>
                <a:gd name="connsiteY42" fmla="*/ 124314 h 1129199"/>
                <a:gd name="connsiteX43" fmla="*/ 638456 w 1419507"/>
                <a:gd name="connsiteY43" fmla="*/ 121933 h 1129199"/>
                <a:gd name="connsiteX44" fmla="*/ 614644 w 1419507"/>
                <a:gd name="connsiteY44" fmla="*/ 79070 h 1129199"/>
                <a:gd name="connsiteX45" fmla="*/ 402713 w 1419507"/>
                <a:gd name="connsiteY45" fmla="*/ 88596 h 1129199"/>
                <a:gd name="connsiteX46" fmla="*/ 374138 w 1419507"/>
                <a:gd name="connsiteY46" fmla="*/ 17159 h 1129199"/>
                <a:gd name="connsiteX47" fmla="*/ 307462 w 1419507"/>
                <a:gd name="connsiteY47" fmla="*/ 2871 h 1129199"/>
                <a:gd name="connsiteX48" fmla="*/ 355088 w 1419507"/>
                <a:gd name="connsiteY48" fmla="*/ 119552 h 1129199"/>
                <a:gd name="connsiteX49" fmla="*/ 302700 w 1419507"/>
                <a:gd name="connsiteY49" fmla="*/ 188609 h 1129199"/>
                <a:gd name="connsiteX50" fmla="*/ 266982 w 1419507"/>
                <a:gd name="connsiteY50" fmla="*/ 138603 h 1129199"/>
                <a:gd name="connsiteX51" fmla="*/ 197925 w 1419507"/>
                <a:gd name="connsiteY51" fmla="*/ 129078 h 1129199"/>
                <a:gd name="connsiteX52" fmla="*/ 171732 w 1419507"/>
                <a:gd name="connsiteY52" fmla="*/ 217185 h 1129199"/>
                <a:gd name="connsiteX53" fmla="*/ 155064 w 1419507"/>
                <a:gd name="connsiteY53" fmla="*/ 302909 h 1129199"/>
                <a:gd name="connsiteX54" fmla="*/ 57433 w 1419507"/>
                <a:gd name="connsiteY54" fmla="*/ 352915 h 1129199"/>
                <a:gd name="connsiteX55" fmla="*/ 33620 w 1419507"/>
                <a:gd name="connsiteY55" fmla="*/ 443403 h 1129199"/>
                <a:gd name="connsiteX56" fmla="*/ 284 w 1419507"/>
                <a:gd name="connsiteY56" fmla="*/ 479121 h 1129199"/>
                <a:gd name="connsiteX57" fmla="*/ 83628 w 1419507"/>
                <a:gd name="connsiteY57" fmla="*/ 529127 h 1129199"/>
                <a:gd name="connsiteX58" fmla="*/ 86009 w 1419507"/>
                <a:gd name="connsiteY58" fmla="*/ 612472 h 1129199"/>
                <a:gd name="connsiteX59" fmla="*/ 195547 w 1419507"/>
                <a:gd name="connsiteY59" fmla="*/ 586278 h 1129199"/>
                <a:gd name="connsiteX60" fmla="*/ 200310 w 1419507"/>
                <a:gd name="connsiteY60" fmla="*/ 669621 h 1129199"/>
                <a:gd name="connsiteX61" fmla="*/ 345566 w 1419507"/>
                <a:gd name="connsiteY61" fmla="*/ 683909 h 1129199"/>
                <a:gd name="connsiteX62" fmla="*/ 343184 w 1419507"/>
                <a:gd name="connsiteY62" fmla="*/ 683909 h 1129199"/>
                <a:gd name="connsiteX0" fmla="*/ 238408 w 1419507"/>
                <a:gd name="connsiteY0" fmla="*/ 950605 h 1129199"/>
                <a:gd name="connsiteX1" fmla="*/ 271746 w 1419507"/>
                <a:gd name="connsiteY1" fmla="*/ 1067286 h 1129199"/>
                <a:gd name="connsiteX2" fmla="*/ 364615 w 1419507"/>
                <a:gd name="connsiteY2" fmla="*/ 1079193 h 1129199"/>
                <a:gd name="connsiteX3" fmla="*/ 400333 w 1419507"/>
                <a:gd name="connsiteY3" fmla="*/ 1117293 h 1129199"/>
                <a:gd name="connsiteX4" fmla="*/ 493202 w 1419507"/>
                <a:gd name="connsiteY4" fmla="*/ 1129199 h 1129199"/>
                <a:gd name="connsiteX5" fmla="*/ 552733 w 1419507"/>
                <a:gd name="connsiteY5" fmla="*/ 1091099 h 1129199"/>
                <a:gd name="connsiteX6" fmla="*/ 555115 w 1419507"/>
                <a:gd name="connsiteY6" fmla="*/ 1031568 h 1129199"/>
                <a:gd name="connsiteX7" fmla="*/ 597977 w 1419507"/>
                <a:gd name="connsiteY7" fmla="*/ 988705 h 1129199"/>
                <a:gd name="connsiteX8" fmla="*/ 550352 w 1419507"/>
                <a:gd name="connsiteY8" fmla="*/ 952986 h 1129199"/>
                <a:gd name="connsiteX9" fmla="*/ 550352 w 1419507"/>
                <a:gd name="connsiteY9" fmla="*/ 883930 h 1129199"/>
                <a:gd name="connsiteX10" fmla="*/ 576546 w 1419507"/>
                <a:gd name="connsiteY10" fmla="*/ 857736 h 1129199"/>
                <a:gd name="connsiteX11" fmla="*/ 607502 w 1419507"/>
                <a:gd name="connsiteY11" fmla="*/ 867261 h 1129199"/>
                <a:gd name="connsiteX12" fmla="*/ 626552 w 1419507"/>
                <a:gd name="connsiteY12" fmla="*/ 793443 h 1129199"/>
                <a:gd name="connsiteX13" fmla="*/ 664652 w 1419507"/>
                <a:gd name="connsiteY13" fmla="*/ 719624 h 1129199"/>
                <a:gd name="connsiteX14" fmla="*/ 690846 w 1419507"/>
                <a:gd name="connsiteY14" fmla="*/ 567224 h 1129199"/>
                <a:gd name="connsiteX15" fmla="*/ 771808 w 1419507"/>
                <a:gd name="connsiteY15" fmla="*/ 519599 h 1129199"/>
                <a:gd name="connsiteX16" fmla="*/ 831340 w 1419507"/>
                <a:gd name="connsiteY16" fmla="*/ 521980 h 1129199"/>
                <a:gd name="connsiteX17" fmla="*/ 895633 w 1419507"/>
                <a:gd name="connsiteY17" fmla="*/ 460068 h 1129199"/>
                <a:gd name="connsiteX18" fmla="*/ 993265 w 1419507"/>
                <a:gd name="connsiteY18" fmla="*/ 445780 h 1129199"/>
                <a:gd name="connsiteX19" fmla="*/ 1021840 w 1419507"/>
                <a:gd name="connsiteY19" fmla="*/ 426731 h 1129199"/>
                <a:gd name="connsiteX20" fmla="*/ 1043271 w 1419507"/>
                <a:gd name="connsiteY20" fmla="*/ 352912 h 1129199"/>
                <a:gd name="connsiteX21" fmla="*/ 1186147 w 1419507"/>
                <a:gd name="connsiteY21" fmla="*/ 350532 h 1129199"/>
                <a:gd name="connsiteX22" fmla="*/ 1212339 w 1419507"/>
                <a:gd name="connsiteY22" fmla="*/ 295763 h 1129199"/>
                <a:gd name="connsiteX23" fmla="*/ 1240914 w 1419507"/>
                <a:gd name="connsiteY23" fmla="*/ 336243 h 1129199"/>
                <a:gd name="connsiteX24" fmla="*/ 1283776 w 1419507"/>
                <a:gd name="connsiteY24" fmla="*/ 305288 h 1129199"/>
                <a:gd name="connsiteX25" fmla="*/ 1371881 w 1419507"/>
                <a:gd name="connsiteY25" fmla="*/ 338625 h 1129199"/>
                <a:gd name="connsiteX26" fmla="*/ 1419507 w 1419507"/>
                <a:gd name="connsiteY26" fmla="*/ 283856 h 1129199"/>
                <a:gd name="connsiteX27" fmla="*/ 1379024 w 1419507"/>
                <a:gd name="connsiteY27" fmla="*/ 167174 h 1129199"/>
                <a:gd name="connsiteX28" fmla="*/ 1317112 w 1419507"/>
                <a:gd name="connsiteY28" fmla="*/ 69545 h 1129199"/>
                <a:gd name="connsiteX29" fmla="*/ 1319494 w 1419507"/>
                <a:gd name="connsiteY29" fmla="*/ 2870 h 1129199"/>
                <a:gd name="connsiteX30" fmla="*/ 1221862 w 1419507"/>
                <a:gd name="connsiteY30" fmla="*/ 33827 h 1129199"/>
                <a:gd name="connsiteX31" fmla="*/ 1200432 w 1419507"/>
                <a:gd name="connsiteY31" fmla="*/ 90977 h 1129199"/>
                <a:gd name="connsiteX32" fmla="*/ 1083750 w 1419507"/>
                <a:gd name="connsiteY32" fmla="*/ 95739 h 1129199"/>
                <a:gd name="connsiteX33" fmla="*/ 1014693 w 1419507"/>
                <a:gd name="connsiteY33" fmla="*/ 93357 h 1129199"/>
                <a:gd name="connsiteX34" fmla="*/ 955162 w 1419507"/>
                <a:gd name="connsiteY34" fmla="*/ 176703 h 1129199"/>
                <a:gd name="connsiteX35" fmla="*/ 957544 w 1419507"/>
                <a:gd name="connsiteY35" fmla="*/ 281477 h 1129199"/>
                <a:gd name="connsiteX36" fmla="*/ 876581 w 1419507"/>
                <a:gd name="connsiteY36" fmla="*/ 310051 h 1129199"/>
                <a:gd name="connsiteX37" fmla="*/ 859912 w 1419507"/>
                <a:gd name="connsiteY37" fmla="*/ 231470 h 1129199"/>
                <a:gd name="connsiteX38" fmla="*/ 740850 w 1419507"/>
                <a:gd name="connsiteY38" fmla="*/ 288620 h 1129199"/>
                <a:gd name="connsiteX39" fmla="*/ 638456 w 1419507"/>
                <a:gd name="connsiteY39" fmla="*/ 264807 h 1129199"/>
                <a:gd name="connsiteX40" fmla="*/ 633695 w 1419507"/>
                <a:gd name="connsiteY40" fmla="*/ 198134 h 1129199"/>
                <a:gd name="connsiteX41" fmla="*/ 690842 w 1419507"/>
                <a:gd name="connsiteY41" fmla="*/ 188609 h 1129199"/>
                <a:gd name="connsiteX42" fmla="*/ 686081 w 1419507"/>
                <a:gd name="connsiteY42" fmla="*/ 124314 h 1129199"/>
                <a:gd name="connsiteX43" fmla="*/ 638456 w 1419507"/>
                <a:gd name="connsiteY43" fmla="*/ 121933 h 1129199"/>
                <a:gd name="connsiteX44" fmla="*/ 614644 w 1419507"/>
                <a:gd name="connsiteY44" fmla="*/ 79070 h 1129199"/>
                <a:gd name="connsiteX45" fmla="*/ 402713 w 1419507"/>
                <a:gd name="connsiteY45" fmla="*/ 88596 h 1129199"/>
                <a:gd name="connsiteX46" fmla="*/ 374138 w 1419507"/>
                <a:gd name="connsiteY46" fmla="*/ 17159 h 1129199"/>
                <a:gd name="connsiteX47" fmla="*/ 307462 w 1419507"/>
                <a:gd name="connsiteY47" fmla="*/ 2871 h 1129199"/>
                <a:gd name="connsiteX48" fmla="*/ 355088 w 1419507"/>
                <a:gd name="connsiteY48" fmla="*/ 119552 h 1129199"/>
                <a:gd name="connsiteX49" fmla="*/ 302700 w 1419507"/>
                <a:gd name="connsiteY49" fmla="*/ 188609 h 1129199"/>
                <a:gd name="connsiteX50" fmla="*/ 266982 w 1419507"/>
                <a:gd name="connsiteY50" fmla="*/ 138603 h 1129199"/>
                <a:gd name="connsiteX51" fmla="*/ 197925 w 1419507"/>
                <a:gd name="connsiteY51" fmla="*/ 129078 h 1129199"/>
                <a:gd name="connsiteX52" fmla="*/ 171732 w 1419507"/>
                <a:gd name="connsiteY52" fmla="*/ 217185 h 1129199"/>
                <a:gd name="connsiteX53" fmla="*/ 155064 w 1419507"/>
                <a:gd name="connsiteY53" fmla="*/ 302909 h 1129199"/>
                <a:gd name="connsiteX54" fmla="*/ 57433 w 1419507"/>
                <a:gd name="connsiteY54" fmla="*/ 352915 h 1129199"/>
                <a:gd name="connsiteX55" fmla="*/ 33620 w 1419507"/>
                <a:gd name="connsiteY55" fmla="*/ 443403 h 1129199"/>
                <a:gd name="connsiteX56" fmla="*/ 284 w 1419507"/>
                <a:gd name="connsiteY56" fmla="*/ 479121 h 1129199"/>
                <a:gd name="connsiteX57" fmla="*/ 83628 w 1419507"/>
                <a:gd name="connsiteY57" fmla="*/ 529127 h 1129199"/>
                <a:gd name="connsiteX58" fmla="*/ 86009 w 1419507"/>
                <a:gd name="connsiteY58" fmla="*/ 612472 h 1129199"/>
                <a:gd name="connsiteX59" fmla="*/ 195547 w 1419507"/>
                <a:gd name="connsiteY59" fmla="*/ 586278 h 1129199"/>
                <a:gd name="connsiteX60" fmla="*/ 200310 w 1419507"/>
                <a:gd name="connsiteY60" fmla="*/ 669621 h 1129199"/>
                <a:gd name="connsiteX61" fmla="*/ 345566 w 1419507"/>
                <a:gd name="connsiteY61" fmla="*/ 683909 h 1129199"/>
                <a:gd name="connsiteX62" fmla="*/ 378903 w 1419507"/>
                <a:gd name="connsiteY62" fmla="*/ 750584 h 1129199"/>
                <a:gd name="connsiteX0" fmla="*/ 238408 w 1419507"/>
                <a:gd name="connsiteY0" fmla="*/ 950605 h 1129199"/>
                <a:gd name="connsiteX1" fmla="*/ 271746 w 1419507"/>
                <a:gd name="connsiteY1" fmla="*/ 1067286 h 1129199"/>
                <a:gd name="connsiteX2" fmla="*/ 364615 w 1419507"/>
                <a:gd name="connsiteY2" fmla="*/ 1079193 h 1129199"/>
                <a:gd name="connsiteX3" fmla="*/ 400333 w 1419507"/>
                <a:gd name="connsiteY3" fmla="*/ 1117293 h 1129199"/>
                <a:gd name="connsiteX4" fmla="*/ 493202 w 1419507"/>
                <a:gd name="connsiteY4" fmla="*/ 1129199 h 1129199"/>
                <a:gd name="connsiteX5" fmla="*/ 552733 w 1419507"/>
                <a:gd name="connsiteY5" fmla="*/ 1091099 h 1129199"/>
                <a:gd name="connsiteX6" fmla="*/ 555115 w 1419507"/>
                <a:gd name="connsiteY6" fmla="*/ 1031568 h 1129199"/>
                <a:gd name="connsiteX7" fmla="*/ 597977 w 1419507"/>
                <a:gd name="connsiteY7" fmla="*/ 988705 h 1129199"/>
                <a:gd name="connsiteX8" fmla="*/ 550352 w 1419507"/>
                <a:gd name="connsiteY8" fmla="*/ 952986 h 1129199"/>
                <a:gd name="connsiteX9" fmla="*/ 550352 w 1419507"/>
                <a:gd name="connsiteY9" fmla="*/ 883930 h 1129199"/>
                <a:gd name="connsiteX10" fmla="*/ 576546 w 1419507"/>
                <a:gd name="connsiteY10" fmla="*/ 857736 h 1129199"/>
                <a:gd name="connsiteX11" fmla="*/ 607502 w 1419507"/>
                <a:gd name="connsiteY11" fmla="*/ 867261 h 1129199"/>
                <a:gd name="connsiteX12" fmla="*/ 626552 w 1419507"/>
                <a:gd name="connsiteY12" fmla="*/ 793443 h 1129199"/>
                <a:gd name="connsiteX13" fmla="*/ 664652 w 1419507"/>
                <a:gd name="connsiteY13" fmla="*/ 719624 h 1129199"/>
                <a:gd name="connsiteX14" fmla="*/ 690846 w 1419507"/>
                <a:gd name="connsiteY14" fmla="*/ 567224 h 1129199"/>
                <a:gd name="connsiteX15" fmla="*/ 771808 w 1419507"/>
                <a:gd name="connsiteY15" fmla="*/ 519599 h 1129199"/>
                <a:gd name="connsiteX16" fmla="*/ 831340 w 1419507"/>
                <a:gd name="connsiteY16" fmla="*/ 521980 h 1129199"/>
                <a:gd name="connsiteX17" fmla="*/ 895633 w 1419507"/>
                <a:gd name="connsiteY17" fmla="*/ 460068 h 1129199"/>
                <a:gd name="connsiteX18" fmla="*/ 993265 w 1419507"/>
                <a:gd name="connsiteY18" fmla="*/ 445780 h 1129199"/>
                <a:gd name="connsiteX19" fmla="*/ 1021840 w 1419507"/>
                <a:gd name="connsiteY19" fmla="*/ 426731 h 1129199"/>
                <a:gd name="connsiteX20" fmla="*/ 1043271 w 1419507"/>
                <a:gd name="connsiteY20" fmla="*/ 352912 h 1129199"/>
                <a:gd name="connsiteX21" fmla="*/ 1186147 w 1419507"/>
                <a:gd name="connsiteY21" fmla="*/ 350532 h 1129199"/>
                <a:gd name="connsiteX22" fmla="*/ 1212339 w 1419507"/>
                <a:gd name="connsiteY22" fmla="*/ 295763 h 1129199"/>
                <a:gd name="connsiteX23" fmla="*/ 1240914 w 1419507"/>
                <a:gd name="connsiteY23" fmla="*/ 336243 h 1129199"/>
                <a:gd name="connsiteX24" fmla="*/ 1283776 w 1419507"/>
                <a:gd name="connsiteY24" fmla="*/ 305288 h 1129199"/>
                <a:gd name="connsiteX25" fmla="*/ 1371881 w 1419507"/>
                <a:gd name="connsiteY25" fmla="*/ 338625 h 1129199"/>
                <a:gd name="connsiteX26" fmla="*/ 1419507 w 1419507"/>
                <a:gd name="connsiteY26" fmla="*/ 283856 h 1129199"/>
                <a:gd name="connsiteX27" fmla="*/ 1379024 w 1419507"/>
                <a:gd name="connsiteY27" fmla="*/ 167174 h 1129199"/>
                <a:gd name="connsiteX28" fmla="*/ 1317112 w 1419507"/>
                <a:gd name="connsiteY28" fmla="*/ 69545 h 1129199"/>
                <a:gd name="connsiteX29" fmla="*/ 1319494 w 1419507"/>
                <a:gd name="connsiteY29" fmla="*/ 2870 h 1129199"/>
                <a:gd name="connsiteX30" fmla="*/ 1221862 w 1419507"/>
                <a:gd name="connsiteY30" fmla="*/ 33827 h 1129199"/>
                <a:gd name="connsiteX31" fmla="*/ 1200432 w 1419507"/>
                <a:gd name="connsiteY31" fmla="*/ 90977 h 1129199"/>
                <a:gd name="connsiteX32" fmla="*/ 1083750 w 1419507"/>
                <a:gd name="connsiteY32" fmla="*/ 95739 h 1129199"/>
                <a:gd name="connsiteX33" fmla="*/ 1014693 w 1419507"/>
                <a:gd name="connsiteY33" fmla="*/ 93357 h 1129199"/>
                <a:gd name="connsiteX34" fmla="*/ 955162 w 1419507"/>
                <a:gd name="connsiteY34" fmla="*/ 176703 h 1129199"/>
                <a:gd name="connsiteX35" fmla="*/ 957544 w 1419507"/>
                <a:gd name="connsiteY35" fmla="*/ 281477 h 1129199"/>
                <a:gd name="connsiteX36" fmla="*/ 876581 w 1419507"/>
                <a:gd name="connsiteY36" fmla="*/ 310051 h 1129199"/>
                <a:gd name="connsiteX37" fmla="*/ 859912 w 1419507"/>
                <a:gd name="connsiteY37" fmla="*/ 231470 h 1129199"/>
                <a:gd name="connsiteX38" fmla="*/ 740850 w 1419507"/>
                <a:gd name="connsiteY38" fmla="*/ 288620 h 1129199"/>
                <a:gd name="connsiteX39" fmla="*/ 638456 w 1419507"/>
                <a:gd name="connsiteY39" fmla="*/ 264807 h 1129199"/>
                <a:gd name="connsiteX40" fmla="*/ 633695 w 1419507"/>
                <a:gd name="connsiteY40" fmla="*/ 198134 h 1129199"/>
                <a:gd name="connsiteX41" fmla="*/ 690842 w 1419507"/>
                <a:gd name="connsiteY41" fmla="*/ 188609 h 1129199"/>
                <a:gd name="connsiteX42" fmla="*/ 686081 w 1419507"/>
                <a:gd name="connsiteY42" fmla="*/ 124314 h 1129199"/>
                <a:gd name="connsiteX43" fmla="*/ 638456 w 1419507"/>
                <a:gd name="connsiteY43" fmla="*/ 121933 h 1129199"/>
                <a:gd name="connsiteX44" fmla="*/ 614644 w 1419507"/>
                <a:gd name="connsiteY44" fmla="*/ 79070 h 1129199"/>
                <a:gd name="connsiteX45" fmla="*/ 402713 w 1419507"/>
                <a:gd name="connsiteY45" fmla="*/ 88596 h 1129199"/>
                <a:gd name="connsiteX46" fmla="*/ 374138 w 1419507"/>
                <a:gd name="connsiteY46" fmla="*/ 17159 h 1129199"/>
                <a:gd name="connsiteX47" fmla="*/ 307462 w 1419507"/>
                <a:gd name="connsiteY47" fmla="*/ 2871 h 1129199"/>
                <a:gd name="connsiteX48" fmla="*/ 355088 w 1419507"/>
                <a:gd name="connsiteY48" fmla="*/ 119552 h 1129199"/>
                <a:gd name="connsiteX49" fmla="*/ 302700 w 1419507"/>
                <a:gd name="connsiteY49" fmla="*/ 188609 h 1129199"/>
                <a:gd name="connsiteX50" fmla="*/ 266982 w 1419507"/>
                <a:gd name="connsiteY50" fmla="*/ 138603 h 1129199"/>
                <a:gd name="connsiteX51" fmla="*/ 197925 w 1419507"/>
                <a:gd name="connsiteY51" fmla="*/ 129078 h 1129199"/>
                <a:gd name="connsiteX52" fmla="*/ 171732 w 1419507"/>
                <a:gd name="connsiteY52" fmla="*/ 217185 h 1129199"/>
                <a:gd name="connsiteX53" fmla="*/ 155064 w 1419507"/>
                <a:gd name="connsiteY53" fmla="*/ 302909 h 1129199"/>
                <a:gd name="connsiteX54" fmla="*/ 57433 w 1419507"/>
                <a:gd name="connsiteY54" fmla="*/ 352915 h 1129199"/>
                <a:gd name="connsiteX55" fmla="*/ 33620 w 1419507"/>
                <a:gd name="connsiteY55" fmla="*/ 443403 h 1129199"/>
                <a:gd name="connsiteX56" fmla="*/ 284 w 1419507"/>
                <a:gd name="connsiteY56" fmla="*/ 479121 h 1129199"/>
                <a:gd name="connsiteX57" fmla="*/ 83628 w 1419507"/>
                <a:gd name="connsiteY57" fmla="*/ 529127 h 1129199"/>
                <a:gd name="connsiteX58" fmla="*/ 86009 w 1419507"/>
                <a:gd name="connsiteY58" fmla="*/ 612472 h 1129199"/>
                <a:gd name="connsiteX59" fmla="*/ 195547 w 1419507"/>
                <a:gd name="connsiteY59" fmla="*/ 586278 h 1129199"/>
                <a:gd name="connsiteX60" fmla="*/ 200310 w 1419507"/>
                <a:gd name="connsiteY60" fmla="*/ 669621 h 1129199"/>
                <a:gd name="connsiteX61" fmla="*/ 345566 w 1419507"/>
                <a:gd name="connsiteY61" fmla="*/ 683909 h 1129199"/>
                <a:gd name="connsiteX62" fmla="*/ 378903 w 1419507"/>
                <a:gd name="connsiteY62" fmla="*/ 750584 h 1129199"/>
                <a:gd name="connsiteX63" fmla="*/ 378903 w 1419507"/>
                <a:gd name="connsiteY63" fmla="*/ 752965 h 1129199"/>
                <a:gd name="connsiteX0" fmla="*/ 238408 w 1419507"/>
                <a:gd name="connsiteY0" fmla="*/ 950605 h 1129199"/>
                <a:gd name="connsiteX1" fmla="*/ 271746 w 1419507"/>
                <a:gd name="connsiteY1" fmla="*/ 1067286 h 1129199"/>
                <a:gd name="connsiteX2" fmla="*/ 364615 w 1419507"/>
                <a:gd name="connsiteY2" fmla="*/ 1079193 h 1129199"/>
                <a:gd name="connsiteX3" fmla="*/ 400333 w 1419507"/>
                <a:gd name="connsiteY3" fmla="*/ 1117293 h 1129199"/>
                <a:gd name="connsiteX4" fmla="*/ 493202 w 1419507"/>
                <a:gd name="connsiteY4" fmla="*/ 1129199 h 1129199"/>
                <a:gd name="connsiteX5" fmla="*/ 552733 w 1419507"/>
                <a:gd name="connsiteY5" fmla="*/ 1091099 h 1129199"/>
                <a:gd name="connsiteX6" fmla="*/ 555115 w 1419507"/>
                <a:gd name="connsiteY6" fmla="*/ 1031568 h 1129199"/>
                <a:gd name="connsiteX7" fmla="*/ 597977 w 1419507"/>
                <a:gd name="connsiteY7" fmla="*/ 988705 h 1129199"/>
                <a:gd name="connsiteX8" fmla="*/ 550352 w 1419507"/>
                <a:gd name="connsiteY8" fmla="*/ 952986 h 1129199"/>
                <a:gd name="connsiteX9" fmla="*/ 550352 w 1419507"/>
                <a:gd name="connsiteY9" fmla="*/ 883930 h 1129199"/>
                <a:gd name="connsiteX10" fmla="*/ 576546 w 1419507"/>
                <a:gd name="connsiteY10" fmla="*/ 857736 h 1129199"/>
                <a:gd name="connsiteX11" fmla="*/ 607502 w 1419507"/>
                <a:gd name="connsiteY11" fmla="*/ 867261 h 1129199"/>
                <a:gd name="connsiteX12" fmla="*/ 626552 w 1419507"/>
                <a:gd name="connsiteY12" fmla="*/ 793443 h 1129199"/>
                <a:gd name="connsiteX13" fmla="*/ 664652 w 1419507"/>
                <a:gd name="connsiteY13" fmla="*/ 719624 h 1129199"/>
                <a:gd name="connsiteX14" fmla="*/ 690846 w 1419507"/>
                <a:gd name="connsiteY14" fmla="*/ 567224 h 1129199"/>
                <a:gd name="connsiteX15" fmla="*/ 771808 w 1419507"/>
                <a:gd name="connsiteY15" fmla="*/ 519599 h 1129199"/>
                <a:gd name="connsiteX16" fmla="*/ 831340 w 1419507"/>
                <a:gd name="connsiteY16" fmla="*/ 521980 h 1129199"/>
                <a:gd name="connsiteX17" fmla="*/ 895633 w 1419507"/>
                <a:gd name="connsiteY17" fmla="*/ 460068 h 1129199"/>
                <a:gd name="connsiteX18" fmla="*/ 993265 w 1419507"/>
                <a:gd name="connsiteY18" fmla="*/ 445780 h 1129199"/>
                <a:gd name="connsiteX19" fmla="*/ 1021840 w 1419507"/>
                <a:gd name="connsiteY19" fmla="*/ 426731 h 1129199"/>
                <a:gd name="connsiteX20" fmla="*/ 1043271 w 1419507"/>
                <a:gd name="connsiteY20" fmla="*/ 352912 h 1129199"/>
                <a:gd name="connsiteX21" fmla="*/ 1186147 w 1419507"/>
                <a:gd name="connsiteY21" fmla="*/ 350532 h 1129199"/>
                <a:gd name="connsiteX22" fmla="*/ 1212339 w 1419507"/>
                <a:gd name="connsiteY22" fmla="*/ 295763 h 1129199"/>
                <a:gd name="connsiteX23" fmla="*/ 1240914 w 1419507"/>
                <a:gd name="connsiteY23" fmla="*/ 336243 h 1129199"/>
                <a:gd name="connsiteX24" fmla="*/ 1283776 w 1419507"/>
                <a:gd name="connsiteY24" fmla="*/ 305288 h 1129199"/>
                <a:gd name="connsiteX25" fmla="*/ 1371881 w 1419507"/>
                <a:gd name="connsiteY25" fmla="*/ 338625 h 1129199"/>
                <a:gd name="connsiteX26" fmla="*/ 1419507 w 1419507"/>
                <a:gd name="connsiteY26" fmla="*/ 283856 h 1129199"/>
                <a:gd name="connsiteX27" fmla="*/ 1379024 w 1419507"/>
                <a:gd name="connsiteY27" fmla="*/ 167174 h 1129199"/>
                <a:gd name="connsiteX28" fmla="*/ 1317112 w 1419507"/>
                <a:gd name="connsiteY28" fmla="*/ 69545 h 1129199"/>
                <a:gd name="connsiteX29" fmla="*/ 1319494 w 1419507"/>
                <a:gd name="connsiteY29" fmla="*/ 2870 h 1129199"/>
                <a:gd name="connsiteX30" fmla="*/ 1221862 w 1419507"/>
                <a:gd name="connsiteY30" fmla="*/ 33827 h 1129199"/>
                <a:gd name="connsiteX31" fmla="*/ 1200432 w 1419507"/>
                <a:gd name="connsiteY31" fmla="*/ 90977 h 1129199"/>
                <a:gd name="connsiteX32" fmla="*/ 1083750 w 1419507"/>
                <a:gd name="connsiteY32" fmla="*/ 95739 h 1129199"/>
                <a:gd name="connsiteX33" fmla="*/ 1014693 w 1419507"/>
                <a:gd name="connsiteY33" fmla="*/ 93357 h 1129199"/>
                <a:gd name="connsiteX34" fmla="*/ 955162 w 1419507"/>
                <a:gd name="connsiteY34" fmla="*/ 176703 h 1129199"/>
                <a:gd name="connsiteX35" fmla="*/ 957544 w 1419507"/>
                <a:gd name="connsiteY35" fmla="*/ 281477 h 1129199"/>
                <a:gd name="connsiteX36" fmla="*/ 876581 w 1419507"/>
                <a:gd name="connsiteY36" fmla="*/ 310051 h 1129199"/>
                <a:gd name="connsiteX37" fmla="*/ 859912 w 1419507"/>
                <a:gd name="connsiteY37" fmla="*/ 231470 h 1129199"/>
                <a:gd name="connsiteX38" fmla="*/ 740850 w 1419507"/>
                <a:gd name="connsiteY38" fmla="*/ 288620 h 1129199"/>
                <a:gd name="connsiteX39" fmla="*/ 638456 w 1419507"/>
                <a:gd name="connsiteY39" fmla="*/ 264807 h 1129199"/>
                <a:gd name="connsiteX40" fmla="*/ 633695 w 1419507"/>
                <a:gd name="connsiteY40" fmla="*/ 198134 h 1129199"/>
                <a:gd name="connsiteX41" fmla="*/ 690842 w 1419507"/>
                <a:gd name="connsiteY41" fmla="*/ 188609 h 1129199"/>
                <a:gd name="connsiteX42" fmla="*/ 686081 w 1419507"/>
                <a:gd name="connsiteY42" fmla="*/ 124314 h 1129199"/>
                <a:gd name="connsiteX43" fmla="*/ 638456 w 1419507"/>
                <a:gd name="connsiteY43" fmla="*/ 121933 h 1129199"/>
                <a:gd name="connsiteX44" fmla="*/ 614644 w 1419507"/>
                <a:gd name="connsiteY44" fmla="*/ 79070 h 1129199"/>
                <a:gd name="connsiteX45" fmla="*/ 402713 w 1419507"/>
                <a:gd name="connsiteY45" fmla="*/ 88596 h 1129199"/>
                <a:gd name="connsiteX46" fmla="*/ 374138 w 1419507"/>
                <a:gd name="connsiteY46" fmla="*/ 17159 h 1129199"/>
                <a:gd name="connsiteX47" fmla="*/ 307462 w 1419507"/>
                <a:gd name="connsiteY47" fmla="*/ 2871 h 1129199"/>
                <a:gd name="connsiteX48" fmla="*/ 355088 w 1419507"/>
                <a:gd name="connsiteY48" fmla="*/ 119552 h 1129199"/>
                <a:gd name="connsiteX49" fmla="*/ 302700 w 1419507"/>
                <a:gd name="connsiteY49" fmla="*/ 188609 h 1129199"/>
                <a:gd name="connsiteX50" fmla="*/ 266982 w 1419507"/>
                <a:gd name="connsiteY50" fmla="*/ 138603 h 1129199"/>
                <a:gd name="connsiteX51" fmla="*/ 197925 w 1419507"/>
                <a:gd name="connsiteY51" fmla="*/ 129078 h 1129199"/>
                <a:gd name="connsiteX52" fmla="*/ 171732 w 1419507"/>
                <a:gd name="connsiteY52" fmla="*/ 217185 h 1129199"/>
                <a:gd name="connsiteX53" fmla="*/ 155064 w 1419507"/>
                <a:gd name="connsiteY53" fmla="*/ 302909 h 1129199"/>
                <a:gd name="connsiteX54" fmla="*/ 57433 w 1419507"/>
                <a:gd name="connsiteY54" fmla="*/ 352915 h 1129199"/>
                <a:gd name="connsiteX55" fmla="*/ 33620 w 1419507"/>
                <a:gd name="connsiteY55" fmla="*/ 443403 h 1129199"/>
                <a:gd name="connsiteX56" fmla="*/ 284 w 1419507"/>
                <a:gd name="connsiteY56" fmla="*/ 479121 h 1129199"/>
                <a:gd name="connsiteX57" fmla="*/ 83628 w 1419507"/>
                <a:gd name="connsiteY57" fmla="*/ 529127 h 1129199"/>
                <a:gd name="connsiteX58" fmla="*/ 86009 w 1419507"/>
                <a:gd name="connsiteY58" fmla="*/ 612472 h 1129199"/>
                <a:gd name="connsiteX59" fmla="*/ 195547 w 1419507"/>
                <a:gd name="connsiteY59" fmla="*/ 586278 h 1129199"/>
                <a:gd name="connsiteX60" fmla="*/ 200310 w 1419507"/>
                <a:gd name="connsiteY60" fmla="*/ 669621 h 1129199"/>
                <a:gd name="connsiteX61" fmla="*/ 345566 w 1419507"/>
                <a:gd name="connsiteY61" fmla="*/ 683909 h 1129199"/>
                <a:gd name="connsiteX62" fmla="*/ 378903 w 1419507"/>
                <a:gd name="connsiteY62" fmla="*/ 750584 h 1129199"/>
                <a:gd name="connsiteX63" fmla="*/ 352710 w 1419507"/>
                <a:gd name="connsiteY63" fmla="*/ 772015 h 1129199"/>
                <a:gd name="connsiteX0" fmla="*/ 238408 w 1419507"/>
                <a:gd name="connsiteY0" fmla="*/ 950605 h 1129199"/>
                <a:gd name="connsiteX1" fmla="*/ 238409 w 1419507"/>
                <a:gd name="connsiteY1" fmla="*/ 957753 h 1129199"/>
                <a:gd name="connsiteX2" fmla="*/ 271746 w 1419507"/>
                <a:gd name="connsiteY2" fmla="*/ 1067286 h 1129199"/>
                <a:gd name="connsiteX3" fmla="*/ 364615 w 1419507"/>
                <a:gd name="connsiteY3" fmla="*/ 1079193 h 1129199"/>
                <a:gd name="connsiteX4" fmla="*/ 400333 w 1419507"/>
                <a:gd name="connsiteY4" fmla="*/ 1117293 h 1129199"/>
                <a:gd name="connsiteX5" fmla="*/ 493202 w 1419507"/>
                <a:gd name="connsiteY5" fmla="*/ 1129199 h 1129199"/>
                <a:gd name="connsiteX6" fmla="*/ 552733 w 1419507"/>
                <a:gd name="connsiteY6" fmla="*/ 1091099 h 1129199"/>
                <a:gd name="connsiteX7" fmla="*/ 555115 w 1419507"/>
                <a:gd name="connsiteY7" fmla="*/ 1031568 h 1129199"/>
                <a:gd name="connsiteX8" fmla="*/ 597977 w 1419507"/>
                <a:gd name="connsiteY8" fmla="*/ 988705 h 1129199"/>
                <a:gd name="connsiteX9" fmla="*/ 550352 w 1419507"/>
                <a:gd name="connsiteY9" fmla="*/ 952986 h 1129199"/>
                <a:gd name="connsiteX10" fmla="*/ 550352 w 1419507"/>
                <a:gd name="connsiteY10" fmla="*/ 883930 h 1129199"/>
                <a:gd name="connsiteX11" fmla="*/ 576546 w 1419507"/>
                <a:gd name="connsiteY11" fmla="*/ 857736 h 1129199"/>
                <a:gd name="connsiteX12" fmla="*/ 607502 w 1419507"/>
                <a:gd name="connsiteY12" fmla="*/ 867261 h 1129199"/>
                <a:gd name="connsiteX13" fmla="*/ 626552 w 1419507"/>
                <a:gd name="connsiteY13" fmla="*/ 793443 h 1129199"/>
                <a:gd name="connsiteX14" fmla="*/ 664652 w 1419507"/>
                <a:gd name="connsiteY14" fmla="*/ 719624 h 1129199"/>
                <a:gd name="connsiteX15" fmla="*/ 690846 w 1419507"/>
                <a:gd name="connsiteY15" fmla="*/ 567224 h 1129199"/>
                <a:gd name="connsiteX16" fmla="*/ 771808 w 1419507"/>
                <a:gd name="connsiteY16" fmla="*/ 519599 h 1129199"/>
                <a:gd name="connsiteX17" fmla="*/ 831340 w 1419507"/>
                <a:gd name="connsiteY17" fmla="*/ 521980 h 1129199"/>
                <a:gd name="connsiteX18" fmla="*/ 895633 w 1419507"/>
                <a:gd name="connsiteY18" fmla="*/ 460068 h 1129199"/>
                <a:gd name="connsiteX19" fmla="*/ 993265 w 1419507"/>
                <a:gd name="connsiteY19" fmla="*/ 445780 h 1129199"/>
                <a:gd name="connsiteX20" fmla="*/ 1021840 w 1419507"/>
                <a:gd name="connsiteY20" fmla="*/ 426731 h 1129199"/>
                <a:gd name="connsiteX21" fmla="*/ 1043271 w 1419507"/>
                <a:gd name="connsiteY21" fmla="*/ 352912 h 1129199"/>
                <a:gd name="connsiteX22" fmla="*/ 1186147 w 1419507"/>
                <a:gd name="connsiteY22" fmla="*/ 350532 h 1129199"/>
                <a:gd name="connsiteX23" fmla="*/ 1212339 w 1419507"/>
                <a:gd name="connsiteY23" fmla="*/ 295763 h 1129199"/>
                <a:gd name="connsiteX24" fmla="*/ 1240914 w 1419507"/>
                <a:gd name="connsiteY24" fmla="*/ 336243 h 1129199"/>
                <a:gd name="connsiteX25" fmla="*/ 1283776 w 1419507"/>
                <a:gd name="connsiteY25" fmla="*/ 305288 h 1129199"/>
                <a:gd name="connsiteX26" fmla="*/ 1371881 w 1419507"/>
                <a:gd name="connsiteY26" fmla="*/ 338625 h 1129199"/>
                <a:gd name="connsiteX27" fmla="*/ 1419507 w 1419507"/>
                <a:gd name="connsiteY27" fmla="*/ 283856 h 1129199"/>
                <a:gd name="connsiteX28" fmla="*/ 1379024 w 1419507"/>
                <a:gd name="connsiteY28" fmla="*/ 167174 h 1129199"/>
                <a:gd name="connsiteX29" fmla="*/ 1317112 w 1419507"/>
                <a:gd name="connsiteY29" fmla="*/ 69545 h 1129199"/>
                <a:gd name="connsiteX30" fmla="*/ 1319494 w 1419507"/>
                <a:gd name="connsiteY30" fmla="*/ 2870 h 1129199"/>
                <a:gd name="connsiteX31" fmla="*/ 1221862 w 1419507"/>
                <a:gd name="connsiteY31" fmla="*/ 33827 h 1129199"/>
                <a:gd name="connsiteX32" fmla="*/ 1200432 w 1419507"/>
                <a:gd name="connsiteY32" fmla="*/ 90977 h 1129199"/>
                <a:gd name="connsiteX33" fmla="*/ 1083750 w 1419507"/>
                <a:gd name="connsiteY33" fmla="*/ 95739 h 1129199"/>
                <a:gd name="connsiteX34" fmla="*/ 1014693 w 1419507"/>
                <a:gd name="connsiteY34" fmla="*/ 93357 h 1129199"/>
                <a:gd name="connsiteX35" fmla="*/ 955162 w 1419507"/>
                <a:gd name="connsiteY35" fmla="*/ 176703 h 1129199"/>
                <a:gd name="connsiteX36" fmla="*/ 957544 w 1419507"/>
                <a:gd name="connsiteY36" fmla="*/ 281477 h 1129199"/>
                <a:gd name="connsiteX37" fmla="*/ 876581 w 1419507"/>
                <a:gd name="connsiteY37" fmla="*/ 310051 h 1129199"/>
                <a:gd name="connsiteX38" fmla="*/ 859912 w 1419507"/>
                <a:gd name="connsiteY38" fmla="*/ 231470 h 1129199"/>
                <a:gd name="connsiteX39" fmla="*/ 740850 w 1419507"/>
                <a:gd name="connsiteY39" fmla="*/ 288620 h 1129199"/>
                <a:gd name="connsiteX40" fmla="*/ 638456 w 1419507"/>
                <a:gd name="connsiteY40" fmla="*/ 264807 h 1129199"/>
                <a:gd name="connsiteX41" fmla="*/ 633695 w 1419507"/>
                <a:gd name="connsiteY41" fmla="*/ 198134 h 1129199"/>
                <a:gd name="connsiteX42" fmla="*/ 690842 w 1419507"/>
                <a:gd name="connsiteY42" fmla="*/ 188609 h 1129199"/>
                <a:gd name="connsiteX43" fmla="*/ 686081 w 1419507"/>
                <a:gd name="connsiteY43" fmla="*/ 124314 h 1129199"/>
                <a:gd name="connsiteX44" fmla="*/ 638456 w 1419507"/>
                <a:gd name="connsiteY44" fmla="*/ 121933 h 1129199"/>
                <a:gd name="connsiteX45" fmla="*/ 614644 w 1419507"/>
                <a:gd name="connsiteY45" fmla="*/ 79070 h 1129199"/>
                <a:gd name="connsiteX46" fmla="*/ 402713 w 1419507"/>
                <a:gd name="connsiteY46" fmla="*/ 88596 h 1129199"/>
                <a:gd name="connsiteX47" fmla="*/ 374138 w 1419507"/>
                <a:gd name="connsiteY47" fmla="*/ 17159 h 1129199"/>
                <a:gd name="connsiteX48" fmla="*/ 307462 w 1419507"/>
                <a:gd name="connsiteY48" fmla="*/ 2871 h 1129199"/>
                <a:gd name="connsiteX49" fmla="*/ 355088 w 1419507"/>
                <a:gd name="connsiteY49" fmla="*/ 119552 h 1129199"/>
                <a:gd name="connsiteX50" fmla="*/ 302700 w 1419507"/>
                <a:gd name="connsiteY50" fmla="*/ 188609 h 1129199"/>
                <a:gd name="connsiteX51" fmla="*/ 266982 w 1419507"/>
                <a:gd name="connsiteY51" fmla="*/ 138603 h 1129199"/>
                <a:gd name="connsiteX52" fmla="*/ 197925 w 1419507"/>
                <a:gd name="connsiteY52" fmla="*/ 129078 h 1129199"/>
                <a:gd name="connsiteX53" fmla="*/ 171732 w 1419507"/>
                <a:gd name="connsiteY53" fmla="*/ 217185 h 1129199"/>
                <a:gd name="connsiteX54" fmla="*/ 155064 w 1419507"/>
                <a:gd name="connsiteY54" fmla="*/ 302909 h 1129199"/>
                <a:gd name="connsiteX55" fmla="*/ 57433 w 1419507"/>
                <a:gd name="connsiteY55" fmla="*/ 352915 h 1129199"/>
                <a:gd name="connsiteX56" fmla="*/ 33620 w 1419507"/>
                <a:gd name="connsiteY56" fmla="*/ 443403 h 1129199"/>
                <a:gd name="connsiteX57" fmla="*/ 284 w 1419507"/>
                <a:gd name="connsiteY57" fmla="*/ 479121 h 1129199"/>
                <a:gd name="connsiteX58" fmla="*/ 83628 w 1419507"/>
                <a:gd name="connsiteY58" fmla="*/ 529127 h 1129199"/>
                <a:gd name="connsiteX59" fmla="*/ 86009 w 1419507"/>
                <a:gd name="connsiteY59" fmla="*/ 612472 h 1129199"/>
                <a:gd name="connsiteX60" fmla="*/ 195547 w 1419507"/>
                <a:gd name="connsiteY60" fmla="*/ 586278 h 1129199"/>
                <a:gd name="connsiteX61" fmla="*/ 200310 w 1419507"/>
                <a:gd name="connsiteY61" fmla="*/ 669621 h 1129199"/>
                <a:gd name="connsiteX62" fmla="*/ 345566 w 1419507"/>
                <a:gd name="connsiteY62" fmla="*/ 683909 h 1129199"/>
                <a:gd name="connsiteX63" fmla="*/ 378903 w 1419507"/>
                <a:gd name="connsiteY63" fmla="*/ 750584 h 1129199"/>
                <a:gd name="connsiteX64" fmla="*/ 352710 w 1419507"/>
                <a:gd name="connsiteY64" fmla="*/ 772015 h 1129199"/>
                <a:gd name="connsiteX0" fmla="*/ 238408 w 1419507"/>
                <a:gd name="connsiteY0" fmla="*/ 950605 h 1129199"/>
                <a:gd name="connsiteX1" fmla="*/ 247934 w 1419507"/>
                <a:gd name="connsiteY1" fmla="*/ 974422 h 1129199"/>
                <a:gd name="connsiteX2" fmla="*/ 271746 w 1419507"/>
                <a:gd name="connsiteY2" fmla="*/ 1067286 h 1129199"/>
                <a:gd name="connsiteX3" fmla="*/ 364615 w 1419507"/>
                <a:gd name="connsiteY3" fmla="*/ 1079193 h 1129199"/>
                <a:gd name="connsiteX4" fmla="*/ 400333 w 1419507"/>
                <a:gd name="connsiteY4" fmla="*/ 1117293 h 1129199"/>
                <a:gd name="connsiteX5" fmla="*/ 493202 w 1419507"/>
                <a:gd name="connsiteY5" fmla="*/ 1129199 h 1129199"/>
                <a:gd name="connsiteX6" fmla="*/ 552733 w 1419507"/>
                <a:gd name="connsiteY6" fmla="*/ 1091099 h 1129199"/>
                <a:gd name="connsiteX7" fmla="*/ 555115 w 1419507"/>
                <a:gd name="connsiteY7" fmla="*/ 1031568 h 1129199"/>
                <a:gd name="connsiteX8" fmla="*/ 597977 w 1419507"/>
                <a:gd name="connsiteY8" fmla="*/ 988705 h 1129199"/>
                <a:gd name="connsiteX9" fmla="*/ 550352 w 1419507"/>
                <a:gd name="connsiteY9" fmla="*/ 952986 h 1129199"/>
                <a:gd name="connsiteX10" fmla="*/ 550352 w 1419507"/>
                <a:gd name="connsiteY10" fmla="*/ 883930 h 1129199"/>
                <a:gd name="connsiteX11" fmla="*/ 576546 w 1419507"/>
                <a:gd name="connsiteY11" fmla="*/ 857736 h 1129199"/>
                <a:gd name="connsiteX12" fmla="*/ 607502 w 1419507"/>
                <a:gd name="connsiteY12" fmla="*/ 867261 h 1129199"/>
                <a:gd name="connsiteX13" fmla="*/ 626552 w 1419507"/>
                <a:gd name="connsiteY13" fmla="*/ 793443 h 1129199"/>
                <a:gd name="connsiteX14" fmla="*/ 664652 w 1419507"/>
                <a:gd name="connsiteY14" fmla="*/ 719624 h 1129199"/>
                <a:gd name="connsiteX15" fmla="*/ 690846 w 1419507"/>
                <a:gd name="connsiteY15" fmla="*/ 567224 h 1129199"/>
                <a:gd name="connsiteX16" fmla="*/ 771808 w 1419507"/>
                <a:gd name="connsiteY16" fmla="*/ 519599 h 1129199"/>
                <a:gd name="connsiteX17" fmla="*/ 831340 w 1419507"/>
                <a:gd name="connsiteY17" fmla="*/ 521980 h 1129199"/>
                <a:gd name="connsiteX18" fmla="*/ 895633 w 1419507"/>
                <a:gd name="connsiteY18" fmla="*/ 460068 h 1129199"/>
                <a:gd name="connsiteX19" fmla="*/ 993265 w 1419507"/>
                <a:gd name="connsiteY19" fmla="*/ 445780 h 1129199"/>
                <a:gd name="connsiteX20" fmla="*/ 1021840 w 1419507"/>
                <a:gd name="connsiteY20" fmla="*/ 426731 h 1129199"/>
                <a:gd name="connsiteX21" fmla="*/ 1043271 w 1419507"/>
                <a:gd name="connsiteY21" fmla="*/ 352912 h 1129199"/>
                <a:gd name="connsiteX22" fmla="*/ 1186147 w 1419507"/>
                <a:gd name="connsiteY22" fmla="*/ 350532 h 1129199"/>
                <a:gd name="connsiteX23" fmla="*/ 1212339 w 1419507"/>
                <a:gd name="connsiteY23" fmla="*/ 295763 h 1129199"/>
                <a:gd name="connsiteX24" fmla="*/ 1240914 w 1419507"/>
                <a:gd name="connsiteY24" fmla="*/ 336243 h 1129199"/>
                <a:gd name="connsiteX25" fmla="*/ 1283776 w 1419507"/>
                <a:gd name="connsiteY25" fmla="*/ 305288 h 1129199"/>
                <a:gd name="connsiteX26" fmla="*/ 1371881 w 1419507"/>
                <a:gd name="connsiteY26" fmla="*/ 338625 h 1129199"/>
                <a:gd name="connsiteX27" fmla="*/ 1419507 w 1419507"/>
                <a:gd name="connsiteY27" fmla="*/ 283856 h 1129199"/>
                <a:gd name="connsiteX28" fmla="*/ 1379024 w 1419507"/>
                <a:gd name="connsiteY28" fmla="*/ 167174 h 1129199"/>
                <a:gd name="connsiteX29" fmla="*/ 1317112 w 1419507"/>
                <a:gd name="connsiteY29" fmla="*/ 69545 h 1129199"/>
                <a:gd name="connsiteX30" fmla="*/ 1319494 w 1419507"/>
                <a:gd name="connsiteY30" fmla="*/ 2870 h 1129199"/>
                <a:gd name="connsiteX31" fmla="*/ 1221862 w 1419507"/>
                <a:gd name="connsiteY31" fmla="*/ 33827 h 1129199"/>
                <a:gd name="connsiteX32" fmla="*/ 1200432 w 1419507"/>
                <a:gd name="connsiteY32" fmla="*/ 90977 h 1129199"/>
                <a:gd name="connsiteX33" fmla="*/ 1083750 w 1419507"/>
                <a:gd name="connsiteY33" fmla="*/ 95739 h 1129199"/>
                <a:gd name="connsiteX34" fmla="*/ 1014693 w 1419507"/>
                <a:gd name="connsiteY34" fmla="*/ 93357 h 1129199"/>
                <a:gd name="connsiteX35" fmla="*/ 955162 w 1419507"/>
                <a:gd name="connsiteY35" fmla="*/ 176703 h 1129199"/>
                <a:gd name="connsiteX36" fmla="*/ 957544 w 1419507"/>
                <a:gd name="connsiteY36" fmla="*/ 281477 h 1129199"/>
                <a:gd name="connsiteX37" fmla="*/ 876581 w 1419507"/>
                <a:gd name="connsiteY37" fmla="*/ 310051 h 1129199"/>
                <a:gd name="connsiteX38" fmla="*/ 859912 w 1419507"/>
                <a:gd name="connsiteY38" fmla="*/ 231470 h 1129199"/>
                <a:gd name="connsiteX39" fmla="*/ 740850 w 1419507"/>
                <a:gd name="connsiteY39" fmla="*/ 288620 h 1129199"/>
                <a:gd name="connsiteX40" fmla="*/ 638456 w 1419507"/>
                <a:gd name="connsiteY40" fmla="*/ 264807 h 1129199"/>
                <a:gd name="connsiteX41" fmla="*/ 633695 w 1419507"/>
                <a:gd name="connsiteY41" fmla="*/ 198134 h 1129199"/>
                <a:gd name="connsiteX42" fmla="*/ 690842 w 1419507"/>
                <a:gd name="connsiteY42" fmla="*/ 188609 h 1129199"/>
                <a:gd name="connsiteX43" fmla="*/ 686081 w 1419507"/>
                <a:gd name="connsiteY43" fmla="*/ 124314 h 1129199"/>
                <a:gd name="connsiteX44" fmla="*/ 638456 w 1419507"/>
                <a:gd name="connsiteY44" fmla="*/ 121933 h 1129199"/>
                <a:gd name="connsiteX45" fmla="*/ 614644 w 1419507"/>
                <a:gd name="connsiteY45" fmla="*/ 79070 h 1129199"/>
                <a:gd name="connsiteX46" fmla="*/ 402713 w 1419507"/>
                <a:gd name="connsiteY46" fmla="*/ 88596 h 1129199"/>
                <a:gd name="connsiteX47" fmla="*/ 374138 w 1419507"/>
                <a:gd name="connsiteY47" fmla="*/ 17159 h 1129199"/>
                <a:gd name="connsiteX48" fmla="*/ 307462 w 1419507"/>
                <a:gd name="connsiteY48" fmla="*/ 2871 h 1129199"/>
                <a:gd name="connsiteX49" fmla="*/ 355088 w 1419507"/>
                <a:gd name="connsiteY49" fmla="*/ 119552 h 1129199"/>
                <a:gd name="connsiteX50" fmla="*/ 302700 w 1419507"/>
                <a:gd name="connsiteY50" fmla="*/ 188609 h 1129199"/>
                <a:gd name="connsiteX51" fmla="*/ 266982 w 1419507"/>
                <a:gd name="connsiteY51" fmla="*/ 138603 h 1129199"/>
                <a:gd name="connsiteX52" fmla="*/ 197925 w 1419507"/>
                <a:gd name="connsiteY52" fmla="*/ 129078 h 1129199"/>
                <a:gd name="connsiteX53" fmla="*/ 171732 w 1419507"/>
                <a:gd name="connsiteY53" fmla="*/ 217185 h 1129199"/>
                <a:gd name="connsiteX54" fmla="*/ 155064 w 1419507"/>
                <a:gd name="connsiteY54" fmla="*/ 302909 h 1129199"/>
                <a:gd name="connsiteX55" fmla="*/ 57433 w 1419507"/>
                <a:gd name="connsiteY55" fmla="*/ 352915 h 1129199"/>
                <a:gd name="connsiteX56" fmla="*/ 33620 w 1419507"/>
                <a:gd name="connsiteY56" fmla="*/ 443403 h 1129199"/>
                <a:gd name="connsiteX57" fmla="*/ 284 w 1419507"/>
                <a:gd name="connsiteY57" fmla="*/ 479121 h 1129199"/>
                <a:gd name="connsiteX58" fmla="*/ 83628 w 1419507"/>
                <a:gd name="connsiteY58" fmla="*/ 529127 h 1129199"/>
                <a:gd name="connsiteX59" fmla="*/ 86009 w 1419507"/>
                <a:gd name="connsiteY59" fmla="*/ 612472 h 1129199"/>
                <a:gd name="connsiteX60" fmla="*/ 195547 w 1419507"/>
                <a:gd name="connsiteY60" fmla="*/ 586278 h 1129199"/>
                <a:gd name="connsiteX61" fmla="*/ 200310 w 1419507"/>
                <a:gd name="connsiteY61" fmla="*/ 669621 h 1129199"/>
                <a:gd name="connsiteX62" fmla="*/ 345566 w 1419507"/>
                <a:gd name="connsiteY62" fmla="*/ 683909 h 1129199"/>
                <a:gd name="connsiteX63" fmla="*/ 378903 w 1419507"/>
                <a:gd name="connsiteY63" fmla="*/ 750584 h 1129199"/>
                <a:gd name="connsiteX64" fmla="*/ 352710 w 1419507"/>
                <a:gd name="connsiteY64" fmla="*/ 772015 h 1129199"/>
                <a:gd name="connsiteX0" fmla="*/ 247933 w 1419507"/>
                <a:gd name="connsiteY0" fmla="*/ 833923 h 1129199"/>
                <a:gd name="connsiteX1" fmla="*/ 247934 w 1419507"/>
                <a:gd name="connsiteY1" fmla="*/ 974422 h 1129199"/>
                <a:gd name="connsiteX2" fmla="*/ 271746 w 1419507"/>
                <a:gd name="connsiteY2" fmla="*/ 1067286 h 1129199"/>
                <a:gd name="connsiteX3" fmla="*/ 364615 w 1419507"/>
                <a:gd name="connsiteY3" fmla="*/ 1079193 h 1129199"/>
                <a:gd name="connsiteX4" fmla="*/ 400333 w 1419507"/>
                <a:gd name="connsiteY4" fmla="*/ 1117293 h 1129199"/>
                <a:gd name="connsiteX5" fmla="*/ 493202 w 1419507"/>
                <a:gd name="connsiteY5" fmla="*/ 1129199 h 1129199"/>
                <a:gd name="connsiteX6" fmla="*/ 552733 w 1419507"/>
                <a:gd name="connsiteY6" fmla="*/ 1091099 h 1129199"/>
                <a:gd name="connsiteX7" fmla="*/ 555115 w 1419507"/>
                <a:gd name="connsiteY7" fmla="*/ 1031568 h 1129199"/>
                <a:gd name="connsiteX8" fmla="*/ 597977 w 1419507"/>
                <a:gd name="connsiteY8" fmla="*/ 988705 h 1129199"/>
                <a:gd name="connsiteX9" fmla="*/ 550352 w 1419507"/>
                <a:gd name="connsiteY9" fmla="*/ 952986 h 1129199"/>
                <a:gd name="connsiteX10" fmla="*/ 550352 w 1419507"/>
                <a:gd name="connsiteY10" fmla="*/ 883930 h 1129199"/>
                <a:gd name="connsiteX11" fmla="*/ 576546 w 1419507"/>
                <a:gd name="connsiteY11" fmla="*/ 857736 h 1129199"/>
                <a:gd name="connsiteX12" fmla="*/ 607502 w 1419507"/>
                <a:gd name="connsiteY12" fmla="*/ 867261 h 1129199"/>
                <a:gd name="connsiteX13" fmla="*/ 626552 w 1419507"/>
                <a:gd name="connsiteY13" fmla="*/ 793443 h 1129199"/>
                <a:gd name="connsiteX14" fmla="*/ 664652 w 1419507"/>
                <a:gd name="connsiteY14" fmla="*/ 719624 h 1129199"/>
                <a:gd name="connsiteX15" fmla="*/ 690846 w 1419507"/>
                <a:gd name="connsiteY15" fmla="*/ 567224 h 1129199"/>
                <a:gd name="connsiteX16" fmla="*/ 771808 w 1419507"/>
                <a:gd name="connsiteY16" fmla="*/ 519599 h 1129199"/>
                <a:gd name="connsiteX17" fmla="*/ 831340 w 1419507"/>
                <a:gd name="connsiteY17" fmla="*/ 521980 h 1129199"/>
                <a:gd name="connsiteX18" fmla="*/ 895633 w 1419507"/>
                <a:gd name="connsiteY18" fmla="*/ 460068 h 1129199"/>
                <a:gd name="connsiteX19" fmla="*/ 993265 w 1419507"/>
                <a:gd name="connsiteY19" fmla="*/ 445780 h 1129199"/>
                <a:gd name="connsiteX20" fmla="*/ 1021840 w 1419507"/>
                <a:gd name="connsiteY20" fmla="*/ 426731 h 1129199"/>
                <a:gd name="connsiteX21" fmla="*/ 1043271 w 1419507"/>
                <a:gd name="connsiteY21" fmla="*/ 352912 h 1129199"/>
                <a:gd name="connsiteX22" fmla="*/ 1186147 w 1419507"/>
                <a:gd name="connsiteY22" fmla="*/ 350532 h 1129199"/>
                <a:gd name="connsiteX23" fmla="*/ 1212339 w 1419507"/>
                <a:gd name="connsiteY23" fmla="*/ 295763 h 1129199"/>
                <a:gd name="connsiteX24" fmla="*/ 1240914 w 1419507"/>
                <a:gd name="connsiteY24" fmla="*/ 336243 h 1129199"/>
                <a:gd name="connsiteX25" fmla="*/ 1283776 w 1419507"/>
                <a:gd name="connsiteY25" fmla="*/ 305288 h 1129199"/>
                <a:gd name="connsiteX26" fmla="*/ 1371881 w 1419507"/>
                <a:gd name="connsiteY26" fmla="*/ 338625 h 1129199"/>
                <a:gd name="connsiteX27" fmla="*/ 1419507 w 1419507"/>
                <a:gd name="connsiteY27" fmla="*/ 283856 h 1129199"/>
                <a:gd name="connsiteX28" fmla="*/ 1379024 w 1419507"/>
                <a:gd name="connsiteY28" fmla="*/ 167174 h 1129199"/>
                <a:gd name="connsiteX29" fmla="*/ 1317112 w 1419507"/>
                <a:gd name="connsiteY29" fmla="*/ 69545 h 1129199"/>
                <a:gd name="connsiteX30" fmla="*/ 1319494 w 1419507"/>
                <a:gd name="connsiteY30" fmla="*/ 2870 h 1129199"/>
                <a:gd name="connsiteX31" fmla="*/ 1221862 w 1419507"/>
                <a:gd name="connsiteY31" fmla="*/ 33827 h 1129199"/>
                <a:gd name="connsiteX32" fmla="*/ 1200432 w 1419507"/>
                <a:gd name="connsiteY32" fmla="*/ 90977 h 1129199"/>
                <a:gd name="connsiteX33" fmla="*/ 1083750 w 1419507"/>
                <a:gd name="connsiteY33" fmla="*/ 95739 h 1129199"/>
                <a:gd name="connsiteX34" fmla="*/ 1014693 w 1419507"/>
                <a:gd name="connsiteY34" fmla="*/ 93357 h 1129199"/>
                <a:gd name="connsiteX35" fmla="*/ 955162 w 1419507"/>
                <a:gd name="connsiteY35" fmla="*/ 176703 h 1129199"/>
                <a:gd name="connsiteX36" fmla="*/ 957544 w 1419507"/>
                <a:gd name="connsiteY36" fmla="*/ 281477 h 1129199"/>
                <a:gd name="connsiteX37" fmla="*/ 876581 w 1419507"/>
                <a:gd name="connsiteY37" fmla="*/ 310051 h 1129199"/>
                <a:gd name="connsiteX38" fmla="*/ 859912 w 1419507"/>
                <a:gd name="connsiteY38" fmla="*/ 231470 h 1129199"/>
                <a:gd name="connsiteX39" fmla="*/ 740850 w 1419507"/>
                <a:gd name="connsiteY39" fmla="*/ 288620 h 1129199"/>
                <a:gd name="connsiteX40" fmla="*/ 638456 w 1419507"/>
                <a:gd name="connsiteY40" fmla="*/ 264807 h 1129199"/>
                <a:gd name="connsiteX41" fmla="*/ 633695 w 1419507"/>
                <a:gd name="connsiteY41" fmla="*/ 198134 h 1129199"/>
                <a:gd name="connsiteX42" fmla="*/ 690842 w 1419507"/>
                <a:gd name="connsiteY42" fmla="*/ 188609 h 1129199"/>
                <a:gd name="connsiteX43" fmla="*/ 686081 w 1419507"/>
                <a:gd name="connsiteY43" fmla="*/ 124314 h 1129199"/>
                <a:gd name="connsiteX44" fmla="*/ 638456 w 1419507"/>
                <a:gd name="connsiteY44" fmla="*/ 121933 h 1129199"/>
                <a:gd name="connsiteX45" fmla="*/ 614644 w 1419507"/>
                <a:gd name="connsiteY45" fmla="*/ 79070 h 1129199"/>
                <a:gd name="connsiteX46" fmla="*/ 402713 w 1419507"/>
                <a:gd name="connsiteY46" fmla="*/ 88596 h 1129199"/>
                <a:gd name="connsiteX47" fmla="*/ 374138 w 1419507"/>
                <a:gd name="connsiteY47" fmla="*/ 17159 h 1129199"/>
                <a:gd name="connsiteX48" fmla="*/ 307462 w 1419507"/>
                <a:gd name="connsiteY48" fmla="*/ 2871 h 1129199"/>
                <a:gd name="connsiteX49" fmla="*/ 355088 w 1419507"/>
                <a:gd name="connsiteY49" fmla="*/ 119552 h 1129199"/>
                <a:gd name="connsiteX50" fmla="*/ 302700 w 1419507"/>
                <a:gd name="connsiteY50" fmla="*/ 188609 h 1129199"/>
                <a:gd name="connsiteX51" fmla="*/ 266982 w 1419507"/>
                <a:gd name="connsiteY51" fmla="*/ 138603 h 1129199"/>
                <a:gd name="connsiteX52" fmla="*/ 197925 w 1419507"/>
                <a:gd name="connsiteY52" fmla="*/ 129078 h 1129199"/>
                <a:gd name="connsiteX53" fmla="*/ 171732 w 1419507"/>
                <a:gd name="connsiteY53" fmla="*/ 217185 h 1129199"/>
                <a:gd name="connsiteX54" fmla="*/ 155064 w 1419507"/>
                <a:gd name="connsiteY54" fmla="*/ 302909 h 1129199"/>
                <a:gd name="connsiteX55" fmla="*/ 57433 w 1419507"/>
                <a:gd name="connsiteY55" fmla="*/ 352915 h 1129199"/>
                <a:gd name="connsiteX56" fmla="*/ 33620 w 1419507"/>
                <a:gd name="connsiteY56" fmla="*/ 443403 h 1129199"/>
                <a:gd name="connsiteX57" fmla="*/ 284 w 1419507"/>
                <a:gd name="connsiteY57" fmla="*/ 479121 h 1129199"/>
                <a:gd name="connsiteX58" fmla="*/ 83628 w 1419507"/>
                <a:gd name="connsiteY58" fmla="*/ 529127 h 1129199"/>
                <a:gd name="connsiteX59" fmla="*/ 86009 w 1419507"/>
                <a:gd name="connsiteY59" fmla="*/ 612472 h 1129199"/>
                <a:gd name="connsiteX60" fmla="*/ 195547 w 1419507"/>
                <a:gd name="connsiteY60" fmla="*/ 586278 h 1129199"/>
                <a:gd name="connsiteX61" fmla="*/ 200310 w 1419507"/>
                <a:gd name="connsiteY61" fmla="*/ 669621 h 1129199"/>
                <a:gd name="connsiteX62" fmla="*/ 345566 w 1419507"/>
                <a:gd name="connsiteY62" fmla="*/ 683909 h 1129199"/>
                <a:gd name="connsiteX63" fmla="*/ 378903 w 1419507"/>
                <a:gd name="connsiteY63" fmla="*/ 750584 h 1129199"/>
                <a:gd name="connsiteX64" fmla="*/ 352710 w 1419507"/>
                <a:gd name="connsiteY64" fmla="*/ 772015 h 1129199"/>
                <a:gd name="connsiteX0" fmla="*/ 247933 w 1419507"/>
                <a:gd name="connsiteY0" fmla="*/ 833923 h 1129199"/>
                <a:gd name="connsiteX1" fmla="*/ 228884 w 1419507"/>
                <a:gd name="connsiteY1" fmla="*/ 952990 h 1129199"/>
                <a:gd name="connsiteX2" fmla="*/ 271746 w 1419507"/>
                <a:gd name="connsiteY2" fmla="*/ 1067286 h 1129199"/>
                <a:gd name="connsiteX3" fmla="*/ 364615 w 1419507"/>
                <a:gd name="connsiteY3" fmla="*/ 1079193 h 1129199"/>
                <a:gd name="connsiteX4" fmla="*/ 400333 w 1419507"/>
                <a:gd name="connsiteY4" fmla="*/ 1117293 h 1129199"/>
                <a:gd name="connsiteX5" fmla="*/ 493202 w 1419507"/>
                <a:gd name="connsiteY5" fmla="*/ 1129199 h 1129199"/>
                <a:gd name="connsiteX6" fmla="*/ 552733 w 1419507"/>
                <a:gd name="connsiteY6" fmla="*/ 1091099 h 1129199"/>
                <a:gd name="connsiteX7" fmla="*/ 555115 w 1419507"/>
                <a:gd name="connsiteY7" fmla="*/ 1031568 h 1129199"/>
                <a:gd name="connsiteX8" fmla="*/ 597977 w 1419507"/>
                <a:gd name="connsiteY8" fmla="*/ 988705 h 1129199"/>
                <a:gd name="connsiteX9" fmla="*/ 550352 w 1419507"/>
                <a:gd name="connsiteY9" fmla="*/ 952986 h 1129199"/>
                <a:gd name="connsiteX10" fmla="*/ 550352 w 1419507"/>
                <a:gd name="connsiteY10" fmla="*/ 883930 h 1129199"/>
                <a:gd name="connsiteX11" fmla="*/ 576546 w 1419507"/>
                <a:gd name="connsiteY11" fmla="*/ 857736 h 1129199"/>
                <a:gd name="connsiteX12" fmla="*/ 607502 w 1419507"/>
                <a:gd name="connsiteY12" fmla="*/ 867261 h 1129199"/>
                <a:gd name="connsiteX13" fmla="*/ 626552 w 1419507"/>
                <a:gd name="connsiteY13" fmla="*/ 793443 h 1129199"/>
                <a:gd name="connsiteX14" fmla="*/ 664652 w 1419507"/>
                <a:gd name="connsiteY14" fmla="*/ 719624 h 1129199"/>
                <a:gd name="connsiteX15" fmla="*/ 690846 w 1419507"/>
                <a:gd name="connsiteY15" fmla="*/ 567224 h 1129199"/>
                <a:gd name="connsiteX16" fmla="*/ 771808 w 1419507"/>
                <a:gd name="connsiteY16" fmla="*/ 519599 h 1129199"/>
                <a:gd name="connsiteX17" fmla="*/ 831340 w 1419507"/>
                <a:gd name="connsiteY17" fmla="*/ 521980 h 1129199"/>
                <a:gd name="connsiteX18" fmla="*/ 895633 w 1419507"/>
                <a:gd name="connsiteY18" fmla="*/ 460068 h 1129199"/>
                <a:gd name="connsiteX19" fmla="*/ 993265 w 1419507"/>
                <a:gd name="connsiteY19" fmla="*/ 445780 h 1129199"/>
                <a:gd name="connsiteX20" fmla="*/ 1021840 w 1419507"/>
                <a:gd name="connsiteY20" fmla="*/ 426731 h 1129199"/>
                <a:gd name="connsiteX21" fmla="*/ 1043271 w 1419507"/>
                <a:gd name="connsiteY21" fmla="*/ 352912 h 1129199"/>
                <a:gd name="connsiteX22" fmla="*/ 1186147 w 1419507"/>
                <a:gd name="connsiteY22" fmla="*/ 350532 h 1129199"/>
                <a:gd name="connsiteX23" fmla="*/ 1212339 w 1419507"/>
                <a:gd name="connsiteY23" fmla="*/ 295763 h 1129199"/>
                <a:gd name="connsiteX24" fmla="*/ 1240914 w 1419507"/>
                <a:gd name="connsiteY24" fmla="*/ 336243 h 1129199"/>
                <a:gd name="connsiteX25" fmla="*/ 1283776 w 1419507"/>
                <a:gd name="connsiteY25" fmla="*/ 305288 h 1129199"/>
                <a:gd name="connsiteX26" fmla="*/ 1371881 w 1419507"/>
                <a:gd name="connsiteY26" fmla="*/ 338625 h 1129199"/>
                <a:gd name="connsiteX27" fmla="*/ 1419507 w 1419507"/>
                <a:gd name="connsiteY27" fmla="*/ 283856 h 1129199"/>
                <a:gd name="connsiteX28" fmla="*/ 1379024 w 1419507"/>
                <a:gd name="connsiteY28" fmla="*/ 167174 h 1129199"/>
                <a:gd name="connsiteX29" fmla="*/ 1317112 w 1419507"/>
                <a:gd name="connsiteY29" fmla="*/ 69545 h 1129199"/>
                <a:gd name="connsiteX30" fmla="*/ 1319494 w 1419507"/>
                <a:gd name="connsiteY30" fmla="*/ 2870 h 1129199"/>
                <a:gd name="connsiteX31" fmla="*/ 1221862 w 1419507"/>
                <a:gd name="connsiteY31" fmla="*/ 33827 h 1129199"/>
                <a:gd name="connsiteX32" fmla="*/ 1200432 w 1419507"/>
                <a:gd name="connsiteY32" fmla="*/ 90977 h 1129199"/>
                <a:gd name="connsiteX33" fmla="*/ 1083750 w 1419507"/>
                <a:gd name="connsiteY33" fmla="*/ 95739 h 1129199"/>
                <a:gd name="connsiteX34" fmla="*/ 1014693 w 1419507"/>
                <a:gd name="connsiteY34" fmla="*/ 93357 h 1129199"/>
                <a:gd name="connsiteX35" fmla="*/ 955162 w 1419507"/>
                <a:gd name="connsiteY35" fmla="*/ 176703 h 1129199"/>
                <a:gd name="connsiteX36" fmla="*/ 957544 w 1419507"/>
                <a:gd name="connsiteY36" fmla="*/ 281477 h 1129199"/>
                <a:gd name="connsiteX37" fmla="*/ 876581 w 1419507"/>
                <a:gd name="connsiteY37" fmla="*/ 310051 h 1129199"/>
                <a:gd name="connsiteX38" fmla="*/ 859912 w 1419507"/>
                <a:gd name="connsiteY38" fmla="*/ 231470 h 1129199"/>
                <a:gd name="connsiteX39" fmla="*/ 740850 w 1419507"/>
                <a:gd name="connsiteY39" fmla="*/ 288620 h 1129199"/>
                <a:gd name="connsiteX40" fmla="*/ 638456 w 1419507"/>
                <a:gd name="connsiteY40" fmla="*/ 264807 h 1129199"/>
                <a:gd name="connsiteX41" fmla="*/ 633695 w 1419507"/>
                <a:gd name="connsiteY41" fmla="*/ 198134 h 1129199"/>
                <a:gd name="connsiteX42" fmla="*/ 690842 w 1419507"/>
                <a:gd name="connsiteY42" fmla="*/ 188609 h 1129199"/>
                <a:gd name="connsiteX43" fmla="*/ 686081 w 1419507"/>
                <a:gd name="connsiteY43" fmla="*/ 124314 h 1129199"/>
                <a:gd name="connsiteX44" fmla="*/ 638456 w 1419507"/>
                <a:gd name="connsiteY44" fmla="*/ 121933 h 1129199"/>
                <a:gd name="connsiteX45" fmla="*/ 614644 w 1419507"/>
                <a:gd name="connsiteY45" fmla="*/ 79070 h 1129199"/>
                <a:gd name="connsiteX46" fmla="*/ 402713 w 1419507"/>
                <a:gd name="connsiteY46" fmla="*/ 88596 h 1129199"/>
                <a:gd name="connsiteX47" fmla="*/ 374138 w 1419507"/>
                <a:gd name="connsiteY47" fmla="*/ 17159 h 1129199"/>
                <a:gd name="connsiteX48" fmla="*/ 307462 w 1419507"/>
                <a:gd name="connsiteY48" fmla="*/ 2871 h 1129199"/>
                <a:gd name="connsiteX49" fmla="*/ 355088 w 1419507"/>
                <a:gd name="connsiteY49" fmla="*/ 119552 h 1129199"/>
                <a:gd name="connsiteX50" fmla="*/ 302700 w 1419507"/>
                <a:gd name="connsiteY50" fmla="*/ 188609 h 1129199"/>
                <a:gd name="connsiteX51" fmla="*/ 266982 w 1419507"/>
                <a:gd name="connsiteY51" fmla="*/ 138603 h 1129199"/>
                <a:gd name="connsiteX52" fmla="*/ 197925 w 1419507"/>
                <a:gd name="connsiteY52" fmla="*/ 129078 h 1129199"/>
                <a:gd name="connsiteX53" fmla="*/ 171732 w 1419507"/>
                <a:gd name="connsiteY53" fmla="*/ 217185 h 1129199"/>
                <a:gd name="connsiteX54" fmla="*/ 155064 w 1419507"/>
                <a:gd name="connsiteY54" fmla="*/ 302909 h 1129199"/>
                <a:gd name="connsiteX55" fmla="*/ 57433 w 1419507"/>
                <a:gd name="connsiteY55" fmla="*/ 352915 h 1129199"/>
                <a:gd name="connsiteX56" fmla="*/ 33620 w 1419507"/>
                <a:gd name="connsiteY56" fmla="*/ 443403 h 1129199"/>
                <a:gd name="connsiteX57" fmla="*/ 284 w 1419507"/>
                <a:gd name="connsiteY57" fmla="*/ 479121 h 1129199"/>
                <a:gd name="connsiteX58" fmla="*/ 83628 w 1419507"/>
                <a:gd name="connsiteY58" fmla="*/ 529127 h 1129199"/>
                <a:gd name="connsiteX59" fmla="*/ 86009 w 1419507"/>
                <a:gd name="connsiteY59" fmla="*/ 612472 h 1129199"/>
                <a:gd name="connsiteX60" fmla="*/ 195547 w 1419507"/>
                <a:gd name="connsiteY60" fmla="*/ 586278 h 1129199"/>
                <a:gd name="connsiteX61" fmla="*/ 200310 w 1419507"/>
                <a:gd name="connsiteY61" fmla="*/ 669621 h 1129199"/>
                <a:gd name="connsiteX62" fmla="*/ 345566 w 1419507"/>
                <a:gd name="connsiteY62" fmla="*/ 683909 h 1129199"/>
                <a:gd name="connsiteX63" fmla="*/ 378903 w 1419507"/>
                <a:gd name="connsiteY63" fmla="*/ 750584 h 1129199"/>
                <a:gd name="connsiteX64" fmla="*/ 352710 w 1419507"/>
                <a:gd name="connsiteY64" fmla="*/ 772015 h 1129199"/>
                <a:gd name="connsiteX0" fmla="*/ 247933 w 1419507"/>
                <a:gd name="connsiteY0" fmla="*/ 833923 h 1129199"/>
                <a:gd name="connsiteX1" fmla="*/ 228884 w 1419507"/>
                <a:gd name="connsiteY1" fmla="*/ 952990 h 1129199"/>
                <a:gd name="connsiteX2" fmla="*/ 247934 w 1419507"/>
                <a:gd name="connsiteY2" fmla="*/ 1017284 h 1129199"/>
                <a:gd name="connsiteX3" fmla="*/ 271746 w 1419507"/>
                <a:gd name="connsiteY3" fmla="*/ 1067286 h 1129199"/>
                <a:gd name="connsiteX4" fmla="*/ 364615 w 1419507"/>
                <a:gd name="connsiteY4" fmla="*/ 1079193 h 1129199"/>
                <a:gd name="connsiteX5" fmla="*/ 400333 w 1419507"/>
                <a:gd name="connsiteY5" fmla="*/ 1117293 h 1129199"/>
                <a:gd name="connsiteX6" fmla="*/ 493202 w 1419507"/>
                <a:gd name="connsiteY6" fmla="*/ 1129199 h 1129199"/>
                <a:gd name="connsiteX7" fmla="*/ 552733 w 1419507"/>
                <a:gd name="connsiteY7" fmla="*/ 1091099 h 1129199"/>
                <a:gd name="connsiteX8" fmla="*/ 555115 w 1419507"/>
                <a:gd name="connsiteY8" fmla="*/ 1031568 h 1129199"/>
                <a:gd name="connsiteX9" fmla="*/ 597977 w 1419507"/>
                <a:gd name="connsiteY9" fmla="*/ 988705 h 1129199"/>
                <a:gd name="connsiteX10" fmla="*/ 550352 w 1419507"/>
                <a:gd name="connsiteY10" fmla="*/ 952986 h 1129199"/>
                <a:gd name="connsiteX11" fmla="*/ 550352 w 1419507"/>
                <a:gd name="connsiteY11" fmla="*/ 883930 h 1129199"/>
                <a:gd name="connsiteX12" fmla="*/ 576546 w 1419507"/>
                <a:gd name="connsiteY12" fmla="*/ 857736 h 1129199"/>
                <a:gd name="connsiteX13" fmla="*/ 607502 w 1419507"/>
                <a:gd name="connsiteY13" fmla="*/ 867261 h 1129199"/>
                <a:gd name="connsiteX14" fmla="*/ 626552 w 1419507"/>
                <a:gd name="connsiteY14" fmla="*/ 793443 h 1129199"/>
                <a:gd name="connsiteX15" fmla="*/ 664652 w 1419507"/>
                <a:gd name="connsiteY15" fmla="*/ 719624 h 1129199"/>
                <a:gd name="connsiteX16" fmla="*/ 690846 w 1419507"/>
                <a:gd name="connsiteY16" fmla="*/ 567224 h 1129199"/>
                <a:gd name="connsiteX17" fmla="*/ 771808 w 1419507"/>
                <a:gd name="connsiteY17" fmla="*/ 519599 h 1129199"/>
                <a:gd name="connsiteX18" fmla="*/ 831340 w 1419507"/>
                <a:gd name="connsiteY18" fmla="*/ 521980 h 1129199"/>
                <a:gd name="connsiteX19" fmla="*/ 895633 w 1419507"/>
                <a:gd name="connsiteY19" fmla="*/ 460068 h 1129199"/>
                <a:gd name="connsiteX20" fmla="*/ 993265 w 1419507"/>
                <a:gd name="connsiteY20" fmla="*/ 445780 h 1129199"/>
                <a:gd name="connsiteX21" fmla="*/ 1021840 w 1419507"/>
                <a:gd name="connsiteY21" fmla="*/ 426731 h 1129199"/>
                <a:gd name="connsiteX22" fmla="*/ 1043271 w 1419507"/>
                <a:gd name="connsiteY22" fmla="*/ 352912 h 1129199"/>
                <a:gd name="connsiteX23" fmla="*/ 1186147 w 1419507"/>
                <a:gd name="connsiteY23" fmla="*/ 350532 h 1129199"/>
                <a:gd name="connsiteX24" fmla="*/ 1212339 w 1419507"/>
                <a:gd name="connsiteY24" fmla="*/ 295763 h 1129199"/>
                <a:gd name="connsiteX25" fmla="*/ 1240914 w 1419507"/>
                <a:gd name="connsiteY25" fmla="*/ 336243 h 1129199"/>
                <a:gd name="connsiteX26" fmla="*/ 1283776 w 1419507"/>
                <a:gd name="connsiteY26" fmla="*/ 305288 h 1129199"/>
                <a:gd name="connsiteX27" fmla="*/ 1371881 w 1419507"/>
                <a:gd name="connsiteY27" fmla="*/ 338625 h 1129199"/>
                <a:gd name="connsiteX28" fmla="*/ 1419507 w 1419507"/>
                <a:gd name="connsiteY28" fmla="*/ 283856 h 1129199"/>
                <a:gd name="connsiteX29" fmla="*/ 1379024 w 1419507"/>
                <a:gd name="connsiteY29" fmla="*/ 167174 h 1129199"/>
                <a:gd name="connsiteX30" fmla="*/ 1317112 w 1419507"/>
                <a:gd name="connsiteY30" fmla="*/ 69545 h 1129199"/>
                <a:gd name="connsiteX31" fmla="*/ 1319494 w 1419507"/>
                <a:gd name="connsiteY31" fmla="*/ 2870 h 1129199"/>
                <a:gd name="connsiteX32" fmla="*/ 1221862 w 1419507"/>
                <a:gd name="connsiteY32" fmla="*/ 33827 h 1129199"/>
                <a:gd name="connsiteX33" fmla="*/ 1200432 w 1419507"/>
                <a:gd name="connsiteY33" fmla="*/ 90977 h 1129199"/>
                <a:gd name="connsiteX34" fmla="*/ 1083750 w 1419507"/>
                <a:gd name="connsiteY34" fmla="*/ 95739 h 1129199"/>
                <a:gd name="connsiteX35" fmla="*/ 1014693 w 1419507"/>
                <a:gd name="connsiteY35" fmla="*/ 93357 h 1129199"/>
                <a:gd name="connsiteX36" fmla="*/ 955162 w 1419507"/>
                <a:gd name="connsiteY36" fmla="*/ 176703 h 1129199"/>
                <a:gd name="connsiteX37" fmla="*/ 957544 w 1419507"/>
                <a:gd name="connsiteY37" fmla="*/ 281477 h 1129199"/>
                <a:gd name="connsiteX38" fmla="*/ 876581 w 1419507"/>
                <a:gd name="connsiteY38" fmla="*/ 310051 h 1129199"/>
                <a:gd name="connsiteX39" fmla="*/ 859912 w 1419507"/>
                <a:gd name="connsiteY39" fmla="*/ 231470 h 1129199"/>
                <a:gd name="connsiteX40" fmla="*/ 740850 w 1419507"/>
                <a:gd name="connsiteY40" fmla="*/ 288620 h 1129199"/>
                <a:gd name="connsiteX41" fmla="*/ 638456 w 1419507"/>
                <a:gd name="connsiteY41" fmla="*/ 264807 h 1129199"/>
                <a:gd name="connsiteX42" fmla="*/ 633695 w 1419507"/>
                <a:gd name="connsiteY42" fmla="*/ 198134 h 1129199"/>
                <a:gd name="connsiteX43" fmla="*/ 690842 w 1419507"/>
                <a:gd name="connsiteY43" fmla="*/ 188609 h 1129199"/>
                <a:gd name="connsiteX44" fmla="*/ 686081 w 1419507"/>
                <a:gd name="connsiteY44" fmla="*/ 124314 h 1129199"/>
                <a:gd name="connsiteX45" fmla="*/ 638456 w 1419507"/>
                <a:gd name="connsiteY45" fmla="*/ 121933 h 1129199"/>
                <a:gd name="connsiteX46" fmla="*/ 614644 w 1419507"/>
                <a:gd name="connsiteY46" fmla="*/ 79070 h 1129199"/>
                <a:gd name="connsiteX47" fmla="*/ 402713 w 1419507"/>
                <a:gd name="connsiteY47" fmla="*/ 88596 h 1129199"/>
                <a:gd name="connsiteX48" fmla="*/ 374138 w 1419507"/>
                <a:gd name="connsiteY48" fmla="*/ 17159 h 1129199"/>
                <a:gd name="connsiteX49" fmla="*/ 307462 w 1419507"/>
                <a:gd name="connsiteY49" fmla="*/ 2871 h 1129199"/>
                <a:gd name="connsiteX50" fmla="*/ 355088 w 1419507"/>
                <a:gd name="connsiteY50" fmla="*/ 119552 h 1129199"/>
                <a:gd name="connsiteX51" fmla="*/ 302700 w 1419507"/>
                <a:gd name="connsiteY51" fmla="*/ 188609 h 1129199"/>
                <a:gd name="connsiteX52" fmla="*/ 266982 w 1419507"/>
                <a:gd name="connsiteY52" fmla="*/ 138603 h 1129199"/>
                <a:gd name="connsiteX53" fmla="*/ 197925 w 1419507"/>
                <a:gd name="connsiteY53" fmla="*/ 129078 h 1129199"/>
                <a:gd name="connsiteX54" fmla="*/ 171732 w 1419507"/>
                <a:gd name="connsiteY54" fmla="*/ 217185 h 1129199"/>
                <a:gd name="connsiteX55" fmla="*/ 155064 w 1419507"/>
                <a:gd name="connsiteY55" fmla="*/ 302909 h 1129199"/>
                <a:gd name="connsiteX56" fmla="*/ 57433 w 1419507"/>
                <a:gd name="connsiteY56" fmla="*/ 352915 h 1129199"/>
                <a:gd name="connsiteX57" fmla="*/ 33620 w 1419507"/>
                <a:gd name="connsiteY57" fmla="*/ 443403 h 1129199"/>
                <a:gd name="connsiteX58" fmla="*/ 284 w 1419507"/>
                <a:gd name="connsiteY58" fmla="*/ 479121 h 1129199"/>
                <a:gd name="connsiteX59" fmla="*/ 83628 w 1419507"/>
                <a:gd name="connsiteY59" fmla="*/ 529127 h 1129199"/>
                <a:gd name="connsiteX60" fmla="*/ 86009 w 1419507"/>
                <a:gd name="connsiteY60" fmla="*/ 612472 h 1129199"/>
                <a:gd name="connsiteX61" fmla="*/ 195547 w 1419507"/>
                <a:gd name="connsiteY61" fmla="*/ 586278 h 1129199"/>
                <a:gd name="connsiteX62" fmla="*/ 200310 w 1419507"/>
                <a:gd name="connsiteY62" fmla="*/ 669621 h 1129199"/>
                <a:gd name="connsiteX63" fmla="*/ 345566 w 1419507"/>
                <a:gd name="connsiteY63" fmla="*/ 683909 h 1129199"/>
                <a:gd name="connsiteX64" fmla="*/ 378903 w 1419507"/>
                <a:gd name="connsiteY64" fmla="*/ 750584 h 1129199"/>
                <a:gd name="connsiteX65" fmla="*/ 352710 w 1419507"/>
                <a:gd name="connsiteY65" fmla="*/ 772015 h 1129199"/>
                <a:gd name="connsiteX0" fmla="*/ 247933 w 1419507"/>
                <a:gd name="connsiteY0" fmla="*/ 833923 h 1129199"/>
                <a:gd name="connsiteX1" fmla="*/ 228884 w 1419507"/>
                <a:gd name="connsiteY1" fmla="*/ 952990 h 1129199"/>
                <a:gd name="connsiteX2" fmla="*/ 269365 w 1419507"/>
                <a:gd name="connsiteY2" fmla="*/ 962515 h 1129199"/>
                <a:gd name="connsiteX3" fmla="*/ 271746 w 1419507"/>
                <a:gd name="connsiteY3" fmla="*/ 1067286 h 1129199"/>
                <a:gd name="connsiteX4" fmla="*/ 364615 w 1419507"/>
                <a:gd name="connsiteY4" fmla="*/ 1079193 h 1129199"/>
                <a:gd name="connsiteX5" fmla="*/ 400333 w 1419507"/>
                <a:gd name="connsiteY5" fmla="*/ 1117293 h 1129199"/>
                <a:gd name="connsiteX6" fmla="*/ 493202 w 1419507"/>
                <a:gd name="connsiteY6" fmla="*/ 1129199 h 1129199"/>
                <a:gd name="connsiteX7" fmla="*/ 552733 w 1419507"/>
                <a:gd name="connsiteY7" fmla="*/ 1091099 h 1129199"/>
                <a:gd name="connsiteX8" fmla="*/ 555115 w 1419507"/>
                <a:gd name="connsiteY8" fmla="*/ 1031568 h 1129199"/>
                <a:gd name="connsiteX9" fmla="*/ 597977 w 1419507"/>
                <a:gd name="connsiteY9" fmla="*/ 988705 h 1129199"/>
                <a:gd name="connsiteX10" fmla="*/ 550352 w 1419507"/>
                <a:gd name="connsiteY10" fmla="*/ 952986 h 1129199"/>
                <a:gd name="connsiteX11" fmla="*/ 550352 w 1419507"/>
                <a:gd name="connsiteY11" fmla="*/ 883930 h 1129199"/>
                <a:gd name="connsiteX12" fmla="*/ 576546 w 1419507"/>
                <a:gd name="connsiteY12" fmla="*/ 857736 h 1129199"/>
                <a:gd name="connsiteX13" fmla="*/ 607502 w 1419507"/>
                <a:gd name="connsiteY13" fmla="*/ 867261 h 1129199"/>
                <a:gd name="connsiteX14" fmla="*/ 626552 w 1419507"/>
                <a:gd name="connsiteY14" fmla="*/ 793443 h 1129199"/>
                <a:gd name="connsiteX15" fmla="*/ 664652 w 1419507"/>
                <a:gd name="connsiteY15" fmla="*/ 719624 h 1129199"/>
                <a:gd name="connsiteX16" fmla="*/ 690846 w 1419507"/>
                <a:gd name="connsiteY16" fmla="*/ 567224 h 1129199"/>
                <a:gd name="connsiteX17" fmla="*/ 771808 w 1419507"/>
                <a:gd name="connsiteY17" fmla="*/ 519599 h 1129199"/>
                <a:gd name="connsiteX18" fmla="*/ 831340 w 1419507"/>
                <a:gd name="connsiteY18" fmla="*/ 521980 h 1129199"/>
                <a:gd name="connsiteX19" fmla="*/ 895633 w 1419507"/>
                <a:gd name="connsiteY19" fmla="*/ 460068 h 1129199"/>
                <a:gd name="connsiteX20" fmla="*/ 993265 w 1419507"/>
                <a:gd name="connsiteY20" fmla="*/ 445780 h 1129199"/>
                <a:gd name="connsiteX21" fmla="*/ 1021840 w 1419507"/>
                <a:gd name="connsiteY21" fmla="*/ 426731 h 1129199"/>
                <a:gd name="connsiteX22" fmla="*/ 1043271 w 1419507"/>
                <a:gd name="connsiteY22" fmla="*/ 352912 h 1129199"/>
                <a:gd name="connsiteX23" fmla="*/ 1186147 w 1419507"/>
                <a:gd name="connsiteY23" fmla="*/ 350532 h 1129199"/>
                <a:gd name="connsiteX24" fmla="*/ 1212339 w 1419507"/>
                <a:gd name="connsiteY24" fmla="*/ 295763 h 1129199"/>
                <a:gd name="connsiteX25" fmla="*/ 1240914 w 1419507"/>
                <a:gd name="connsiteY25" fmla="*/ 336243 h 1129199"/>
                <a:gd name="connsiteX26" fmla="*/ 1283776 w 1419507"/>
                <a:gd name="connsiteY26" fmla="*/ 305288 h 1129199"/>
                <a:gd name="connsiteX27" fmla="*/ 1371881 w 1419507"/>
                <a:gd name="connsiteY27" fmla="*/ 338625 h 1129199"/>
                <a:gd name="connsiteX28" fmla="*/ 1419507 w 1419507"/>
                <a:gd name="connsiteY28" fmla="*/ 283856 h 1129199"/>
                <a:gd name="connsiteX29" fmla="*/ 1379024 w 1419507"/>
                <a:gd name="connsiteY29" fmla="*/ 167174 h 1129199"/>
                <a:gd name="connsiteX30" fmla="*/ 1317112 w 1419507"/>
                <a:gd name="connsiteY30" fmla="*/ 69545 h 1129199"/>
                <a:gd name="connsiteX31" fmla="*/ 1319494 w 1419507"/>
                <a:gd name="connsiteY31" fmla="*/ 2870 h 1129199"/>
                <a:gd name="connsiteX32" fmla="*/ 1221862 w 1419507"/>
                <a:gd name="connsiteY32" fmla="*/ 33827 h 1129199"/>
                <a:gd name="connsiteX33" fmla="*/ 1200432 w 1419507"/>
                <a:gd name="connsiteY33" fmla="*/ 90977 h 1129199"/>
                <a:gd name="connsiteX34" fmla="*/ 1083750 w 1419507"/>
                <a:gd name="connsiteY34" fmla="*/ 95739 h 1129199"/>
                <a:gd name="connsiteX35" fmla="*/ 1014693 w 1419507"/>
                <a:gd name="connsiteY35" fmla="*/ 93357 h 1129199"/>
                <a:gd name="connsiteX36" fmla="*/ 955162 w 1419507"/>
                <a:gd name="connsiteY36" fmla="*/ 176703 h 1129199"/>
                <a:gd name="connsiteX37" fmla="*/ 957544 w 1419507"/>
                <a:gd name="connsiteY37" fmla="*/ 281477 h 1129199"/>
                <a:gd name="connsiteX38" fmla="*/ 876581 w 1419507"/>
                <a:gd name="connsiteY38" fmla="*/ 310051 h 1129199"/>
                <a:gd name="connsiteX39" fmla="*/ 859912 w 1419507"/>
                <a:gd name="connsiteY39" fmla="*/ 231470 h 1129199"/>
                <a:gd name="connsiteX40" fmla="*/ 740850 w 1419507"/>
                <a:gd name="connsiteY40" fmla="*/ 288620 h 1129199"/>
                <a:gd name="connsiteX41" fmla="*/ 638456 w 1419507"/>
                <a:gd name="connsiteY41" fmla="*/ 264807 h 1129199"/>
                <a:gd name="connsiteX42" fmla="*/ 633695 w 1419507"/>
                <a:gd name="connsiteY42" fmla="*/ 198134 h 1129199"/>
                <a:gd name="connsiteX43" fmla="*/ 690842 w 1419507"/>
                <a:gd name="connsiteY43" fmla="*/ 188609 h 1129199"/>
                <a:gd name="connsiteX44" fmla="*/ 686081 w 1419507"/>
                <a:gd name="connsiteY44" fmla="*/ 124314 h 1129199"/>
                <a:gd name="connsiteX45" fmla="*/ 638456 w 1419507"/>
                <a:gd name="connsiteY45" fmla="*/ 121933 h 1129199"/>
                <a:gd name="connsiteX46" fmla="*/ 614644 w 1419507"/>
                <a:gd name="connsiteY46" fmla="*/ 79070 h 1129199"/>
                <a:gd name="connsiteX47" fmla="*/ 402713 w 1419507"/>
                <a:gd name="connsiteY47" fmla="*/ 88596 h 1129199"/>
                <a:gd name="connsiteX48" fmla="*/ 374138 w 1419507"/>
                <a:gd name="connsiteY48" fmla="*/ 17159 h 1129199"/>
                <a:gd name="connsiteX49" fmla="*/ 307462 w 1419507"/>
                <a:gd name="connsiteY49" fmla="*/ 2871 h 1129199"/>
                <a:gd name="connsiteX50" fmla="*/ 355088 w 1419507"/>
                <a:gd name="connsiteY50" fmla="*/ 119552 h 1129199"/>
                <a:gd name="connsiteX51" fmla="*/ 302700 w 1419507"/>
                <a:gd name="connsiteY51" fmla="*/ 188609 h 1129199"/>
                <a:gd name="connsiteX52" fmla="*/ 266982 w 1419507"/>
                <a:gd name="connsiteY52" fmla="*/ 138603 h 1129199"/>
                <a:gd name="connsiteX53" fmla="*/ 197925 w 1419507"/>
                <a:gd name="connsiteY53" fmla="*/ 129078 h 1129199"/>
                <a:gd name="connsiteX54" fmla="*/ 171732 w 1419507"/>
                <a:gd name="connsiteY54" fmla="*/ 217185 h 1129199"/>
                <a:gd name="connsiteX55" fmla="*/ 155064 w 1419507"/>
                <a:gd name="connsiteY55" fmla="*/ 302909 h 1129199"/>
                <a:gd name="connsiteX56" fmla="*/ 57433 w 1419507"/>
                <a:gd name="connsiteY56" fmla="*/ 352915 h 1129199"/>
                <a:gd name="connsiteX57" fmla="*/ 33620 w 1419507"/>
                <a:gd name="connsiteY57" fmla="*/ 443403 h 1129199"/>
                <a:gd name="connsiteX58" fmla="*/ 284 w 1419507"/>
                <a:gd name="connsiteY58" fmla="*/ 479121 h 1129199"/>
                <a:gd name="connsiteX59" fmla="*/ 83628 w 1419507"/>
                <a:gd name="connsiteY59" fmla="*/ 529127 h 1129199"/>
                <a:gd name="connsiteX60" fmla="*/ 86009 w 1419507"/>
                <a:gd name="connsiteY60" fmla="*/ 612472 h 1129199"/>
                <a:gd name="connsiteX61" fmla="*/ 195547 w 1419507"/>
                <a:gd name="connsiteY61" fmla="*/ 586278 h 1129199"/>
                <a:gd name="connsiteX62" fmla="*/ 200310 w 1419507"/>
                <a:gd name="connsiteY62" fmla="*/ 669621 h 1129199"/>
                <a:gd name="connsiteX63" fmla="*/ 345566 w 1419507"/>
                <a:gd name="connsiteY63" fmla="*/ 683909 h 1129199"/>
                <a:gd name="connsiteX64" fmla="*/ 378903 w 1419507"/>
                <a:gd name="connsiteY64" fmla="*/ 750584 h 1129199"/>
                <a:gd name="connsiteX65" fmla="*/ 352710 w 1419507"/>
                <a:gd name="connsiteY65" fmla="*/ 772015 h 1129199"/>
                <a:gd name="connsiteX0" fmla="*/ 247933 w 1419507"/>
                <a:gd name="connsiteY0" fmla="*/ 833923 h 1129199"/>
                <a:gd name="connsiteX1" fmla="*/ 243172 w 1419507"/>
                <a:gd name="connsiteY1" fmla="*/ 826784 h 1129199"/>
                <a:gd name="connsiteX2" fmla="*/ 228884 w 1419507"/>
                <a:gd name="connsiteY2" fmla="*/ 952990 h 1129199"/>
                <a:gd name="connsiteX3" fmla="*/ 269365 w 1419507"/>
                <a:gd name="connsiteY3" fmla="*/ 962515 h 1129199"/>
                <a:gd name="connsiteX4" fmla="*/ 271746 w 1419507"/>
                <a:gd name="connsiteY4" fmla="*/ 1067286 h 1129199"/>
                <a:gd name="connsiteX5" fmla="*/ 364615 w 1419507"/>
                <a:gd name="connsiteY5" fmla="*/ 1079193 h 1129199"/>
                <a:gd name="connsiteX6" fmla="*/ 400333 w 1419507"/>
                <a:gd name="connsiteY6" fmla="*/ 1117293 h 1129199"/>
                <a:gd name="connsiteX7" fmla="*/ 493202 w 1419507"/>
                <a:gd name="connsiteY7" fmla="*/ 1129199 h 1129199"/>
                <a:gd name="connsiteX8" fmla="*/ 552733 w 1419507"/>
                <a:gd name="connsiteY8" fmla="*/ 1091099 h 1129199"/>
                <a:gd name="connsiteX9" fmla="*/ 555115 w 1419507"/>
                <a:gd name="connsiteY9" fmla="*/ 1031568 h 1129199"/>
                <a:gd name="connsiteX10" fmla="*/ 597977 w 1419507"/>
                <a:gd name="connsiteY10" fmla="*/ 988705 h 1129199"/>
                <a:gd name="connsiteX11" fmla="*/ 550352 w 1419507"/>
                <a:gd name="connsiteY11" fmla="*/ 952986 h 1129199"/>
                <a:gd name="connsiteX12" fmla="*/ 550352 w 1419507"/>
                <a:gd name="connsiteY12" fmla="*/ 883930 h 1129199"/>
                <a:gd name="connsiteX13" fmla="*/ 576546 w 1419507"/>
                <a:gd name="connsiteY13" fmla="*/ 857736 h 1129199"/>
                <a:gd name="connsiteX14" fmla="*/ 607502 w 1419507"/>
                <a:gd name="connsiteY14" fmla="*/ 867261 h 1129199"/>
                <a:gd name="connsiteX15" fmla="*/ 626552 w 1419507"/>
                <a:gd name="connsiteY15" fmla="*/ 793443 h 1129199"/>
                <a:gd name="connsiteX16" fmla="*/ 664652 w 1419507"/>
                <a:gd name="connsiteY16" fmla="*/ 719624 h 1129199"/>
                <a:gd name="connsiteX17" fmla="*/ 690846 w 1419507"/>
                <a:gd name="connsiteY17" fmla="*/ 567224 h 1129199"/>
                <a:gd name="connsiteX18" fmla="*/ 771808 w 1419507"/>
                <a:gd name="connsiteY18" fmla="*/ 519599 h 1129199"/>
                <a:gd name="connsiteX19" fmla="*/ 831340 w 1419507"/>
                <a:gd name="connsiteY19" fmla="*/ 521980 h 1129199"/>
                <a:gd name="connsiteX20" fmla="*/ 895633 w 1419507"/>
                <a:gd name="connsiteY20" fmla="*/ 460068 h 1129199"/>
                <a:gd name="connsiteX21" fmla="*/ 993265 w 1419507"/>
                <a:gd name="connsiteY21" fmla="*/ 445780 h 1129199"/>
                <a:gd name="connsiteX22" fmla="*/ 1021840 w 1419507"/>
                <a:gd name="connsiteY22" fmla="*/ 426731 h 1129199"/>
                <a:gd name="connsiteX23" fmla="*/ 1043271 w 1419507"/>
                <a:gd name="connsiteY23" fmla="*/ 352912 h 1129199"/>
                <a:gd name="connsiteX24" fmla="*/ 1186147 w 1419507"/>
                <a:gd name="connsiteY24" fmla="*/ 350532 h 1129199"/>
                <a:gd name="connsiteX25" fmla="*/ 1212339 w 1419507"/>
                <a:gd name="connsiteY25" fmla="*/ 295763 h 1129199"/>
                <a:gd name="connsiteX26" fmla="*/ 1240914 w 1419507"/>
                <a:gd name="connsiteY26" fmla="*/ 336243 h 1129199"/>
                <a:gd name="connsiteX27" fmla="*/ 1283776 w 1419507"/>
                <a:gd name="connsiteY27" fmla="*/ 305288 h 1129199"/>
                <a:gd name="connsiteX28" fmla="*/ 1371881 w 1419507"/>
                <a:gd name="connsiteY28" fmla="*/ 338625 h 1129199"/>
                <a:gd name="connsiteX29" fmla="*/ 1419507 w 1419507"/>
                <a:gd name="connsiteY29" fmla="*/ 283856 h 1129199"/>
                <a:gd name="connsiteX30" fmla="*/ 1379024 w 1419507"/>
                <a:gd name="connsiteY30" fmla="*/ 167174 h 1129199"/>
                <a:gd name="connsiteX31" fmla="*/ 1317112 w 1419507"/>
                <a:gd name="connsiteY31" fmla="*/ 69545 h 1129199"/>
                <a:gd name="connsiteX32" fmla="*/ 1319494 w 1419507"/>
                <a:gd name="connsiteY32" fmla="*/ 2870 h 1129199"/>
                <a:gd name="connsiteX33" fmla="*/ 1221862 w 1419507"/>
                <a:gd name="connsiteY33" fmla="*/ 33827 h 1129199"/>
                <a:gd name="connsiteX34" fmla="*/ 1200432 w 1419507"/>
                <a:gd name="connsiteY34" fmla="*/ 90977 h 1129199"/>
                <a:gd name="connsiteX35" fmla="*/ 1083750 w 1419507"/>
                <a:gd name="connsiteY35" fmla="*/ 95739 h 1129199"/>
                <a:gd name="connsiteX36" fmla="*/ 1014693 w 1419507"/>
                <a:gd name="connsiteY36" fmla="*/ 93357 h 1129199"/>
                <a:gd name="connsiteX37" fmla="*/ 955162 w 1419507"/>
                <a:gd name="connsiteY37" fmla="*/ 176703 h 1129199"/>
                <a:gd name="connsiteX38" fmla="*/ 957544 w 1419507"/>
                <a:gd name="connsiteY38" fmla="*/ 281477 h 1129199"/>
                <a:gd name="connsiteX39" fmla="*/ 876581 w 1419507"/>
                <a:gd name="connsiteY39" fmla="*/ 310051 h 1129199"/>
                <a:gd name="connsiteX40" fmla="*/ 859912 w 1419507"/>
                <a:gd name="connsiteY40" fmla="*/ 231470 h 1129199"/>
                <a:gd name="connsiteX41" fmla="*/ 740850 w 1419507"/>
                <a:gd name="connsiteY41" fmla="*/ 288620 h 1129199"/>
                <a:gd name="connsiteX42" fmla="*/ 638456 w 1419507"/>
                <a:gd name="connsiteY42" fmla="*/ 264807 h 1129199"/>
                <a:gd name="connsiteX43" fmla="*/ 633695 w 1419507"/>
                <a:gd name="connsiteY43" fmla="*/ 198134 h 1129199"/>
                <a:gd name="connsiteX44" fmla="*/ 690842 w 1419507"/>
                <a:gd name="connsiteY44" fmla="*/ 188609 h 1129199"/>
                <a:gd name="connsiteX45" fmla="*/ 686081 w 1419507"/>
                <a:gd name="connsiteY45" fmla="*/ 124314 h 1129199"/>
                <a:gd name="connsiteX46" fmla="*/ 638456 w 1419507"/>
                <a:gd name="connsiteY46" fmla="*/ 121933 h 1129199"/>
                <a:gd name="connsiteX47" fmla="*/ 614644 w 1419507"/>
                <a:gd name="connsiteY47" fmla="*/ 79070 h 1129199"/>
                <a:gd name="connsiteX48" fmla="*/ 402713 w 1419507"/>
                <a:gd name="connsiteY48" fmla="*/ 88596 h 1129199"/>
                <a:gd name="connsiteX49" fmla="*/ 374138 w 1419507"/>
                <a:gd name="connsiteY49" fmla="*/ 17159 h 1129199"/>
                <a:gd name="connsiteX50" fmla="*/ 307462 w 1419507"/>
                <a:gd name="connsiteY50" fmla="*/ 2871 h 1129199"/>
                <a:gd name="connsiteX51" fmla="*/ 355088 w 1419507"/>
                <a:gd name="connsiteY51" fmla="*/ 119552 h 1129199"/>
                <a:gd name="connsiteX52" fmla="*/ 302700 w 1419507"/>
                <a:gd name="connsiteY52" fmla="*/ 188609 h 1129199"/>
                <a:gd name="connsiteX53" fmla="*/ 266982 w 1419507"/>
                <a:gd name="connsiteY53" fmla="*/ 138603 h 1129199"/>
                <a:gd name="connsiteX54" fmla="*/ 197925 w 1419507"/>
                <a:gd name="connsiteY54" fmla="*/ 129078 h 1129199"/>
                <a:gd name="connsiteX55" fmla="*/ 171732 w 1419507"/>
                <a:gd name="connsiteY55" fmla="*/ 217185 h 1129199"/>
                <a:gd name="connsiteX56" fmla="*/ 155064 w 1419507"/>
                <a:gd name="connsiteY56" fmla="*/ 302909 h 1129199"/>
                <a:gd name="connsiteX57" fmla="*/ 57433 w 1419507"/>
                <a:gd name="connsiteY57" fmla="*/ 352915 h 1129199"/>
                <a:gd name="connsiteX58" fmla="*/ 33620 w 1419507"/>
                <a:gd name="connsiteY58" fmla="*/ 443403 h 1129199"/>
                <a:gd name="connsiteX59" fmla="*/ 284 w 1419507"/>
                <a:gd name="connsiteY59" fmla="*/ 479121 h 1129199"/>
                <a:gd name="connsiteX60" fmla="*/ 83628 w 1419507"/>
                <a:gd name="connsiteY60" fmla="*/ 529127 h 1129199"/>
                <a:gd name="connsiteX61" fmla="*/ 86009 w 1419507"/>
                <a:gd name="connsiteY61" fmla="*/ 612472 h 1129199"/>
                <a:gd name="connsiteX62" fmla="*/ 195547 w 1419507"/>
                <a:gd name="connsiteY62" fmla="*/ 586278 h 1129199"/>
                <a:gd name="connsiteX63" fmla="*/ 200310 w 1419507"/>
                <a:gd name="connsiteY63" fmla="*/ 669621 h 1129199"/>
                <a:gd name="connsiteX64" fmla="*/ 345566 w 1419507"/>
                <a:gd name="connsiteY64" fmla="*/ 683909 h 1129199"/>
                <a:gd name="connsiteX65" fmla="*/ 378903 w 1419507"/>
                <a:gd name="connsiteY65" fmla="*/ 750584 h 1129199"/>
                <a:gd name="connsiteX66" fmla="*/ 352710 w 1419507"/>
                <a:gd name="connsiteY66" fmla="*/ 772015 h 1129199"/>
                <a:gd name="connsiteX0" fmla="*/ 247933 w 1419507"/>
                <a:gd name="connsiteY0" fmla="*/ 833923 h 1129199"/>
                <a:gd name="connsiteX1" fmla="*/ 278891 w 1419507"/>
                <a:gd name="connsiteY1" fmla="*/ 850596 h 1129199"/>
                <a:gd name="connsiteX2" fmla="*/ 228884 w 1419507"/>
                <a:gd name="connsiteY2" fmla="*/ 952990 h 1129199"/>
                <a:gd name="connsiteX3" fmla="*/ 269365 w 1419507"/>
                <a:gd name="connsiteY3" fmla="*/ 962515 h 1129199"/>
                <a:gd name="connsiteX4" fmla="*/ 271746 w 1419507"/>
                <a:gd name="connsiteY4" fmla="*/ 1067286 h 1129199"/>
                <a:gd name="connsiteX5" fmla="*/ 364615 w 1419507"/>
                <a:gd name="connsiteY5" fmla="*/ 1079193 h 1129199"/>
                <a:gd name="connsiteX6" fmla="*/ 400333 w 1419507"/>
                <a:gd name="connsiteY6" fmla="*/ 1117293 h 1129199"/>
                <a:gd name="connsiteX7" fmla="*/ 493202 w 1419507"/>
                <a:gd name="connsiteY7" fmla="*/ 1129199 h 1129199"/>
                <a:gd name="connsiteX8" fmla="*/ 552733 w 1419507"/>
                <a:gd name="connsiteY8" fmla="*/ 1091099 h 1129199"/>
                <a:gd name="connsiteX9" fmla="*/ 555115 w 1419507"/>
                <a:gd name="connsiteY9" fmla="*/ 1031568 h 1129199"/>
                <a:gd name="connsiteX10" fmla="*/ 597977 w 1419507"/>
                <a:gd name="connsiteY10" fmla="*/ 988705 h 1129199"/>
                <a:gd name="connsiteX11" fmla="*/ 550352 w 1419507"/>
                <a:gd name="connsiteY11" fmla="*/ 952986 h 1129199"/>
                <a:gd name="connsiteX12" fmla="*/ 550352 w 1419507"/>
                <a:gd name="connsiteY12" fmla="*/ 883930 h 1129199"/>
                <a:gd name="connsiteX13" fmla="*/ 576546 w 1419507"/>
                <a:gd name="connsiteY13" fmla="*/ 857736 h 1129199"/>
                <a:gd name="connsiteX14" fmla="*/ 607502 w 1419507"/>
                <a:gd name="connsiteY14" fmla="*/ 867261 h 1129199"/>
                <a:gd name="connsiteX15" fmla="*/ 626552 w 1419507"/>
                <a:gd name="connsiteY15" fmla="*/ 793443 h 1129199"/>
                <a:gd name="connsiteX16" fmla="*/ 664652 w 1419507"/>
                <a:gd name="connsiteY16" fmla="*/ 719624 h 1129199"/>
                <a:gd name="connsiteX17" fmla="*/ 690846 w 1419507"/>
                <a:gd name="connsiteY17" fmla="*/ 567224 h 1129199"/>
                <a:gd name="connsiteX18" fmla="*/ 771808 w 1419507"/>
                <a:gd name="connsiteY18" fmla="*/ 519599 h 1129199"/>
                <a:gd name="connsiteX19" fmla="*/ 831340 w 1419507"/>
                <a:gd name="connsiteY19" fmla="*/ 521980 h 1129199"/>
                <a:gd name="connsiteX20" fmla="*/ 895633 w 1419507"/>
                <a:gd name="connsiteY20" fmla="*/ 460068 h 1129199"/>
                <a:gd name="connsiteX21" fmla="*/ 993265 w 1419507"/>
                <a:gd name="connsiteY21" fmla="*/ 445780 h 1129199"/>
                <a:gd name="connsiteX22" fmla="*/ 1021840 w 1419507"/>
                <a:gd name="connsiteY22" fmla="*/ 426731 h 1129199"/>
                <a:gd name="connsiteX23" fmla="*/ 1043271 w 1419507"/>
                <a:gd name="connsiteY23" fmla="*/ 352912 h 1129199"/>
                <a:gd name="connsiteX24" fmla="*/ 1186147 w 1419507"/>
                <a:gd name="connsiteY24" fmla="*/ 350532 h 1129199"/>
                <a:gd name="connsiteX25" fmla="*/ 1212339 w 1419507"/>
                <a:gd name="connsiteY25" fmla="*/ 295763 h 1129199"/>
                <a:gd name="connsiteX26" fmla="*/ 1240914 w 1419507"/>
                <a:gd name="connsiteY26" fmla="*/ 336243 h 1129199"/>
                <a:gd name="connsiteX27" fmla="*/ 1283776 w 1419507"/>
                <a:gd name="connsiteY27" fmla="*/ 305288 h 1129199"/>
                <a:gd name="connsiteX28" fmla="*/ 1371881 w 1419507"/>
                <a:gd name="connsiteY28" fmla="*/ 338625 h 1129199"/>
                <a:gd name="connsiteX29" fmla="*/ 1419507 w 1419507"/>
                <a:gd name="connsiteY29" fmla="*/ 283856 h 1129199"/>
                <a:gd name="connsiteX30" fmla="*/ 1379024 w 1419507"/>
                <a:gd name="connsiteY30" fmla="*/ 167174 h 1129199"/>
                <a:gd name="connsiteX31" fmla="*/ 1317112 w 1419507"/>
                <a:gd name="connsiteY31" fmla="*/ 69545 h 1129199"/>
                <a:gd name="connsiteX32" fmla="*/ 1319494 w 1419507"/>
                <a:gd name="connsiteY32" fmla="*/ 2870 h 1129199"/>
                <a:gd name="connsiteX33" fmla="*/ 1221862 w 1419507"/>
                <a:gd name="connsiteY33" fmla="*/ 33827 h 1129199"/>
                <a:gd name="connsiteX34" fmla="*/ 1200432 w 1419507"/>
                <a:gd name="connsiteY34" fmla="*/ 90977 h 1129199"/>
                <a:gd name="connsiteX35" fmla="*/ 1083750 w 1419507"/>
                <a:gd name="connsiteY35" fmla="*/ 95739 h 1129199"/>
                <a:gd name="connsiteX36" fmla="*/ 1014693 w 1419507"/>
                <a:gd name="connsiteY36" fmla="*/ 93357 h 1129199"/>
                <a:gd name="connsiteX37" fmla="*/ 955162 w 1419507"/>
                <a:gd name="connsiteY37" fmla="*/ 176703 h 1129199"/>
                <a:gd name="connsiteX38" fmla="*/ 957544 w 1419507"/>
                <a:gd name="connsiteY38" fmla="*/ 281477 h 1129199"/>
                <a:gd name="connsiteX39" fmla="*/ 876581 w 1419507"/>
                <a:gd name="connsiteY39" fmla="*/ 310051 h 1129199"/>
                <a:gd name="connsiteX40" fmla="*/ 859912 w 1419507"/>
                <a:gd name="connsiteY40" fmla="*/ 231470 h 1129199"/>
                <a:gd name="connsiteX41" fmla="*/ 740850 w 1419507"/>
                <a:gd name="connsiteY41" fmla="*/ 288620 h 1129199"/>
                <a:gd name="connsiteX42" fmla="*/ 638456 w 1419507"/>
                <a:gd name="connsiteY42" fmla="*/ 264807 h 1129199"/>
                <a:gd name="connsiteX43" fmla="*/ 633695 w 1419507"/>
                <a:gd name="connsiteY43" fmla="*/ 198134 h 1129199"/>
                <a:gd name="connsiteX44" fmla="*/ 690842 w 1419507"/>
                <a:gd name="connsiteY44" fmla="*/ 188609 h 1129199"/>
                <a:gd name="connsiteX45" fmla="*/ 686081 w 1419507"/>
                <a:gd name="connsiteY45" fmla="*/ 124314 h 1129199"/>
                <a:gd name="connsiteX46" fmla="*/ 638456 w 1419507"/>
                <a:gd name="connsiteY46" fmla="*/ 121933 h 1129199"/>
                <a:gd name="connsiteX47" fmla="*/ 614644 w 1419507"/>
                <a:gd name="connsiteY47" fmla="*/ 79070 h 1129199"/>
                <a:gd name="connsiteX48" fmla="*/ 402713 w 1419507"/>
                <a:gd name="connsiteY48" fmla="*/ 88596 h 1129199"/>
                <a:gd name="connsiteX49" fmla="*/ 374138 w 1419507"/>
                <a:gd name="connsiteY49" fmla="*/ 17159 h 1129199"/>
                <a:gd name="connsiteX50" fmla="*/ 307462 w 1419507"/>
                <a:gd name="connsiteY50" fmla="*/ 2871 h 1129199"/>
                <a:gd name="connsiteX51" fmla="*/ 355088 w 1419507"/>
                <a:gd name="connsiteY51" fmla="*/ 119552 h 1129199"/>
                <a:gd name="connsiteX52" fmla="*/ 302700 w 1419507"/>
                <a:gd name="connsiteY52" fmla="*/ 188609 h 1129199"/>
                <a:gd name="connsiteX53" fmla="*/ 266982 w 1419507"/>
                <a:gd name="connsiteY53" fmla="*/ 138603 h 1129199"/>
                <a:gd name="connsiteX54" fmla="*/ 197925 w 1419507"/>
                <a:gd name="connsiteY54" fmla="*/ 129078 h 1129199"/>
                <a:gd name="connsiteX55" fmla="*/ 171732 w 1419507"/>
                <a:gd name="connsiteY55" fmla="*/ 217185 h 1129199"/>
                <a:gd name="connsiteX56" fmla="*/ 155064 w 1419507"/>
                <a:gd name="connsiteY56" fmla="*/ 302909 h 1129199"/>
                <a:gd name="connsiteX57" fmla="*/ 57433 w 1419507"/>
                <a:gd name="connsiteY57" fmla="*/ 352915 h 1129199"/>
                <a:gd name="connsiteX58" fmla="*/ 33620 w 1419507"/>
                <a:gd name="connsiteY58" fmla="*/ 443403 h 1129199"/>
                <a:gd name="connsiteX59" fmla="*/ 284 w 1419507"/>
                <a:gd name="connsiteY59" fmla="*/ 479121 h 1129199"/>
                <a:gd name="connsiteX60" fmla="*/ 83628 w 1419507"/>
                <a:gd name="connsiteY60" fmla="*/ 529127 h 1129199"/>
                <a:gd name="connsiteX61" fmla="*/ 86009 w 1419507"/>
                <a:gd name="connsiteY61" fmla="*/ 612472 h 1129199"/>
                <a:gd name="connsiteX62" fmla="*/ 195547 w 1419507"/>
                <a:gd name="connsiteY62" fmla="*/ 586278 h 1129199"/>
                <a:gd name="connsiteX63" fmla="*/ 200310 w 1419507"/>
                <a:gd name="connsiteY63" fmla="*/ 669621 h 1129199"/>
                <a:gd name="connsiteX64" fmla="*/ 345566 w 1419507"/>
                <a:gd name="connsiteY64" fmla="*/ 683909 h 1129199"/>
                <a:gd name="connsiteX65" fmla="*/ 378903 w 1419507"/>
                <a:gd name="connsiteY65" fmla="*/ 750584 h 1129199"/>
                <a:gd name="connsiteX66" fmla="*/ 352710 w 1419507"/>
                <a:gd name="connsiteY66" fmla="*/ 772015 h 1129199"/>
                <a:gd name="connsiteX0" fmla="*/ 340801 w 1419507"/>
                <a:gd name="connsiteY0" fmla="*/ 817254 h 1129199"/>
                <a:gd name="connsiteX1" fmla="*/ 278891 w 1419507"/>
                <a:gd name="connsiteY1" fmla="*/ 850596 h 1129199"/>
                <a:gd name="connsiteX2" fmla="*/ 228884 w 1419507"/>
                <a:gd name="connsiteY2" fmla="*/ 952990 h 1129199"/>
                <a:gd name="connsiteX3" fmla="*/ 269365 w 1419507"/>
                <a:gd name="connsiteY3" fmla="*/ 962515 h 1129199"/>
                <a:gd name="connsiteX4" fmla="*/ 271746 w 1419507"/>
                <a:gd name="connsiteY4" fmla="*/ 1067286 h 1129199"/>
                <a:gd name="connsiteX5" fmla="*/ 364615 w 1419507"/>
                <a:gd name="connsiteY5" fmla="*/ 1079193 h 1129199"/>
                <a:gd name="connsiteX6" fmla="*/ 400333 w 1419507"/>
                <a:gd name="connsiteY6" fmla="*/ 1117293 h 1129199"/>
                <a:gd name="connsiteX7" fmla="*/ 493202 w 1419507"/>
                <a:gd name="connsiteY7" fmla="*/ 1129199 h 1129199"/>
                <a:gd name="connsiteX8" fmla="*/ 552733 w 1419507"/>
                <a:gd name="connsiteY8" fmla="*/ 1091099 h 1129199"/>
                <a:gd name="connsiteX9" fmla="*/ 555115 w 1419507"/>
                <a:gd name="connsiteY9" fmla="*/ 1031568 h 1129199"/>
                <a:gd name="connsiteX10" fmla="*/ 597977 w 1419507"/>
                <a:gd name="connsiteY10" fmla="*/ 988705 h 1129199"/>
                <a:gd name="connsiteX11" fmla="*/ 550352 w 1419507"/>
                <a:gd name="connsiteY11" fmla="*/ 952986 h 1129199"/>
                <a:gd name="connsiteX12" fmla="*/ 550352 w 1419507"/>
                <a:gd name="connsiteY12" fmla="*/ 883930 h 1129199"/>
                <a:gd name="connsiteX13" fmla="*/ 576546 w 1419507"/>
                <a:gd name="connsiteY13" fmla="*/ 857736 h 1129199"/>
                <a:gd name="connsiteX14" fmla="*/ 607502 w 1419507"/>
                <a:gd name="connsiteY14" fmla="*/ 867261 h 1129199"/>
                <a:gd name="connsiteX15" fmla="*/ 626552 w 1419507"/>
                <a:gd name="connsiteY15" fmla="*/ 793443 h 1129199"/>
                <a:gd name="connsiteX16" fmla="*/ 664652 w 1419507"/>
                <a:gd name="connsiteY16" fmla="*/ 719624 h 1129199"/>
                <a:gd name="connsiteX17" fmla="*/ 690846 w 1419507"/>
                <a:gd name="connsiteY17" fmla="*/ 567224 h 1129199"/>
                <a:gd name="connsiteX18" fmla="*/ 771808 w 1419507"/>
                <a:gd name="connsiteY18" fmla="*/ 519599 h 1129199"/>
                <a:gd name="connsiteX19" fmla="*/ 831340 w 1419507"/>
                <a:gd name="connsiteY19" fmla="*/ 521980 h 1129199"/>
                <a:gd name="connsiteX20" fmla="*/ 895633 w 1419507"/>
                <a:gd name="connsiteY20" fmla="*/ 460068 h 1129199"/>
                <a:gd name="connsiteX21" fmla="*/ 993265 w 1419507"/>
                <a:gd name="connsiteY21" fmla="*/ 445780 h 1129199"/>
                <a:gd name="connsiteX22" fmla="*/ 1021840 w 1419507"/>
                <a:gd name="connsiteY22" fmla="*/ 426731 h 1129199"/>
                <a:gd name="connsiteX23" fmla="*/ 1043271 w 1419507"/>
                <a:gd name="connsiteY23" fmla="*/ 352912 h 1129199"/>
                <a:gd name="connsiteX24" fmla="*/ 1186147 w 1419507"/>
                <a:gd name="connsiteY24" fmla="*/ 350532 h 1129199"/>
                <a:gd name="connsiteX25" fmla="*/ 1212339 w 1419507"/>
                <a:gd name="connsiteY25" fmla="*/ 295763 h 1129199"/>
                <a:gd name="connsiteX26" fmla="*/ 1240914 w 1419507"/>
                <a:gd name="connsiteY26" fmla="*/ 336243 h 1129199"/>
                <a:gd name="connsiteX27" fmla="*/ 1283776 w 1419507"/>
                <a:gd name="connsiteY27" fmla="*/ 305288 h 1129199"/>
                <a:gd name="connsiteX28" fmla="*/ 1371881 w 1419507"/>
                <a:gd name="connsiteY28" fmla="*/ 338625 h 1129199"/>
                <a:gd name="connsiteX29" fmla="*/ 1419507 w 1419507"/>
                <a:gd name="connsiteY29" fmla="*/ 283856 h 1129199"/>
                <a:gd name="connsiteX30" fmla="*/ 1379024 w 1419507"/>
                <a:gd name="connsiteY30" fmla="*/ 167174 h 1129199"/>
                <a:gd name="connsiteX31" fmla="*/ 1317112 w 1419507"/>
                <a:gd name="connsiteY31" fmla="*/ 69545 h 1129199"/>
                <a:gd name="connsiteX32" fmla="*/ 1319494 w 1419507"/>
                <a:gd name="connsiteY32" fmla="*/ 2870 h 1129199"/>
                <a:gd name="connsiteX33" fmla="*/ 1221862 w 1419507"/>
                <a:gd name="connsiteY33" fmla="*/ 33827 h 1129199"/>
                <a:gd name="connsiteX34" fmla="*/ 1200432 w 1419507"/>
                <a:gd name="connsiteY34" fmla="*/ 90977 h 1129199"/>
                <a:gd name="connsiteX35" fmla="*/ 1083750 w 1419507"/>
                <a:gd name="connsiteY35" fmla="*/ 95739 h 1129199"/>
                <a:gd name="connsiteX36" fmla="*/ 1014693 w 1419507"/>
                <a:gd name="connsiteY36" fmla="*/ 93357 h 1129199"/>
                <a:gd name="connsiteX37" fmla="*/ 955162 w 1419507"/>
                <a:gd name="connsiteY37" fmla="*/ 176703 h 1129199"/>
                <a:gd name="connsiteX38" fmla="*/ 957544 w 1419507"/>
                <a:gd name="connsiteY38" fmla="*/ 281477 h 1129199"/>
                <a:gd name="connsiteX39" fmla="*/ 876581 w 1419507"/>
                <a:gd name="connsiteY39" fmla="*/ 310051 h 1129199"/>
                <a:gd name="connsiteX40" fmla="*/ 859912 w 1419507"/>
                <a:gd name="connsiteY40" fmla="*/ 231470 h 1129199"/>
                <a:gd name="connsiteX41" fmla="*/ 740850 w 1419507"/>
                <a:gd name="connsiteY41" fmla="*/ 288620 h 1129199"/>
                <a:gd name="connsiteX42" fmla="*/ 638456 w 1419507"/>
                <a:gd name="connsiteY42" fmla="*/ 264807 h 1129199"/>
                <a:gd name="connsiteX43" fmla="*/ 633695 w 1419507"/>
                <a:gd name="connsiteY43" fmla="*/ 198134 h 1129199"/>
                <a:gd name="connsiteX44" fmla="*/ 690842 w 1419507"/>
                <a:gd name="connsiteY44" fmla="*/ 188609 h 1129199"/>
                <a:gd name="connsiteX45" fmla="*/ 686081 w 1419507"/>
                <a:gd name="connsiteY45" fmla="*/ 124314 h 1129199"/>
                <a:gd name="connsiteX46" fmla="*/ 638456 w 1419507"/>
                <a:gd name="connsiteY46" fmla="*/ 121933 h 1129199"/>
                <a:gd name="connsiteX47" fmla="*/ 614644 w 1419507"/>
                <a:gd name="connsiteY47" fmla="*/ 79070 h 1129199"/>
                <a:gd name="connsiteX48" fmla="*/ 402713 w 1419507"/>
                <a:gd name="connsiteY48" fmla="*/ 88596 h 1129199"/>
                <a:gd name="connsiteX49" fmla="*/ 374138 w 1419507"/>
                <a:gd name="connsiteY49" fmla="*/ 17159 h 1129199"/>
                <a:gd name="connsiteX50" fmla="*/ 307462 w 1419507"/>
                <a:gd name="connsiteY50" fmla="*/ 2871 h 1129199"/>
                <a:gd name="connsiteX51" fmla="*/ 355088 w 1419507"/>
                <a:gd name="connsiteY51" fmla="*/ 119552 h 1129199"/>
                <a:gd name="connsiteX52" fmla="*/ 302700 w 1419507"/>
                <a:gd name="connsiteY52" fmla="*/ 188609 h 1129199"/>
                <a:gd name="connsiteX53" fmla="*/ 266982 w 1419507"/>
                <a:gd name="connsiteY53" fmla="*/ 138603 h 1129199"/>
                <a:gd name="connsiteX54" fmla="*/ 197925 w 1419507"/>
                <a:gd name="connsiteY54" fmla="*/ 129078 h 1129199"/>
                <a:gd name="connsiteX55" fmla="*/ 171732 w 1419507"/>
                <a:gd name="connsiteY55" fmla="*/ 217185 h 1129199"/>
                <a:gd name="connsiteX56" fmla="*/ 155064 w 1419507"/>
                <a:gd name="connsiteY56" fmla="*/ 302909 h 1129199"/>
                <a:gd name="connsiteX57" fmla="*/ 57433 w 1419507"/>
                <a:gd name="connsiteY57" fmla="*/ 352915 h 1129199"/>
                <a:gd name="connsiteX58" fmla="*/ 33620 w 1419507"/>
                <a:gd name="connsiteY58" fmla="*/ 443403 h 1129199"/>
                <a:gd name="connsiteX59" fmla="*/ 284 w 1419507"/>
                <a:gd name="connsiteY59" fmla="*/ 479121 h 1129199"/>
                <a:gd name="connsiteX60" fmla="*/ 83628 w 1419507"/>
                <a:gd name="connsiteY60" fmla="*/ 529127 h 1129199"/>
                <a:gd name="connsiteX61" fmla="*/ 86009 w 1419507"/>
                <a:gd name="connsiteY61" fmla="*/ 612472 h 1129199"/>
                <a:gd name="connsiteX62" fmla="*/ 195547 w 1419507"/>
                <a:gd name="connsiteY62" fmla="*/ 586278 h 1129199"/>
                <a:gd name="connsiteX63" fmla="*/ 200310 w 1419507"/>
                <a:gd name="connsiteY63" fmla="*/ 669621 h 1129199"/>
                <a:gd name="connsiteX64" fmla="*/ 345566 w 1419507"/>
                <a:gd name="connsiteY64" fmla="*/ 683909 h 1129199"/>
                <a:gd name="connsiteX65" fmla="*/ 378903 w 1419507"/>
                <a:gd name="connsiteY65" fmla="*/ 750584 h 1129199"/>
                <a:gd name="connsiteX66" fmla="*/ 352710 w 1419507"/>
                <a:gd name="connsiteY66" fmla="*/ 772015 h 1129199"/>
                <a:gd name="connsiteX0" fmla="*/ 340801 w 1419507"/>
                <a:gd name="connsiteY0" fmla="*/ 817254 h 1129199"/>
                <a:gd name="connsiteX1" fmla="*/ 243172 w 1419507"/>
                <a:gd name="connsiteY1" fmla="*/ 819640 h 1129199"/>
                <a:gd name="connsiteX2" fmla="*/ 228884 w 1419507"/>
                <a:gd name="connsiteY2" fmla="*/ 952990 h 1129199"/>
                <a:gd name="connsiteX3" fmla="*/ 269365 w 1419507"/>
                <a:gd name="connsiteY3" fmla="*/ 962515 h 1129199"/>
                <a:gd name="connsiteX4" fmla="*/ 271746 w 1419507"/>
                <a:gd name="connsiteY4" fmla="*/ 1067286 h 1129199"/>
                <a:gd name="connsiteX5" fmla="*/ 364615 w 1419507"/>
                <a:gd name="connsiteY5" fmla="*/ 1079193 h 1129199"/>
                <a:gd name="connsiteX6" fmla="*/ 400333 w 1419507"/>
                <a:gd name="connsiteY6" fmla="*/ 1117293 h 1129199"/>
                <a:gd name="connsiteX7" fmla="*/ 493202 w 1419507"/>
                <a:gd name="connsiteY7" fmla="*/ 1129199 h 1129199"/>
                <a:gd name="connsiteX8" fmla="*/ 552733 w 1419507"/>
                <a:gd name="connsiteY8" fmla="*/ 1091099 h 1129199"/>
                <a:gd name="connsiteX9" fmla="*/ 555115 w 1419507"/>
                <a:gd name="connsiteY9" fmla="*/ 1031568 h 1129199"/>
                <a:gd name="connsiteX10" fmla="*/ 597977 w 1419507"/>
                <a:gd name="connsiteY10" fmla="*/ 988705 h 1129199"/>
                <a:gd name="connsiteX11" fmla="*/ 550352 w 1419507"/>
                <a:gd name="connsiteY11" fmla="*/ 952986 h 1129199"/>
                <a:gd name="connsiteX12" fmla="*/ 550352 w 1419507"/>
                <a:gd name="connsiteY12" fmla="*/ 883930 h 1129199"/>
                <a:gd name="connsiteX13" fmla="*/ 576546 w 1419507"/>
                <a:gd name="connsiteY13" fmla="*/ 857736 h 1129199"/>
                <a:gd name="connsiteX14" fmla="*/ 607502 w 1419507"/>
                <a:gd name="connsiteY14" fmla="*/ 867261 h 1129199"/>
                <a:gd name="connsiteX15" fmla="*/ 626552 w 1419507"/>
                <a:gd name="connsiteY15" fmla="*/ 793443 h 1129199"/>
                <a:gd name="connsiteX16" fmla="*/ 664652 w 1419507"/>
                <a:gd name="connsiteY16" fmla="*/ 719624 h 1129199"/>
                <a:gd name="connsiteX17" fmla="*/ 690846 w 1419507"/>
                <a:gd name="connsiteY17" fmla="*/ 567224 h 1129199"/>
                <a:gd name="connsiteX18" fmla="*/ 771808 w 1419507"/>
                <a:gd name="connsiteY18" fmla="*/ 519599 h 1129199"/>
                <a:gd name="connsiteX19" fmla="*/ 831340 w 1419507"/>
                <a:gd name="connsiteY19" fmla="*/ 521980 h 1129199"/>
                <a:gd name="connsiteX20" fmla="*/ 895633 w 1419507"/>
                <a:gd name="connsiteY20" fmla="*/ 460068 h 1129199"/>
                <a:gd name="connsiteX21" fmla="*/ 993265 w 1419507"/>
                <a:gd name="connsiteY21" fmla="*/ 445780 h 1129199"/>
                <a:gd name="connsiteX22" fmla="*/ 1021840 w 1419507"/>
                <a:gd name="connsiteY22" fmla="*/ 426731 h 1129199"/>
                <a:gd name="connsiteX23" fmla="*/ 1043271 w 1419507"/>
                <a:gd name="connsiteY23" fmla="*/ 352912 h 1129199"/>
                <a:gd name="connsiteX24" fmla="*/ 1186147 w 1419507"/>
                <a:gd name="connsiteY24" fmla="*/ 350532 h 1129199"/>
                <a:gd name="connsiteX25" fmla="*/ 1212339 w 1419507"/>
                <a:gd name="connsiteY25" fmla="*/ 295763 h 1129199"/>
                <a:gd name="connsiteX26" fmla="*/ 1240914 w 1419507"/>
                <a:gd name="connsiteY26" fmla="*/ 336243 h 1129199"/>
                <a:gd name="connsiteX27" fmla="*/ 1283776 w 1419507"/>
                <a:gd name="connsiteY27" fmla="*/ 305288 h 1129199"/>
                <a:gd name="connsiteX28" fmla="*/ 1371881 w 1419507"/>
                <a:gd name="connsiteY28" fmla="*/ 338625 h 1129199"/>
                <a:gd name="connsiteX29" fmla="*/ 1419507 w 1419507"/>
                <a:gd name="connsiteY29" fmla="*/ 283856 h 1129199"/>
                <a:gd name="connsiteX30" fmla="*/ 1379024 w 1419507"/>
                <a:gd name="connsiteY30" fmla="*/ 167174 h 1129199"/>
                <a:gd name="connsiteX31" fmla="*/ 1317112 w 1419507"/>
                <a:gd name="connsiteY31" fmla="*/ 69545 h 1129199"/>
                <a:gd name="connsiteX32" fmla="*/ 1319494 w 1419507"/>
                <a:gd name="connsiteY32" fmla="*/ 2870 h 1129199"/>
                <a:gd name="connsiteX33" fmla="*/ 1221862 w 1419507"/>
                <a:gd name="connsiteY33" fmla="*/ 33827 h 1129199"/>
                <a:gd name="connsiteX34" fmla="*/ 1200432 w 1419507"/>
                <a:gd name="connsiteY34" fmla="*/ 90977 h 1129199"/>
                <a:gd name="connsiteX35" fmla="*/ 1083750 w 1419507"/>
                <a:gd name="connsiteY35" fmla="*/ 95739 h 1129199"/>
                <a:gd name="connsiteX36" fmla="*/ 1014693 w 1419507"/>
                <a:gd name="connsiteY36" fmla="*/ 93357 h 1129199"/>
                <a:gd name="connsiteX37" fmla="*/ 955162 w 1419507"/>
                <a:gd name="connsiteY37" fmla="*/ 176703 h 1129199"/>
                <a:gd name="connsiteX38" fmla="*/ 957544 w 1419507"/>
                <a:gd name="connsiteY38" fmla="*/ 281477 h 1129199"/>
                <a:gd name="connsiteX39" fmla="*/ 876581 w 1419507"/>
                <a:gd name="connsiteY39" fmla="*/ 310051 h 1129199"/>
                <a:gd name="connsiteX40" fmla="*/ 859912 w 1419507"/>
                <a:gd name="connsiteY40" fmla="*/ 231470 h 1129199"/>
                <a:gd name="connsiteX41" fmla="*/ 740850 w 1419507"/>
                <a:gd name="connsiteY41" fmla="*/ 288620 h 1129199"/>
                <a:gd name="connsiteX42" fmla="*/ 638456 w 1419507"/>
                <a:gd name="connsiteY42" fmla="*/ 264807 h 1129199"/>
                <a:gd name="connsiteX43" fmla="*/ 633695 w 1419507"/>
                <a:gd name="connsiteY43" fmla="*/ 198134 h 1129199"/>
                <a:gd name="connsiteX44" fmla="*/ 690842 w 1419507"/>
                <a:gd name="connsiteY44" fmla="*/ 188609 h 1129199"/>
                <a:gd name="connsiteX45" fmla="*/ 686081 w 1419507"/>
                <a:gd name="connsiteY45" fmla="*/ 124314 h 1129199"/>
                <a:gd name="connsiteX46" fmla="*/ 638456 w 1419507"/>
                <a:gd name="connsiteY46" fmla="*/ 121933 h 1129199"/>
                <a:gd name="connsiteX47" fmla="*/ 614644 w 1419507"/>
                <a:gd name="connsiteY47" fmla="*/ 79070 h 1129199"/>
                <a:gd name="connsiteX48" fmla="*/ 402713 w 1419507"/>
                <a:gd name="connsiteY48" fmla="*/ 88596 h 1129199"/>
                <a:gd name="connsiteX49" fmla="*/ 374138 w 1419507"/>
                <a:gd name="connsiteY49" fmla="*/ 17159 h 1129199"/>
                <a:gd name="connsiteX50" fmla="*/ 307462 w 1419507"/>
                <a:gd name="connsiteY50" fmla="*/ 2871 h 1129199"/>
                <a:gd name="connsiteX51" fmla="*/ 355088 w 1419507"/>
                <a:gd name="connsiteY51" fmla="*/ 119552 h 1129199"/>
                <a:gd name="connsiteX52" fmla="*/ 302700 w 1419507"/>
                <a:gd name="connsiteY52" fmla="*/ 188609 h 1129199"/>
                <a:gd name="connsiteX53" fmla="*/ 266982 w 1419507"/>
                <a:gd name="connsiteY53" fmla="*/ 138603 h 1129199"/>
                <a:gd name="connsiteX54" fmla="*/ 197925 w 1419507"/>
                <a:gd name="connsiteY54" fmla="*/ 129078 h 1129199"/>
                <a:gd name="connsiteX55" fmla="*/ 171732 w 1419507"/>
                <a:gd name="connsiteY55" fmla="*/ 217185 h 1129199"/>
                <a:gd name="connsiteX56" fmla="*/ 155064 w 1419507"/>
                <a:gd name="connsiteY56" fmla="*/ 302909 h 1129199"/>
                <a:gd name="connsiteX57" fmla="*/ 57433 w 1419507"/>
                <a:gd name="connsiteY57" fmla="*/ 352915 h 1129199"/>
                <a:gd name="connsiteX58" fmla="*/ 33620 w 1419507"/>
                <a:gd name="connsiteY58" fmla="*/ 443403 h 1129199"/>
                <a:gd name="connsiteX59" fmla="*/ 284 w 1419507"/>
                <a:gd name="connsiteY59" fmla="*/ 479121 h 1129199"/>
                <a:gd name="connsiteX60" fmla="*/ 83628 w 1419507"/>
                <a:gd name="connsiteY60" fmla="*/ 529127 h 1129199"/>
                <a:gd name="connsiteX61" fmla="*/ 86009 w 1419507"/>
                <a:gd name="connsiteY61" fmla="*/ 612472 h 1129199"/>
                <a:gd name="connsiteX62" fmla="*/ 195547 w 1419507"/>
                <a:gd name="connsiteY62" fmla="*/ 586278 h 1129199"/>
                <a:gd name="connsiteX63" fmla="*/ 200310 w 1419507"/>
                <a:gd name="connsiteY63" fmla="*/ 669621 h 1129199"/>
                <a:gd name="connsiteX64" fmla="*/ 345566 w 1419507"/>
                <a:gd name="connsiteY64" fmla="*/ 683909 h 1129199"/>
                <a:gd name="connsiteX65" fmla="*/ 378903 w 1419507"/>
                <a:gd name="connsiteY65" fmla="*/ 750584 h 1129199"/>
                <a:gd name="connsiteX66" fmla="*/ 352710 w 1419507"/>
                <a:gd name="connsiteY66" fmla="*/ 772015 h 1129199"/>
                <a:gd name="connsiteX0" fmla="*/ 340801 w 1419507"/>
                <a:gd name="connsiteY0" fmla="*/ 817254 h 1129199"/>
                <a:gd name="connsiteX1" fmla="*/ 243172 w 1419507"/>
                <a:gd name="connsiteY1" fmla="*/ 819640 h 1129199"/>
                <a:gd name="connsiteX2" fmla="*/ 228884 w 1419507"/>
                <a:gd name="connsiteY2" fmla="*/ 952990 h 1129199"/>
                <a:gd name="connsiteX3" fmla="*/ 269365 w 1419507"/>
                <a:gd name="connsiteY3" fmla="*/ 962515 h 1129199"/>
                <a:gd name="connsiteX4" fmla="*/ 271746 w 1419507"/>
                <a:gd name="connsiteY4" fmla="*/ 1067286 h 1129199"/>
                <a:gd name="connsiteX5" fmla="*/ 364615 w 1419507"/>
                <a:gd name="connsiteY5" fmla="*/ 1079193 h 1129199"/>
                <a:gd name="connsiteX6" fmla="*/ 400333 w 1419507"/>
                <a:gd name="connsiteY6" fmla="*/ 1117293 h 1129199"/>
                <a:gd name="connsiteX7" fmla="*/ 493202 w 1419507"/>
                <a:gd name="connsiteY7" fmla="*/ 1129199 h 1129199"/>
                <a:gd name="connsiteX8" fmla="*/ 552733 w 1419507"/>
                <a:gd name="connsiteY8" fmla="*/ 1091099 h 1129199"/>
                <a:gd name="connsiteX9" fmla="*/ 555115 w 1419507"/>
                <a:gd name="connsiteY9" fmla="*/ 1031568 h 1129199"/>
                <a:gd name="connsiteX10" fmla="*/ 597977 w 1419507"/>
                <a:gd name="connsiteY10" fmla="*/ 988705 h 1129199"/>
                <a:gd name="connsiteX11" fmla="*/ 550352 w 1419507"/>
                <a:gd name="connsiteY11" fmla="*/ 952986 h 1129199"/>
                <a:gd name="connsiteX12" fmla="*/ 550352 w 1419507"/>
                <a:gd name="connsiteY12" fmla="*/ 883930 h 1129199"/>
                <a:gd name="connsiteX13" fmla="*/ 576546 w 1419507"/>
                <a:gd name="connsiteY13" fmla="*/ 857736 h 1129199"/>
                <a:gd name="connsiteX14" fmla="*/ 607502 w 1419507"/>
                <a:gd name="connsiteY14" fmla="*/ 867261 h 1129199"/>
                <a:gd name="connsiteX15" fmla="*/ 626552 w 1419507"/>
                <a:gd name="connsiteY15" fmla="*/ 793443 h 1129199"/>
                <a:gd name="connsiteX16" fmla="*/ 664652 w 1419507"/>
                <a:gd name="connsiteY16" fmla="*/ 719624 h 1129199"/>
                <a:gd name="connsiteX17" fmla="*/ 690846 w 1419507"/>
                <a:gd name="connsiteY17" fmla="*/ 567224 h 1129199"/>
                <a:gd name="connsiteX18" fmla="*/ 771808 w 1419507"/>
                <a:gd name="connsiteY18" fmla="*/ 519599 h 1129199"/>
                <a:gd name="connsiteX19" fmla="*/ 831340 w 1419507"/>
                <a:gd name="connsiteY19" fmla="*/ 521980 h 1129199"/>
                <a:gd name="connsiteX20" fmla="*/ 895633 w 1419507"/>
                <a:gd name="connsiteY20" fmla="*/ 460068 h 1129199"/>
                <a:gd name="connsiteX21" fmla="*/ 993265 w 1419507"/>
                <a:gd name="connsiteY21" fmla="*/ 445780 h 1129199"/>
                <a:gd name="connsiteX22" fmla="*/ 1021840 w 1419507"/>
                <a:gd name="connsiteY22" fmla="*/ 426731 h 1129199"/>
                <a:gd name="connsiteX23" fmla="*/ 1043271 w 1419507"/>
                <a:gd name="connsiteY23" fmla="*/ 352912 h 1129199"/>
                <a:gd name="connsiteX24" fmla="*/ 1186147 w 1419507"/>
                <a:gd name="connsiteY24" fmla="*/ 350532 h 1129199"/>
                <a:gd name="connsiteX25" fmla="*/ 1212339 w 1419507"/>
                <a:gd name="connsiteY25" fmla="*/ 295763 h 1129199"/>
                <a:gd name="connsiteX26" fmla="*/ 1240914 w 1419507"/>
                <a:gd name="connsiteY26" fmla="*/ 336243 h 1129199"/>
                <a:gd name="connsiteX27" fmla="*/ 1283776 w 1419507"/>
                <a:gd name="connsiteY27" fmla="*/ 305288 h 1129199"/>
                <a:gd name="connsiteX28" fmla="*/ 1371881 w 1419507"/>
                <a:gd name="connsiteY28" fmla="*/ 338625 h 1129199"/>
                <a:gd name="connsiteX29" fmla="*/ 1419507 w 1419507"/>
                <a:gd name="connsiteY29" fmla="*/ 283856 h 1129199"/>
                <a:gd name="connsiteX30" fmla="*/ 1379024 w 1419507"/>
                <a:gd name="connsiteY30" fmla="*/ 167174 h 1129199"/>
                <a:gd name="connsiteX31" fmla="*/ 1317112 w 1419507"/>
                <a:gd name="connsiteY31" fmla="*/ 69545 h 1129199"/>
                <a:gd name="connsiteX32" fmla="*/ 1319494 w 1419507"/>
                <a:gd name="connsiteY32" fmla="*/ 2870 h 1129199"/>
                <a:gd name="connsiteX33" fmla="*/ 1221862 w 1419507"/>
                <a:gd name="connsiteY33" fmla="*/ 33827 h 1129199"/>
                <a:gd name="connsiteX34" fmla="*/ 1200432 w 1419507"/>
                <a:gd name="connsiteY34" fmla="*/ 90977 h 1129199"/>
                <a:gd name="connsiteX35" fmla="*/ 1083750 w 1419507"/>
                <a:gd name="connsiteY35" fmla="*/ 95739 h 1129199"/>
                <a:gd name="connsiteX36" fmla="*/ 1014693 w 1419507"/>
                <a:gd name="connsiteY36" fmla="*/ 93357 h 1129199"/>
                <a:gd name="connsiteX37" fmla="*/ 955162 w 1419507"/>
                <a:gd name="connsiteY37" fmla="*/ 176703 h 1129199"/>
                <a:gd name="connsiteX38" fmla="*/ 957544 w 1419507"/>
                <a:gd name="connsiteY38" fmla="*/ 281477 h 1129199"/>
                <a:gd name="connsiteX39" fmla="*/ 876581 w 1419507"/>
                <a:gd name="connsiteY39" fmla="*/ 310051 h 1129199"/>
                <a:gd name="connsiteX40" fmla="*/ 859912 w 1419507"/>
                <a:gd name="connsiteY40" fmla="*/ 231470 h 1129199"/>
                <a:gd name="connsiteX41" fmla="*/ 740850 w 1419507"/>
                <a:gd name="connsiteY41" fmla="*/ 288620 h 1129199"/>
                <a:gd name="connsiteX42" fmla="*/ 638456 w 1419507"/>
                <a:gd name="connsiteY42" fmla="*/ 264807 h 1129199"/>
                <a:gd name="connsiteX43" fmla="*/ 633695 w 1419507"/>
                <a:gd name="connsiteY43" fmla="*/ 198134 h 1129199"/>
                <a:gd name="connsiteX44" fmla="*/ 690842 w 1419507"/>
                <a:gd name="connsiteY44" fmla="*/ 188609 h 1129199"/>
                <a:gd name="connsiteX45" fmla="*/ 686081 w 1419507"/>
                <a:gd name="connsiteY45" fmla="*/ 124314 h 1129199"/>
                <a:gd name="connsiteX46" fmla="*/ 638456 w 1419507"/>
                <a:gd name="connsiteY46" fmla="*/ 121933 h 1129199"/>
                <a:gd name="connsiteX47" fmla="*/ 614644 w 1419507"/>
                <a:gd name="connsiteY47" fmla="*/ 79070 h 1129199"/>
                <a:gd name="connsiteX48" fmla="*/ 402713 w 1419507"/>
                <a:gd name="connsiteY48" fmla="*/ 88596 h 1129199"/>
                <a:gd name="connsiteX49" fmla="*/ 374138 w 1419507"/>
                <a:gd name="connsiteY49" fmla="*/ 17159 h 1129199"/>
                <a:gd name="connsiteX50" fmla="*/ 307462 w 1419507"/>
                <a:gd name="connsiteY50" fmla="*/ 2871 h 1129199"/>
                <a:gd name="connsiteX51" fmla="*/ 355088 w 1419507"/>
                <a:gd name="connsiteY51" fmla="*/ 119552 h 1129199"/>
                <a:gd name="connsiteX52" fmla="*/ 302700 w 1419507"/>
                <a:gd name="connsiteY52" fmla="*/ 188609 h 1129199"/>
                <a:gd name="connsiteX53" fmla="*/ 266982 w 1419507"/>
                <a:gd name="connsiteY53" fmla="*/ 138603 h 1129199"/>
                <a:gd name="connsiteX54" fmla="*/ 197925 w 1419507"/>
                <a:gd name="connsiteY54" fmla="*/ 129078 h 1129199"/>
                <a:gd name="connsiteX55" fmla="*/ 171732 w 1419507"/>
                <a:gd name="connsiteY55" fmla="*/ 217185 h 1129199"/>
                <a:gd name="connsiteX56" fmla="*/ 155064 w 1419507"/>
                <a:gd name="connsiteY56" fmla="*/ 302909 h 1129199"/>
                <a:gd name="connsiteX57" fmla="*/ 57433 w 1419507"/>
                <a:gd name="connsiteY57" fmla="*/ 352915 h 1129199"/>
                <a:gd name="connsiteX58" fmla="*/ 33620 w 1419507"/>
                <a:gd name="connsiteY58" fmla="*/ 443403 h 1129199"/>
                <a:gd name="connsiteX59" fmla="*/ 284 w 1419507"/>
                <a:gd name="connsiteY59" fmla="*/ 479121 h 1129199"/>
                <a:gd name="connsiteX60" fmla="*/ 83628 w 1419507"/>
                <a:gd name="connsiteY60" fmla="*/ 529127 h 1129199"/>
                <a:gd name="connsiteX61" fmla="*/ 86009 w 1419507"/>
                <a:gd name="connsiteY61" fmla="*/ 612472 h 1129199"/>
                <a:gd name="connsiteX62" fmla="*/ 195547 w 1419507"/>
                <a:gd name="connsiteY62" fmla="*/ 586278 h 1129199"/>
                <a:gd name="connsiteX63" fmla="*/ 200310 w 1419507"/>
                <a:gd name="connsiteY63" fmla="*/ 669621 h 1129199"/>
                <a:gd name="connsiteX64" fmla="*/ 345566 w 1419507"/>
                <a:gd name="connsiteY64" fmla="*/ 683909 h 1129199"/>
                <a:gd name="connsiteX65" fmla="*/ 378903 w 1419507"/>
                <a:gd name="connsiteY65" fmla="*/ 750584 h 1129199"/>
                <a:gd name="connsiteX66" fmla="*/ 352710 w 1419507"/>
                <a:gd name="connsiteY66" fmla="*/ 772015 h 1129199"/>
                <a:gd name="connsiteX0" fmla="*/ 340801 w 1419507"/>
                <a:gd name="connsiteY0" fmla="*/ 817254 h 1129199"/>
                <a:gd name="connsiteX1" fmla="*/ 238409 w 1419507"/>
                <a:gd name="connsiteY1" fmla="*/ 841071 h 1129199"/>
                <a:gd name="connsiteX2" fmla="*/ 228884 w 1419507"/>
                <a:gd name="connsiteY2" fmla="*/ 952990 h 1129199"/>
                <a:gd name="connsiteX3" fmla="*/ 269365 w 1419507"/>
                <a:gd name="connsiteY3" fmla="*/ 962515 h 1129199"/>
                <a:gd name="connsiteX4" fmla="*/ 271746 w 1419507"/>
                <a:gd name="connsiteY4" fmla="*/ 1067286 h 1129199"/>
                <a:gd name="connsiteX5" fmla="*/ 364615 w 1419507"/>
                <a:gd name="connsiteY5" fmla="*/ 1079193 h 1129199"/>
                <a:gd name="connsiteX6" fmla="*/ 400333 w 1419507"/>
                <a:gd name="connsiteY6" fmla="*/ 1117293 h 1129199"/>
                <a:gd name="connsiteX7" fmla="*/ 493202 w 1419507"/>
                <a:gd name="connsiteY7" fmla="*/ 1129199 h 1129199"/>
                <a:gd name="connsiteX8" fmla="*/ 552733 w 1419507"/>
                <a:gd name="connsiteY8" fmla="*/ 1091099 h 1129199"/>
                <a:gd name="connsiteX9" fmla="*/ 555115 w 1419507"/>
                <a:gd name="connsiteY9" fmla="*/ 1031568 h 1129199"/>
                <a:gd name="connsiteX10" fmla="*/ 597977 w 1419507"/>
                <a:gd name="connsiteY10" fmla="*/ 988705 h 1129199"/>
                <a:gd name="connsiteX11" fmla="*/ 550352 w 1419507"/>
                <a:gd name="connsiteY11" fmla="*/ 952986 h 1129199"/>
                <a:gd name="connsiteX12" fmla="*/ 550352 w 1419507"/>
                <a:gd name="connsiteY12" fmla="*/ 883930 h 1129199"/>
                <a:gd name="connsiteX13" fmla="*/ 576546 w 1419507"/>
                <a:gd name="connsiteY13" fmla="*/ 857736 h 1129199"/>
                <a:gd name="connsiteX14" fmla="*/ 607502 w 1419507"/>
                <a:gd name="connsiteY14" fmla="*/ 867261 h 1129199"/>
                <a:gd name="connsiteX15" fmla="*/ 626552 w 1419507"/>
                <a:gd name="connsiteY15" fmla="*/ 793443 h 1129199"/>
                <a:gd name="connsiteX16" fmla="*/ 664652 w 1419507"/>
                <a:gd name="connsiteY16" fmla="*/ 719624 h 1129199"/>
                <a:gd name="connsiteX17" fmla="*/ 690846 w 1419507"/>
                <a:gd name="connsiteY17" fmla="*/ 567224 h 1129199"/>
                <a:gd name="connsiteX18" fmla="*/ 771808 w 1419507"/>
                <a:gd name="connsiteY18" fmla="*/ 519599 h 1129199"/>
                <a:gd name="connsiteX19" fmla="*/ 831340 w 1419507"/>
                <a:gd name="connsiteY19" fmla="*/ 521980 h 1129199"/>
                <a:gd name="connsiteX20" fmla="*/ 895633 w 1419507"/>
                <a:gd name="connsiteY20" fmla="*/ 460068 h 1129199"/>
                <a:gd name="connsiteX21" fmla="*/ 993265 w 1419507"/>
                <a:gd name="connsiteY21" fmla="*/ 445780 h 1129199"/>
                <a:gd name="connsiteX22" fmla="*/ 1021840 w 1419507"/>
                <a:gd name="connsiteY22" fmla="*/ 426731 h 1129199"/>
                <a:gd name="connsiteX23" fmla="*/ 1043271 w 1419507"/>
                <a:gd name="connsiteY23" fmla="*/ 352912 h 1129199"/>
                <a:gd name="connsiteX24" fmla="*/ 1186147 w 1419507"/>
                <a:gd name="connsiteY24" fmla="*/ 350532 h 1129199"/>
                <a:gd name="connsiteX25" fmla="*/ 1212339 w 1419507"/>
                <a:gd name="connsiteY25" fmla="*/ 295763 h 1129199"/>
                <a:gd name="connsiteX26" fmla="*/ 1240914 w 1419507"/>
                <a:gd name="connsiteY26" fmla="*/ 336243 h 1129199"/>
                <a:gd name="connsiteX27" fmla="*/ 1283776 w 1419507"/>
                <a:gd name="connsiteY27" fmla="*/ 305288 h 1129199"/>
                <a:gd name="connsiteX28" fmla="*/ 1371881 w 1419507"/>
                <a:gd name="connsiteY28" fmla="*/ 338625 h 1129199"/>
                <a:gd name="connsiteX29" fmla="*/ 1419507 w 1419507"/>
                <a:gd name="connsiteY29" fmla="*/ 283856 h 1129199"/>
                <a:gd name="connsiteX30" fmla="*/ 1379024 w 1419507"/>
                <a:gd name="connsiteY30" fmla="*/ 167174 h 1129199"/>
                <a:gd name="connsiteX31" fmla="*/ 1317112 w 1419507"/>
                <a:gd name="connsiteY31" fmla="*/ 69545 h 1129199"/>
                <a:gd name="connsiteX32" fmla="*/ 1319494 w 1419507"/>
                <a:gd name="connsiteY32" fmla="*/ 2870 h 1129199"/>
                <a:gd name="connsiteX33" fmla="*/ 1221862 w 1419507"/>
                <a:gd name="connsiteY33" fmla="*/ 33827 h 1129199"/>
                <a:gd name="connsiteX34" fmla="*/ 1200432 w 1419507"/>
                <a:gd name="connsiteY34" fmla="*/ 90977 h 1129199"/>
                <a:gd name="connsiteX35" fmla="*/ 1083750 w 1419507"/>
                <a:gd name="connsiteY35" fmla="*/ 95739 h 1129199"/>
                <a:gd name="connsiteX36" fmla="*/ 1014693 w 1419507"/>
                <a:gd name="connsiteY36" fmla="*/ 93357 h 1129199"/>
                <a:gd name="connsiteX37" fmla="*/ 955162 w 1419507"/>
                <a:gd name="connsiteY37" fmla="*/ 176703 h 1129199"/>
                <a:gd name="connsiteX38" fmla="*/ 957544 w 1419507"/>
                <a:gd name="connsiteY38" fmla="*/ 281477 h 1129199"/>
                <a:gd name="connsiteX39" fmla="*/ 876581 w 1419507"/>
                <a:gd name="connsiteY39" fmla="*/ 310051 h 1129199"/>
                <a:gd name="connsiteX40" fmla="*/ 859912 w 1419507"/>
                <a:gd name="connsiteY40" fmla="*/ 231470 h 1129199"/>
                <a:gd name="connsiteX41" fmla="*/ 740850 w 1419507"/>
                <a:gd name="connsiteY41" fmla="*/ 288620 h 1129199"/>
                <a:gd name="connsiteX42" fmla="*/ 638456 w 1419507"/>
                <a:gd name="connsiteY42" fmla="*/ 264807 h 1129199"/>
                <a:gd name="connsiteX43" fmla="*/ 633695 w 1419507"/>
                <a:gd name="connsiteY43" fmla="*/ 198134 h 1129199"/>
                <a:gd name="connsiteX44" fmla="*/ 690842 w 1419507"/>
                <a:gd name="connsiteY44" fmla="*/ 188609 h 1129199"/>
                <a:gd name="connsiteX45" fmla="*/ 686081 w 1419507"/>
                <a:gd name="connsiteY45" fmla="*/ 124314 h 1129199"/>
                <a:gd name="connsiteX46" fmla="*/ 638456 w 1419507"/>
                <a:gd name="connsiteY46" fmla="*/ 121933 h 1129199"/>
                <a:gd name="connsiteX47" fmla="*/ 614644 w 1419507"/>
                <a:gd name="connsiteY47" fmla="*/ 79070 h 1129199"/>
                <a:gd name="connsiteX48" fmla="*/ 402713 w 1419507"/>
                <a:gd name="connsiteY48" fmla="*/ 88596 h 1129199"/>
                <a:gd name="connsiteX49" fmla="*/ 374138 w 1419507"/>
                <a:gd name="connsiteY49" fmla="*/ 17159 h 1129199"/>
                <a:gd name="connsiteX50" fmla="*/ 307462 w 1419507"/>
                <a:gd name="connsiteY50" fmla="*/ 2871 h 1129199"/>
                <a:gd name="connsiteX51" fmla="*/ 355088 w 1419507"/>
                <a:gd name="connsiteY51" fmla="*/ 119552 h 1129199"/>
                <a:gd name="connsiteX52" fmla="*/ 302700 w 1419507"/>
                <a:gd name="connsiteY52" fmla="*/ 188609 h 1129199"/>
                <a:gd name="connsiteX53" fmla="*/ 266982 w 1419507"/>
                <a:gd name="connsiteY53" fmla="*/ 138603 h 1129199"/>
                <a:gd name="connsiteX54" fmla="*/ 197925 w 1419507"/>
                <a:gd name="connsiteY54" fmla="*/ 129078 h 1129199"/>
                <a:gd name="connsiteX55" fmla="*/ 171732 w 1419507"/>
                <a:gd name="connsiteY55" fmla="*/ 217185 h 1129199"/>
                <a:gd name="connsiteX56" fmla="*/ 155064 w 1419507"/>
                <a:gd name="connsiteY56" fmla="*/ 302909 h 1129199"/>
                <a:gd name="connsiteX57" fmla="*/ 57433 w 1419507"/>
                <a:gd name="connsiteY57" fmla="*/ 352915 h 1129199"/>
                <a:gd name="connsiteX58" fmla="*/ 33620 w 1419507"/>
                <a:gd name="connsiteY58" fmla="*/ 443403 h 1129199"/>
                <a:gd name="connsiteX59" fmla="*/ 284 w 1419507"/>
                <a:gd name="connsiteY59" fmla="*/ 479121 h 1129199"/>
                <a:gd name="connsiteX60" fmla="*/ 83628 w 1419507"/>
                <a:gd name="connsiteY60" fmla="*/ 529127 h 1129199"/>
                <a:gd name="connsiteX61" fmla="*/ 86009 w 1419507"/>
                <a:gd name="connsiteY61" fmla="*/ 612472 h 1129199"/>
                <a:gd name="connsiteX62" fmla="*/ 195547 w 1419507"/>
                <a:gd name="connsiteY62" fmla="*/ 586278 h 1129199"/>
                <a:gd name="connsiteX63" fmla="*/ 200310 w 1419507"/>
                <a:gd name="connsiteY63" fmla="*/ 669621 h 1129199"/>
                <a:gd name="connsiteX64" fmla="*/ 345566 w 1419507"/>
                <a:gd name="connsiteY64" fmla="*/ 683909 h 1129199"/>
                <a:gd name="connsiteX65" fmla="*/ 378903 w 1419507"/>
                <a:gd name="connsiteY65" fmla="*/ 750584 h 1129199"/>
                <a:gd name="connsiteX66" fmla="*/ 352710 w 1419507"/>
                <a:gd name="connsiteY66" fmla="*/ 772015 h 1129199"/>
                <a:gd name="connsiteX0" fmla="*/ 340801 w 1419507"/>
                <a:gd name="connsiteY0" fmla="*/ 817254 h 1129199"/>
                <a:gd name="connsiteX1" fmla="*/ 250316 w 1419507"/>
                <a:gd name="connsiteY1" fmla="*/ 831547 h 1129199"/>
                <a:gd name="connsiteX2" fmla="*/ 238409 w 1419507"/>
                <a:gd name="connsiteY2" fmla="*/ 841071 h 1129199"/>
                <a:gd name="connsiteX3" fmla="*/ 228884 w 1419507"/>
                <a:gd name="connsiteY3" fmla="*/ 952990 h 1129199"/>
                <a:gd name="connsiteX4" fmla="*/ 269365 w 1419507"/>
                <a:gd name="connsiteY4" fmla="*/ 962515 h 1129199"/>
                <a:gd name="connsiteX5" fmla="*/ 271746 w 1419507"/>
                <a:gd name="connsiteY5" fmla="*/ 1067286 h 1129199"/>
                <a:gd name="connsiteX6" fmla="*/ 364615 w 1419507"/>
                <a:gd name="connsiteY6" fmla="*/ 1079193 h 1129199"/>
                <a:gd name="connsiteX7" fmla="*/ 400333 w 1419507"/>
                <a:gd name="connsiteY7" fmla="*/ 1117293 h 1129199"/>
                <a:gd name="connsiteX8" fmla="*/ 493202 w 1419507"/>
                <a:gd name="connsiteY8" fmla="*/ 1129199 h 1129199"/>
                <a:gd name="connsiteX9" fmla="*/ 552733 w 1419507"/>
                <a:gd name="connsiteY9" fmla="*/ 1091099 h 1129199"/>
                <a:gd name="connsiteX10" fmla="*/ 555115 w 1419507"/>
                <a:gd name="connsiteY10" fmla="*/ 1031568 h 1129199"/>
                <a:gd name="connsiteX11" fmla="*/ 597977 w 1419507"/>
                <a:gd name="connsiteY11" fmla="*/ 988705 h 1129199"/>
                <a:gd name="connsiteX12" fmla="*/ 550352 w 1419507"/>
                <a:gd name="connsiteY12" fmla="*/ 952986 h 1129199"/>
                <a:gd name="connsiteX13" fmla="*/ 550352 w 1419507"/>
                <a:gd name="connsiteY13" fmla="*/ 883930 h 1129199"/>
                <a:gd name="connsiteX14" fmla="*/ 576546 w 1419507"/>
                <a:gd name="connsiteY14" fmla="*/ 857736 h 1129199"/>
                <a:gd name="connsiteX15" fmla="*/ 607502 w 1419507"/>
                <a:gd name="connsiteY15" fmla="*/ 867261 h 1129199"/>
                <a:gd name="connsiteX16" fmla="*/ 626552 w 1419507"/>
                <a:gd name="connsiteY16" fmla="*/ 793443 h 1129199"/>
                <a:gd name="connsiteX17" fmla="*/ 664652 w 1419507"/>
                <a:gd name="connsiteY17" fmla="*/ 719624 h 1129199"/>
                <a:gd name="connsiteX18" fmla="*/ 690846 w 1419507"/>
                <a:gd name="connsiteY18" fmla="*/ 567224 h 1129199"/>
                <a:gd name="connsiteX19" fmla="*/ 771808 w 1419507"/>
                <a:gd name="connsiteY19" fmla="*/ 519599 h 1129199"/>
                <a:gd name="connsiteX20" fmla="*/ 831340 w 1419507"/>
                <a:gd name="connsiteY20" fmla="*/ 521980 h 1129199"/>
                <a:gd name="connsiteX21" fmla="*/ 895633 w 1419507"/>
                <a:gd name="connsiteY21" fmla="*/ 460068 h 1129199"/>
                <a:gd name="connsiteX22" fmla="*/ 993265 w 1419507"/>
                <a:gd name="connsiteY22" fmla="*/ 445780 h 1129199"/>
                <a:gd name="connsiteX23" fmla="*/ 1021840 w 1419507"/>
                <a:gd name="connsiteY23" fmla="*/ 426731 h 1129199"/>
                <a:gd name="connsiteX24" fmla="*/ 1043271 w 1419507"/>
                <a:gd name="connsiteY24" fmla="*/ 352912 h 1129199"/>
                <a:gd name="connsiteX25" fmla="*/ 1186147 w 1419507"/>
                <a:gd name="connsiteY25" fmla="*/ 350532 h 1129199"/>
                <a:gd name="connsiteX26" fmla="*/ 1212339 w 1419507"/>
                <a:gd name="connsiteY26" fmla="*/ 295763 h 1129199"/>
                <a:gd name="connsiteX27" fmla="*/ 1240914 w 1419507"/>
                <a:gd name="connsiteY27" fmla="*/ 336243 h 1129199"/>
                <a:gd name="connsiteX28" fmla="*/ 1283776 w 1419507"/>
                <a:gd name="connsiteY28" fmla="*/ 305288 h 1129199"/>
                <a:gd name="connsiteX29" fmla="*/ 1371881 w 1419507"/>
                <a:gd name="connsiteY29" fmla="*/ 338625 h 1129199"/>
                <a:gd name="connsiteX30" fmla="*/ 1419507 w 1419507"/>
                <a:gd name="connsiteY30" fmla="*/ 283856 h 1129199"/>
                <a:gd name="connsiteX31" fmla="*/ 1379024 w 1419507"/>
                <a:gd name="connsiteY31" fmla="*/ 167174 h 1129199"/>
                <a:gd name="connsiteX32" fmla="*/ 1317112 w 1419507"/>
                <a:gd name="connsiteY32" fmla="*/ 69545 h 1129199"/>
                <a:gd name="connsiteX33" fmla="*/ 1319494 w 1419507"/>
                <a:gd name="connsiteY33" fmla="*/ 2870 h 1129199"/>
                <a:gd name="connsiteX34" fmla="*/ 1221862 w 1419507"/>
                <a:gd name="connsiteY34" fmla="*/ 33827 h 1129199"/>
                <a:gd name="connsiteX35" fmla="*/ 1200432 w 1419507"/>
                <a:gd name="connsiteY35" fmla="*/ 90977 h 1129199"/>
                <a:gd name="connsiteX36" fmla="*/ 1083750 w 1419507"/>
                <a:gd name="connsiteY36" fmla="*/ 95739 h 1129199"/>
                <a:gd name="connsiteX37" fmla="*/ 1014693 w 1419507"/>
                <a:gd name="connsiteY37" fmla="*/ 93357 h 1129199"/>
                <a:gd name="connsiteX38" fmla="*/ 955162 w 1419507"/>
                <a:gd name="connsiteY38" fmla="*/ 176703 h 1129199"/>
                <a:gd name="connsiteX39" fmla="*/ 957544 w 1419507"/>
                <a:gd name="connsiteY39" fmla="*/ 281477 h 1129199"/>
                <a:gd name="connsiteX40" fmla="*/ 876581 w 1419507"/>
                <a:gd name="connsiteY40" fmla="*/ 310051 h 1129199"/>
                <a:gd name="connsiteX41" fmla="*/ 859912 w 1419507"/>
                <a:gd name="connsiteY41" fmla="*/ 231470 h 1129199"/>
                <a:gd name="connsiteX42" fmla="*/ 740850 w 1419507"/>
                <a:gd name="connsiteY42" fmla="*/ 288620 h 1129199"/>
                <a:gd name="connsiteX43" fmla="*/ 638456 w 1419507"/>
                <a:gd name="connsiteY43" fmla="*/ 264807 h 1129199"/>
                <a:gd name="connsiteX44" fmla="*/ 633695 w 1419507"/>
                <a:gd name="connsiteY44" fmla="*/ 198134 h 1129199"/>
                <a:gd name="connsiteX45" fmla="*/ 690842 w 1419507"/>
                <a:gd name="connsiteY45" fmla="*/ 188609 h 1129199"/>
                <a:gd name="connsiteX46" fmla="*/ 686081 w 1419507"/>
                <a:gd name="connsiteY46" fmla="*/ 124314 h 1129199"/>
                <a:gd name="connsiteX47" fmla="*/ 638456 w 1419507"/>
                <a:gd name="connsiteY47" fmla="*/ 121933 h 1129199"/>
                <a:gd name="connsiteX48" fmla="*/ 614644 w 1419507"/>
                <a:gd name="connsiteY48" fmla="*/ 79070 h 1129199"/>
                <a:gd name="connsiteX49" fmla="*/ 402713 w 1419507"/>
                <a:gd name="connsiteY49" fmla="*/ 88596 h 1129199"/>
                <a:gd name="connsiteX50" fmla="*/ 374138 w 1419507"/>
                <a:gd name="connsiteY50" fmla="*/ 17159 h 1129199"/>
                <a:gd name="connsiteX51" fmla="*/ 307462 w 1419507"/>
                <a:gd name="connsiteY51" fmla="*/ 2871 h 1129199"/>
                <a:gd name="connsiteX52" fmla="*/ 355088 w 1419507"/>
                <a:gd name="connsiteY52" fmla="*/ 119552 h 1129199"/>
                <a:gd name="connsiteX53" fmla="*/ 302700 w 1419507"/>
                <a:gd name="connsiteY53" fmla="*/ 188609 h 1129199"/>
                <a:gd name="connsiteX54" fmla="*/ 266982 w 1419507"/>
                <a:gd name="connsiteY54" fmla="*/ 138603 h 1129199"/>
                <a:gd name="connsiteX55" fmla="*/ 197925 w 1419507"/>
                <a:gd name="connsiteY55" fmla="*/ 129078 h 1129199"/>
                <a:gd name="connsiteX56" fmla="*/ 171732 w 1419507"/>
                <a:gd name="connsiteY56" fmla="*/ 217185 h 1129199"/>
                <a:gd name="connsiteX57" fmla="*/ 155064 w 1419507"/>
                <a:gd name="connsiteY57" fmla="*/ 302909 h 1129199"/>
                <a:gd name="connsiteX58" fmla="*/ 57433 w 1419507"/>
                <a:gd name="connsiteY58" fmla="*/ 352915 h 1129199"/>
                <a:gd name="connsiteX59" fmla="*/ 33620 w 1419507"/>
                <a:gd name="connsiteY59" fmla="*/ 443403 h 1129199"/>
                <a:gd name="connsiteX60" fmla="*/ 284 w 1419507"/>
                <a:gd name="connsiteY60" fmla="*/ 479121 h 1129199"/>
                <a:gd name="connsiteX61" fmla="*/ 83628 w 1419507"/>
                <a:gd name="connsiteY61" fmla="*/ 529127 h 1129199"/>
                <a:gd name="connsiteX62" fmla="*/ 86009 w 1419507"/>
                <a:gd name="connsiteY62" fmla="*/ 612472 h 1129199"/>
                <a:gd name="connsiteX63" fmla="*/ 195547 w 1419507"/>
                <a:gd name="connsiteY63" fmla="*/ 586278 h 1129199"/>
                <a:gd name="connsiteX64" fmla="*/ 200310 w 1419507"/>
                <a:gd name="connsiteY64" fmla="*/ 669621 h 1129199"/>
                <a:gd name="connsiteX65" fmla="*/ 345566 w 1419507"/>
                <a:gd name="connsiteY65" fmla="*/ 683909 h 1129199"/>
                <a:gd name="connsiteX66" fmla="*/ 378903 w 1419507"/>
                <a:gd name="connsiteY66" fmla="*/ 750584 h 1129199"/>
                <a:gd name="connsiteX67" fmla="*/ 352710 w 1419507"/>
                <a:gd name="connsiteY67" fmla="*/ 772015 h 1129199"/>
                <a:gd name="connsiteX0" fmla="*/ 340801 w 1419507"/>
                <a:gd name="connsiteY0" fmla="*/ 817254 h 1129199"/>
                <a:gd name="connsiteX1" fmla="*/ 293178 w 1419507"/>
                <a:gd name="connsiteY1" fmla="*/ 841072 h 1129199"/>
                <a:gd name="connsiteX2" fmla="*/ 250316 w 1419507"/>
                <a:gd name="connsiteY2" fmla="*/ 831547 h 1129199"/>
                <a:gd name="connsiteX3" fmla="*/ 238409 w 1419507"/>
                <a:gd name="connsiteY3" fmla="*/ 841071 h 1129199"/>
                <a:gd name="connsiteX4" fmla="*/ 228884 w 1419507"/>
                <a:gd name="connsiteY4" fmla="*/ 952990 h 1129199"/>
                <a:gd name="connsiteX5" fmla="*/ 269365 w 1419507"/>
                <a:gd name="connsiteY5" fmla="*/ 962515 h 1129199"/>
                <a:gd name="connsiteX6" fmla="*/ 271746 w 1419507"/>
                <a:gd name="connsiteY6" fmla="*/ 1067286 h 1129199"/>
                <a:gd name="connsiteX7" fmla="*/ 364615 w 1419507"/>
                <a:gd name="connsiteY7" fmla="*/ 1079193 h 1129199"/>
                <a:gd name="connsiteX8" fmla="*/ 400333 w 1419507"/>
                <a:gd name="connsiteY8" fmla="*/ 1117293 h 1129199"/>
                <a:gd name="connsiteX9" fmla="*/ 493202 w 1419507"/>
                <a:gd name="connsiteY9" fmla="*/ 1129199 h 1129199"/>
                <a:gd name="connsiteX10" fmla="*/ 552733 w 1419507"/>
                <a:gd name="connsiteY10" fmla="*/ 1091099 h 1129199"/>
                <a:gd name="connsiteX11" fmla="*/ 555115 w 1419507"/>
                <a:gd name="connsiteY11" fmla="*/ 1031568 h 1129199"/>
                <a:gd name="connsiteX12" fmla="*/ 597977 w 1419507"/>
                <a:gd name="connsiteY12" fmla="*/ 988705 h 1129199"/>
                <a:gd name="connsiteX13" fmla="*/ 550352 w 1419507"/>
                <a:gd name="connsiteY13" fmla="*/ 952986 h 1129199"/>
                <a:gd name="connsiteX14" fmla="*/ 550352 w 1419507"/>
                <a:gd name="connsiteY14" fmla="*/ 883930 h 1129199"/>
                <a:gd name="connsiteX15" fmla="*/ 576546 w 1419507"/>
                <a:gd name="connsiteY15" fmla="*/ 857736 h 1129199"/>
                <a:gd name="connsiteX16" fmla="*/ 607502 w 1419507"/>
                <a:gd name="connsiteY16" fmla="*/ 867261 h 1129199"/>
                <a:gd name="connsiteX17" fmla="*/ 626552 w 1419507"/>
                <a:gd name="connsiteY17" fmla="*/ 793443 h 1129199"/>
                <a:gd name="connsiteX18" fmla="*/ 664652 w 1419507"/>
                <a:gd name="connsiteY18" fmla="*/ 719624 h 1129199"/>
                <a:gd name="connsiteX19" fmla="*/ 690846 w 1419507"/>
                <a:gd name="connsiteY19" fmla="*/ 567224 h 1129199"/>
                <a:gd name="connsiteX20" fmla="*/ 771808 w 1419507"/>
                <a:gd name="connsiteY20" fmla="*/ 519599 h 1129199"/>
                <a:gd name="connsiteX21" fmla="*/ 831340 w 1419507"/>
                <a:gd name="connsiteY21" fmla="*/ 521980 h 1129199"/>
                <a:gd name="connsiteX22" fmla="*/ 895633 w 1419507"/>
                <a:gd name="connsiteY22" fmla="*/ 460068 h 1129199"/>
                <a:gd name="connsiteX23" fmla="*/ 993265 w 1419507"/>
                <a:gd name="connsiteY23" fmla="*/ 445780 h 1129199"/>
                <a:gd name="connsiteX24" fmla="*/ 1021840 w 1419507"/>
                <a:gd name="connsiteY24" fmla="*/ 426731 h 1129199"/>
                <a:gd name="connsiteX25" fmla="*/ 1043271 w 1419507"/>
                <a:gd name="connsiteY25" fmla="*/ 352912 h 1129199"/>
                <a:gd name="connsiteX26" fmla="*/ 1186147 w 1419507"/>
                <a:gd name="connsiteY26" fmla="*/ 350532 h 1129199"/>
                <a:gd name="connsiteX27" fmla="*/ 1212339 w 1419507"/>
                <a:gd name="connsiteY27" fmla="*/ 295763 h 1129199"/>
                <a:gd name="connsiteX28" fmla="*/ 1240914 w 1419507"/>
                <a:gd name="connsiteY28" fmla="*/ 336243 h 1129199"/>
                <a:gd name="connsiteX29" fmla="*/ 1283776 w 1419507"/>
                <a:gd name="connsiteY29" fmla="*/ 305288 h 1129199"/>
                <a:gd name="connsiteX30" fmla="*/ 1371881 w 1419507"/>
                <a:gd name="connsiteY30" fmla="*/ 338625 h 1129199"/>
                <a:gd name="connsiteX31" fmla="*/ 1419507 w 1419507"/>
                <a:gd name="connsiteY31" fmla="*/ 283856 h 1129199"/>
                <a:gd name="connsiteX32" fmla="*/ 1379024 w 1419507"/>
                <a:gd name="connsiteY32" fmla="*/ 167174 h 1129199"/>
                <a:gd name="connsiteX33" fmla="*/ 1317112 w 1419507"/>
                <a:gd name="connsiteY33" fmla="*/ 69545 h 1129199"/>
                <a:gd name="connsiteX34" fmla="*/ 1319494 w 1419507"/>
                <a:gd name="connsiteY34" fmla="*/ 2870 h 1129199"/>
                <a:gd name="connsiteX35" fmla="*/ 1221862 w 1419507"/>
                <a:gd name="connsiteY35" fmla="*/ 33827 h 1129199"/>
                <a:gd name="connsiteX36" fmla="*/ 1200432 w 1419507"/>
                <a:gd name="connsiteY36" fmla="*/ 90977 h 1129199"/>
                <a:gd name="connsiteX37" fmla="*/ 1083750 w 1419507"/>
                <a:gd name="connsiteY37" fmla="*/ 95739 h 1129199"/>
                <a:gd name="connsiteX38" fmla="*/ 1014693 w 1419507"/>
                <a:gd name="connsiteY38" fmla="*/ 93357 h 1129199"/>
                <a:gd name="connsiteX39" fmla="*/ 955162 w 1419507"/>
                <a:gd name="connsiteY39" fmla="*/ 176703 h 1129199"/>
                <a:gd name="connsiteX40" fmla="*/ 957544 w 1419507"/>
                <a:gd name="connsiteY40" fmla="*/ 281477 h 1129199"/>
                <a:gd name="connsiteX41" fmla="*/ 876581 w 1419507"/>
                <a:gd name="connsiteY41" fmla="*/ 310051 h 1129199"/>
                <a:gd name="connsiteX42" fmla="*/ 859912 w 1419507"/>
                <a:gd name="connsiteY42" fmla="*/ 231470 h 1129199"/>
                <a:gd name="connsiteX43" fmla="*/ 740850 w 1419507"/>
                <a:gd name="connsiteY43" fmla="*/ 288620 h 1129199"/>
                <a:gd name="connsiteX44" fmla="*/ 638456 w 1419507"/>
                <a:gd name="connsiteY44" fmla="*/ 264807 h 1129199"/>
                <a:gd name="connsiteX45" fmla="*/ 633695 w 1419507"/>
                <a:gd name="connsiteY45" fmla="*/ 198134 h 1129199"/>
                <a:gd name="connsiteX46" fmla="*/ 690842 w 1419507"/>
                <a:gd name="connsiteY46" fmla="*/ 188609 h 1129199"/>
                <a:gd name="connsiteX47" fmla="*/ 686081 w 1419507"/>
                <a:gd name="connsiteY47" fmla="*/ 124314 h 1129199"/>
                <a:gd name="connsiteX48" fmla="*/ 638456 w 1419507"/>
                <a:gd name="connsiteY48" fmla="*/ 121933 h 1129199"/>
                <a:gd name="connsiteX49" fmla="*/ 614644 w 1419507"/>
                <a:gd name="connsiteY49" fmla="*/ 79070 h 1129199"/>
                <a:gd name="connsiteX50" fmla="*/ 402713 w 1419507"/>
                <a:gd name="connsiteY50" fmla="*/ 88596 h 1129199"/>
                <a:gd name="connsiteX51" fmla="*/ 374138 w 1419507"/>
                <a:gd name="connsiteY51" fmla="*/ 17159 h 1129199"/>
                <a:gd name="connsiteX52" fmla="*/ 307462 w 1419507"/>
                <a:gd name="connsiteY52" fmla="*/ 2871 h 1129199"/>
                <a:gd name="connsiteX53" fmla="*/ 355088 w 1419507"/>
                <a:gd name="connsiteY53" fmla="*/ 119552 h 1129199"/>
                <a:gd name="connsiteX54" fmla="*/ 302700 w 1419507"/>
                <a:gd name="connsiteY54" fmla="*/ 188609 h 1129199"/>
                <a:gd name="connsiteX55" fmla="*/ 266982 w 1419507"/>
                <a:gd name="connsiteY55" fmla="*/ 138603 h 1129199"/>
                <a:gd name="connsiteX56" fmla="*/ 197925 w 1419507"/>
                <a:gd name="connsiteY56" fmla="*/ 129078 h 1129199"/>
                <a:gd name="connsiteX57" fmla="*/ 171732 w 1419507"/>
                <a:gd name="connsiteY57" fmla="*/ 217185 h 1129199"/>
                <a:gd name="connsiteX58" fmla="*/ 155064 w 1419507"/>
                <a:gd name="connsiteY58" fmla="*/ 302909 h 1129199"/>
                <a:gd name="connsiteX59" fmla="*/ 57433 w 1419507"/>
                <a:gd name="connsiteY59" fmla="*/ 352915 h 1129199"/>
                <a:gd name="connsiteX60" fmla="*/ 33620 w 1419507"/>
                <a:gd name="connsiteY60" fmla="*/ 443403 h 1129199"/>
                <a:gd name="connsiteX61" fmla="*/ 284 w 1419507"/>
                <a:gd name="connsiteY61" fmla="*/ 479121 h 1129199"/>
                <a:gd name="connsiteX62" fmla="*/ 83628 w 1419507"/>
                <a:gd name="connsiteY62" fmla="*/ 529127 h 1129199"/>
                <a:gd name="connsiteX63" fmla="*/ 86009 w 1419507"/>
                <a:gd name="connsiteY63" fmla="*/ 612472 h 1129199"/>
                <a:gd name="connsiteX64" fmla="*/ 195547 w 1419507"/>
                <a:gd name="connsiteY64" fmla="*/ 586278 h 1129199"/>
                <a:gd name="connsiteX65" fmla="*/ 200310 w 1419507"/>
                <a:gd name="connsiteY65" fmla="*/ 669621 h 1129199"/>
                <a:gd name="connsiteX66" fmla="*/ 345566 w 1419507"/>
                <a:gd name="connsiteY66" fmla="*/ 683909 h 1129199"/>
                <a:gd name="connsiteX67" fmla="*/ 378903 w 1419507"/>
                <a:gd name="connsiteY67" fmla="*/ 750584 h 1129199"/>
                <a:gd name="connsiteX68" fmla="*/ 352710 w 1419507"/>
                <a:gd name="connsiteY68" fmla="*/ 772015 h 1129199"/>
                <a:gd name="connsiteX0" fmla="*/ 340801 w 1419507"/>
                <a:gd name="connsiteY0" fmla="*/ 817254 h 1129199"/>
                <a:gd name="connsiteX1" fmla="*/ 293178 w 1419507"/>
                <a:gd name="connsiteY1" fmla="*/ 814878 h 1129199"/>
                <a:gd name="connsiteX2" fmla="*/ 250316 w 1419507"/>
                <a:gd name="connsiteY2" fmla="*/ 831547 h 1129199"/>
                <a:gd name="connsiteX3" fmla="*/ 238409 w 1419507"/>
                <a:gd name="connsiteY3" fmla="*/ 841071 h 1129199"/>
                <a:gd name="connsiteX4" fmla="*/ 228884 w 1419507"/>
                <a:gd name="connsiteY4" fmla="*/ 952990 h 1129199"/>
                <a:gd name="connsiteX5" fmla="*/ 269365 w 1419507"/>
                <a:gd name="connsiteY5" fmla="*/ 962515 h 1129199"/>
                <a:gd name="connsiteX6" fmla="*/ 271746 w 1419507"/>
                <a:gd name="connsiteY6" fmla="*/ 1067286 h 1129199"/>
                <a:gd name="connsiteX7" fmla="*/ 364615 w 1419507"/>
                <a:gd name="connsiteY7" fmla="*/ 1079193 h 1129199"/>
                <a:gd name="connsiteX8" fmla="*/ 400333 w 1419507"/>
                <a:gd name="connsiteY8" fmla="*/ 1117293 h 1129199"/>
                <a:gd name="connsiteX9" fmla="*/ 493202 w 1419507"/>
                <a:gd name="connsiteY9" fmla="*/ 1129199 h 1129199"/>
                <a:gd name="connsiteX10" fmla="*/ 552733 w 1419507"/>
                <a:gd name="connsiteY10" fmla="*/ 1091099 h 1129199"/>
                <a:gd name="connsiteX11" fmla="*/ 555115 w 1419507"/>
                <a:gd name="connsiteY11" fmla="*/ 1031568 h 1129199"/>
                <a:gd name="connsiteX12" fmla="*/ 597977 w 1419507"/>
                <a:gd name="connsiteY12" fmla="*/ 988705 h 1129199"/>
                <a:gd name="connsiteX13" fmla="*/ 550352 w 1419507"/>
                <a:gd name="connsiteY13" fmla="*/ 952986 h 1129199"/>
                <a:gd name="connsiteX14" fmla="*/ 550352 w 1419507"/>
                <a:gd name="connsiteY14" fmla="*/ 883930 h 1129199"/>
                <a:gd name="connsiteX15" fmla="*/ 576546 w 1419507"/>
                <a:gd name="connsiteY15" fmla="*/ 857736 h 1129199"/>
                <a:gd name="connsiteX16" fmla="*/ 607502 w 1419507"/>
                <a:gd name="connsiteY16" fmla="*/ 867261 h 1129199"/>
                <a:gd name="connsiteX17" fmla="*/ 626552 w 1419507"/>
                <a:gd name="connsiteY17" fmla="*/ 793443 h 1129199"/>
                <a:gd name="connsiteX18" fmla="*/ 664652 w 1419507"/>
                <a:gd name="connsiteY18" fmla="*/ 719624 h 1129199"/>
                <a:gd name="connsiteX19" fmla="*/ 690846 w 1419507"/>
                <a:gd name="connsiteY19" fmla="*/ 567224 h 1129199"/>
                <a:gd name="connsiteX20" fmla="*/ 771808 w 1419507"/>
                <a:gd name="connsiteY20" fmla="*/ 519599 h 1129199"/>
                <a:gd name="connsiteX21" fmla="*/ 831340 w 1419507"/>
                <a:gd name="connsiteY21" fmla="*/ 521980 h 1129199"/>
                <a:gd name="connsiteX22" fmla="*/ 895633 w 1419507"/>
                <a:gd name="connsiteY22" fmla="*/ 460068 h 1129199"/>
                <a:gd name="connsiteX23" fmla="*/ 993265 w 1419507"/>
                <a:gd name="connsiteY23" fmla="*/ 445780 h 1129199"/>
                <a:gd name="connsiteX24" fmla="*/ 1021840 w 1419507"/>
                <a:gd name="connsiteY24" fmla="*/ 426731 h 1129199"/>
                <a:gd name="connsiteX25" fmla="*/ 1043271 w 1419507"/>
                <a:gd name="connsiteY25" fmla="*/ 352912 h 1129199"/>
                <a:gd name="connsiteX26" fmla="*/ 1186147 w 1419507"/>
                <a:gd name="connsiteY26" fmla="*/ 350532 h 1129199"/>
                <a:gd name="connsiteX27" fmla="*/ 1212339 w 1419507"/>
                <a:gd name="connsiteY27" fmla="*/ 295763 h 1129199"/>
                <a:gd name="connsiteX28" fmla="*/ 1240914 w 1419507"/>
                <a:gd name="connsiteY28" fmla="*/ 336243 h 1129199"/>
                <a:gd name="connsiteX29" fmla="*/ 1283776 w 1419507"/>
                <a:gd name="connsiteY29" fmla="*/ 305288 h 1129199"/>
                <a:gd name="connsiteX30" fmla="*/ 1371881 w 1419507"/>
                <a:gd name="connsiteY30" fmla="*/ 338625 h 1129199"/>
                <a:gd name="connsiteX31" fmla="*/ 1419507 w 1419507"/>
                <a:gd name="connsiteY31" fmla="*/ 283856 h 1129199"/>
                <a:gd name="connsiteX32" fmla="*/ 1379024 w 1419507"/>
                <a:gd name="connsiteY32" fmla="*/ 167174 h 1129199"/>
                <a:gd name="connsiteX33" fmla="*/ 1317112 w 1419507"/>
                <a:gd name="connsiteY33" fmla="*/ 69545 h 1129199"/>
                <a:gd name="connsiteX34" fmla="*/ 1319494 w 1419507"/>
                <a:gd name="connsiteY34" fmla="*/ 2870 h 1129199"/>
                <a:gd name="connsiteX35" fmla="*/ 1221862 w 1419507"/>
                <a:gd name="connsiteY35" fmla="*/ 33827 h 1129199"/>
                <a:gd name="connsiteX36" fmla="*/ 1200432 w 1419507"/>
                <a:gd name="connsiteY36" fmla="*/ 90977 h 1129199"/>
                <a:gd name="connsiteX37" fmla="*/ 1083750 w 1419507"/>
                <a:gd name="connsiteY37" fmla="*/ 95739 h 1129199"/>
                <a:gd name="connsiteX38" fmla="*/ 1014693 w 1419507"/>
                <a:gd name="connsiteY38" fmla="*/ 93357 h 1129199"/>
                <a:gd name="connsiteX39" fmla="*/ 955162 w 1419507"/>
                <a:gd name="connsiteY39" fmla="*/ 176703 h 1129199"/>
                <a:gd name="connsiteX40" fmla="*/ 957544 w 1419507"/>
                <a:gd name="connsiteY40" fmla="*/ 281477 h 1129199"/>
                <a:gd name="connsiteX41" fmla="*/ 876581 w 1419507"/>
                <a:gd name="connsiteY41" fmla="*/ 310051 h 1129199"/>
                <a:gd name="connsiteX42" fmla="*/ 859912 w 1419507"/>
                <a:gd name="connsiteY42" fmla="*/ 231470 h 1129199"/>
                <a:gd name="connsiteX43" fmla="*/ 740850 w 1419507"/>
                <a:gd name="connsiteY43" fmla="*/ 288620 h 1129199"/>
                <a:gd name="connsiteX44" fmla="*/ 638456 w 1419507"/>
                <a:gd name="connsiteY44" fmla="*/ 264807 h 1129199"/>
                <a:gd name="connsiteX45" fmla="*/ 633695 w 1419507"/>
                <a:gd name="connsiteY45" fmla="*/ 198134 h 1129199"/>
                <a:gd name="connsiteX46" fmla="*/ 690842 w 1419507"/>
                <a:gd name="connsiteY46" fmla="*/ 188609 h 1129199"/>
                <a:gd name="connsiteX47" fmla="*/ 686081 w 1419507"/>
                <a:gd name="connsiteY47" fmla="*/ 124314 h 1129199"/>
                <a:gd name="connsiteX48" fmla="*/ 638456 w 1419507"/>
                <a:gd name="connsiteY48" fmla="*/ 121933 h 1129199"/>
                <a:gd name="connsiteX49" fmla="*/ 614644 w 1419507"/>
                <a:gd name="connsiteY49" fmla="*/ 79070 h 1129199"/>
                <a:gd name="connsiteX50" fmla="*/ 402713 w 1419507"/>
                <a:gd name="connsiteY50" fmla="*/ 88596 h 1129199"/>
                <a:gd name="connsiteX51" fmla="*/ 374138 w 1419507"/>
                <a:gd name="connsiteY51" fmla="*/ 17159 h 1129199"/>
                <a:gd name="connsiteX52" fmla="*/ 307462 w 1419507"/>
                <a:gd name="connsiteY52" fmla="*/ 2871 h 1129199"/>
                <a:gd name="connsiteX53" fmla="*/ 355088 w 1419507"/>
                <a:gd name="connsiteY53" fmla="*/ 119552 h 1129199"/>
                <a:gd name="connsiteX54" fmla="*/ 302700 w 1419507"/>
                <a:gd name="connsiteY54" fmla="*/ 188609 h 1129199"/>
                <a:gd name="connsiteX55" fmla="*/ 266982 w 1419507"/>
                <a:gd name="connsiteY55" fmla="*/ 138603 h 1129199"/>
                <a:gd name="connsiteX56" fmla="*/ 197925 w 1419507"/>
                <a:gd name="connsiteY56" fmla="*/ 129078 h 1129199"/>
                <a:gd name="connsiteX57" fmla="*/ 171732 w 1419507"/>
                <a:gd name="connsiteY57" fmla="*/ 217185 h 1129199"/>
                <a:gd name="connsiteX58" fmla="*/ 155064 w 1419507"/>
                <a:gd name="connsiteY58" fmla="*/ 302909 h 1129199"/>
                <a:gd name="connsiteX59" fmla="*/ 57433 w 1419507"/>
                <a:gd name="connsiteY59" fmla="*/ 352915 h 1129199"/>
                <a:gd name="connsiteX60" fmla="*/ 33620 w 1419507"/>
                <a:gd name="connsiteY60" fmla="*/ 443403 h 1129199"/>
                <a:gd name="connsiteX61" fmla="*/ 284 w 1419507"/>
                <a:gd name="connsiteY61" fmla="*/ 479121 h 1129199"/>
                <a:gd name="connsiteX62" fmla="*/ 83628 w 1419507"/>
                <a:gd name="connsiteY62" fmla="*/ 529127 h 1129199"/>
                <a:gd name="connsiteX63" fmla="*/ 86009 w 1419507"/>
                <a:gd name="connsiteY63" fmla="*/ 612472 h 1129199"/>
                <a:gd name="connsiteX64" fmla="*/ 195547 w 1419507"/>
                <a:gd name="connsiteY64" fmla="*/ 586278 h 1129199"/>
                <a:gd name="connsiteX65" fmla="*/ 200310 w 1419507"/>
                <a:gd name="connsiteY65" fmla="*/ 669621 h 1129199"/>
                <a:gd name="connsiteX66" fmla="*/ 345566 w 1419507"/>
                <a:gd name="connsiteY66" fmla="*/ 683909 h 1129199"/>
                <a:gd name="connsiteX67" fmla="*/ 378903 w 1419507"/>
                <a:gd name="connsiteY67" fmla="*/ 750584 h 1129199"/>
                <a:gd name="connsiteX68" fmla="*/ 352710 w 1419507"/>
                <a:gd name="connsiteY68" fmla="*/ 772015 h 1129199"/>
                <a:gd name="connsiteX0" fmla="*/ 340801 w 1419507"/>
                <a:gd name="connsiteY0" fmla="*/ 817254 h 1129199"/>
                <a:gd name="connsiteX1" fmla="*/ 293178 w 1419507"/>
                <a:gd name="connsiteY1" fmla="*/ 814878 h 1129199"/>
                <a:gd name="connsiteX2" fmla="*/ 286035 w 1419507"/>
                <a:gd name="connsiteY2" fmla="*/ 848215 h 1129199"/>
                <a:gd name="connsiteX3" fmla="*/ 238409 w 1419507"/>
                <a:gd name="connsiteY3" fmla="*/ 841071 h 1129199"/>
                <a:gd name="connsiteX4" fmla="*/ 228884 w 1419507"/>
                <a:gd name="connsiteY4" fmla="*/ 952990 h 1129199"/>
                <a:gd name="connsiteX5" fmla="*/ 269365 w 1419507"/>
                <a:gd name="connsiteY5" fmla="*/ 962515 h 1129199"/>
                <a:gd name="connsiteX6" fmla="*/ 271746 w 1419507"/>
                <a:gd name="connsiteY6" fmla="*/ 1067286 h 1129199"/>
                <a:gd name="connsiteX7" fmla="*/ 364615 w 1419507"/>
                <a:gd name="connsiteY7" fmla="*/ 1079193 h 1129199"/>
                <a:gd name="connsiteX8" fmla="*/ 400333 w 1419507"/>
                <a:gd name="connsiteY8" fmla="*/ 1117293 h 1129199"/>
                <a:gd name="connsiteX9" fmla="*/ 493202 w 1419507"/>
                <a:gd name="connsiteY9" fmla="*/ 1129199 h 1129199"/>
                <a:gd name="connsiteX10" fmla="*/ 552733 w 1419507"/>
                <a:gd name="connsiteY10" fmla="*/ 1091099 h 1129199"/>
                <a:gd name="connsiteX11" fmla="*/ 555115 w 1419507"/>
                <a:gd name="connsiteY11" fmla="*/ 1031568 h 1129199"/>
                <a:gd name="connsiteX12" fmla="*/ 597977 w 1419507"/>
                <a:gd name="connsiteY12" fmla="*/ 988705 h 1129199"/>
                <a:gd name="connsiteX13" fmla="*/ 550352 w 1419507"/>
                <a:gd name="connsiteY13" fmla="*/ 952986 h 1129199"/>
                <a:gd name="connsiteX14" fmla="*/ 550352 w 1419507"/>
                <a:gd name="connsiteY14" fmla="*/ 883930 h 1129199"/>
                <a:gd name="connsiteX15" fmla="*/ 576546 w 1419507"/>
                <a:gd name="connsiteY15" fmla="*/ 857736 h 1129199"/>
                <a:gd name="connsiteX16" fmla="*/ 607502 w 1419507"/>
                <a:gd name="connsiteY16" fmla="*/ 867261 h 1129199"/>
                <a:gd name="connsiteX17" fmla="*/ 626552 w 1419507"/>
                <a:gd name="connsiteY17" fmla="*/ 793443 h 1129199"/>
                <a:gd name="connsiteX18" fmla="*/ 664652 w 1419507"/>
                <a:gd name="connsiteY18" fmla="*/ 719624 h 1129199"/>
                <a:gd name="connsiteX19" fmla="*/ 690846 w 1419507"/>
                <a:gd name="connsiteY19" fmla="*/ 567224 h 1129199"/>
                <a:gd name="connsiteX20" fmla="*/ 771808 w 1419507"/>
                <a:gd name="connsiteY20" fmla="*/ 519599 h 1129199"/>
                <a:gd name="connsiteX21" fmla="*/ 831340 w 1419507"/>
                <a:gd name="connsiteY21" fmla="*/ 521980 h 1129199"/>
                <a:gd name="connsiteX22" fmla="*/ 895633 w 1419507"/>
                <a:gd name="connsiteY22" fmla="*/ 460068 h 1129199"/>
                <a:gd name="connsiteX23" fmla="*/ 993265 w 1419507"/>
                <a:gd name="connsiteY23" fmla="*/ 445780 h 1129199"/>
                <a:gd name="connsiteX24" fmla="*/ 1021840 w 1419507"/>
                <a:gd name="connsiteY24" fmla="*/ 426731 h 1129199"/>
                <a:gd name="connsiteX25" fmla="*/ 1043271 w 1419507"/>
                <a:gd name="connsiteY25" fmla="*/ 352912 h 1129199"/>
                <a:gd name="connsiteX26" fmla="*/ 1186147 w 1419507"/>
                <a:gd name="connsiteY26" fmla="*/ 350532 h 1129199"/>
                <a:gd name="connsiteX27" fmla="*/ 1212339 w 1419507"/>
                <a:gd name="connsiteY27" fmla="*/ 295763 h 1129199"/>
                <a:gd name="connsiteX28" fmla="*/ 1240914 w 1419507"/>
                <a:gd name="connsiteY28" fmla="*/ 336243 h 1129199"/>
                <a:gd name="connsiteX29" fmla="*/ 1283776 w 1419507"/>
                <a:gd name="connsiteY29" fmla="*/ 305288 h 1129199"/>
                <a:gd name="connsiteX30" fmla="*/ 1371881 w 1419507"/>
                <a:gd name="connsiteY30" fmla="*/ 338625 h 1129199"/>
                <a:gd name="connsiteX31" fmla="*/ 1419507 w 1419507"/>
                <a:gd name="connsiteY31" fmla="*/ 283856 h 1129199"/>
                <a:gd name="connsiteX32" fmla="*/ 1379024 w 1419507"/>
                <a:gd name="connsiteY32" fmla="*/ 167174 h 1129199"/>
                <a:gd name="connsiteX33" fmla="*/ 1317112 w 1419507"/>
                <a:gd name="connsiteY33" fmla="*/ 69545 h 1129199"/>
                <a:gd name="connsiteX34" fmla="*/ 1319494 w 1419507"/>
                <a:gd name="connsiteY34" fmla="*/ 2870 h 1129199"/>
                <a:gd name="connsiteX35" fmla="*/ 1221862 w 1419507"/>
                <a:gd name="connsiteY35" fmla="*/ 33827 h 1129199"/>
                <a:gd name="connsiteX36" fmla="*/ 1200432 w 1419507"/>
                <a:gd name="connsiteY36" fmla="*/ 90977 h 1129199"/>
                <a:gd name="connsiteX37" fmla="*/ 1083750 w 1419507"/>
                <a:gd name="connsiteY37" fmla="*/ 95739 h 1129199"/>
                <a:gd name="connsiteX38" fmla="*/ 1014693 w 1419507"/>
                <a:gd name="connsiteY38" fmla="*/ 93357 h 1129199"/>
                <a:gd name="connsiteX39" fmla="*/ 955162 w 1419507"/>
                <a:gd name="connsiteY39" fmla="*/ 176703 h 1129199"/>
                <a:gd name="connsiteX40" fmla="*/ 957544 w 1419507"/>
                <a:gd name="connsiteY40" fmla="*/ 281477 h 1129199"/>
                <a:gd name="connsiteX41" fmla="*/ 876581 w 1419507"/>
                <a:gd name="connsiteY41" fmla="*/ 310051 h 1129199"/>
                <a:gd name="connsiteX42" fmla="*/ 859912 w 1419507"/>
                <a:gd name="connsiteY42" fmla="*/ 231470 h 1129199"/>
                <a:gd name="connsiteX43" fmla="*/ 740850 w 1419507"/>
                <a:gd name="connsiteY43" fmla="*/ 288620 h 1129199"/>
                <a:gd name="connsiteX44" fmla="*/ 638456 w 1419507"/>
                <a:gd name="connsiteY44" fmla="*/ 264807 h 1129199"/>
                <a:gd name="connsiteX45" fmla="*/ 633695 w 1419507"/>
                <a:gd name="connsiteY45" fmla="*/ 198134 h 1129199"/>
                <a:gd name="connsiteX46" fmla="*/ 690842 w 1419507"/>
                <a:gd name="connsiteY46" fmla="*/ 188609 h 1129199"/>
                <a:gd name="connsiteX47" fmla="*/ 686081 w 1419507"/>
                <a:gd name="connsiteY47" fmla="*/ 124314 h 1129199"/>
                <a:gd name="connsiteX48" fmla="*/ 638456 w 1419507"/>
                <a:gd name="connsiteY48" fmla="*/ 121933 h 1129199"/>
                <a:gd name="connsiteX49" fmla="*/ 614644 w 1419507"/>
                <a:gd name="connsiteY49" fmla="*/ 79070 h 1129199"/>
                <a:gd name="connsiteX50" fmla="*/ 402713 w 1419507"/>
                <a:gd name="connsiteY50" fmla="*/ 88596 h 1129199"/>
                <a:gd name="connsiteX51" fmla="*/ 374138 w 1419507"/>
                <a:gd name="connsiteY51" fmla="*/ 17159 h 1129199"/>
                <a:gd name="connsiteX52" fmla="*/ 307462 w 1419507"/>
                <a:gd name="connsiteY52" fmla="*/ 2871 h 1129199"/>
                <a:gd name="connsiteX53" fmla="*/ 355088 w 1419507"/>
                <a:gd name="connsiteY53" fmla="*/ 119552 h 1129199"/>
                <a:gd name="connsiteX54" fmla="*/ 302700 w 1419507"/>
                <a:gd name="connsiteY54" fmla="*/ 188609 h 1129199"/>
                <a:gd name="connsiteX55" fmla="*/ 266982 w 1419507"/>
                <a:gd name="connsiteY55" fmla="*/ 138603 h 1129199"/>
                <a:gd name="connsiteX56" fmla="*/ 197925 w 1419507"/>
                <a:gd name="connsiteY56" fmla="*/ 129078 h 1129199"/>
                <a:gd name="connsiteX57" fmla="*/ 171732 w 1419507"/>
                <a:gd name="connsiteY57" fmla="*/ 217185 h 1129199"/>
                <a:gd name="connsiteX58" fmla="*/ 155064 w 1419507"/>
                <a:gd name="connsiteY58" fmla="*/ 302909 h 1129199"/>
                <a:gd name="connsiteX59" fmla="*/ 57433 w 1419507"/>
                <a:gd name="connsiteY59" fmla="*/ 352915 h 1129199"/>
                <a:gd name="connsiteX60" fmla="*/ 33620 w 1419507"/>
                <a:gd name="connsiteY60" fmla="*/ 443403 h 1129199"/>
                <a:gd name="connsiteX61" fmla="*/ 284 w 1419507"/>
                <a:gd name="connsiteY61" fmla="*/ 479121 h 1129199"/>
                <a:gd name="connsiteX62" fmla="*/ 83628 w 1419507"/>
                <a:gd name="connsiteY62" fmla="*/ 529127 h 1129199"/>
                <a:gd name="connsiteX63" fmla="*/ 86009 w 1419507"/>
                <a:gd name="connsiteY63" fmla="*/ 612472 h 1129199"/>
                <a:gd name="connsiteX64" fmla="*/ 195547 w 1419507"/>
                <a:gd name="connsiteY64" fmla="*/ 586278 h 1129199"/>
                <a:gd name="connsiteX65" fmla="*/ 200310 w 1419507"/>
                <a:gd name="connsiteY65" fmla="*/ 669621 h 1129199"/>
                <a:gd name="connsiteX66" fmla="*/ 345566 w 1419507"/>
                <a:gd name="connsiteY66" fmla="*/ 683909 h 1129199"/>
                <a:gd name="connsiteX67" fmla="*/ 378903 w 1419507"/>
                <a:gd name="connsiteY67" fmla="*/ 750584 h 1129199"/>
                <a:gd name="connsiteX68" fmla="*/ 352710 w 1419507"/>
                <a:gd name="connsiteY68" fmla="*/ 772015 h 1129199"/>
                <a:gd name="connsiteX0" fmla="*/ 340801 w 1419507"/>
                <a:gd name="connsiteY0" fmla="*/ 817254 h 1129199"/>
                <a:gd name="connsiteX1" fmla="*/ 293178 w 1419507"/>
                <a:gd name="connsiteY1" fmla="*/ 814878 h 1129199"/>
                <a:gd name="connsiteX2" fmla="*/ 281273 w 1419507"/>
                <a:gd name="connsiteY2" fmla="*/ 838690 h 1129199"/>
                <a:gd name="connsiteX3" fmla="*/ 238409 w 1419507"/>
                <a:gd name="connsiteY3" fmla="*/ 841071 h 1129199"/>
                <a:gd name="connsiteX4" fmla="*/ 228884 w 1419507"/>
                <a:gd name="connsiteY4" fmla="*/ 952990 h 1129199"/>
                <a:gd name="connsiteX5" fmla="*/ 269365 w 1419507"/>
                <a:gd name="connsiteY5" fmla="*/ 962515 h 1129199"/>
                <a:gd name="connsiteX6" fmla="*/ 271746 w 1419507"/>
                <a:gd name="connsiteY6" fmla="*/ 1067286 h 1129199"/>
                <a:gd name="connsiteX7" fmla="*/ 364615 w 1419507"/>
                <a:gd name="connsiteY7" fmla="*/ 1079193 h 1129199"/>
                <a:gd name="connsiteX8" fmla="*/ 400333 w 1419507"/>
                <a:gd name="connsiteY8" fmla="*/ 1117293 h 1129199"/>
                <a:gd name="connsiteX9" fmla="*/ 493202 w 1419507"/>
                <a:gd name="connsiteY9" fmla="*/ 1129199 h 1129199"/>
                <a:gd name="connsiteX10" fmla="*/ 552733 w 1419507"/>
                <a:gd name="connsiteY10" fmla="*/ 1091099 h 1129199"/>
                <a:gd name="connsiteX11" fmla="*/ 555115 w 1419507"/>
                <a:gd name="connsiteY11" fmla="*/ 1031568 h 1129199"/>
                <a:gd name="connsiteX12" fmla="*/ 597977 w 1419507"/>
                <a:gd name="connsiteY12" fmla="*/ 988705 h 1129199"/>
                <a:gd name="connsiteX13" fmla="*/ 550352 w 1419507"/>
                <a:gd name="connsiteY13" fmla="*/ 952986 h 1129199"/>
                <a:gd name="connsiteX14" fmla="*/ 550352 w 1419507"/>
                <a:gd name="connsiteY14" fmla="*/ 883930 h 1129199"/>
                <a:gd name="connsiteX15" fmla="*/ 576546 w 1419507"/>
                <a:gd name="connsiteY15" fmla="*/ 857736 h 1129199"/>
                <a:gd name="connsiteX16" fmla="*/ 607502 w 1419507"/>
                <a:gd name="connsiteY16" fmla="*/ 867261 h 1129199"/>
                <a:gd name="connsiteX17" fmla="*/ 626552 w 1419507"/>
                <a:gd name="connsiteY17" fmla="*/ 793443 h 1129199"/>
                <a:gd name="connsiteX18" fmla="*/ 664652 w 1419507"/>
                <a:gd name="connsiteY18" fmla="*/ 719624 h 1129199"/>
                <a:gd name="connsiteX19" fmla="*/ 690846 w 1419507"/>
                <a:gd name="connsiteY19" fmla="*/ 567224 h 1129199"/>
                <a:gd name="connsiteX20" fmla="*/ 771808 w 1419507"/>
                <a:gd name="connsiteY20" fmla="*/ 519599 h 1129199"/>
                <a:gd name="connsiteX21" fmla="*/ 831340 w 1419507"/>
                <a:gd name="connsiteY21" fmla="*/ 521980 h 1129199"/>
                <a:gd name="connsiteX22" fmla="*/ 895633 w 1419507"/>
                <a:gd name="connsiteY22" fmla="*/ 460068 h 1129199"/>
                <a:gd name="connsiteX23" fmla="*/ 993265 w 1419507"/>
                <a:gd name="connsiteY23" fmla="*/ 445780 h 1129199"/>
                <a:gd name="connsiteX24" fmla="*/ 1021840 w 1419507"/>
                <a:gd name="connsiteY24" fmla="*/ 426731 h 1129199"/>
                <a:gd name="connsiteX25" fmla="*/ 1043271 w 1419507"/>
                <a:gd name="connsiteY25" fmla="*/ 352912 h 1129199"/>
                <a:gd name="connsiteX26" fmla="*/ 1186147 w 1419507"/>
                <a:gd name="connsiteY26" fmla="*/ 350532 h 1129199"/>
                <a:gd name="connsiteX27" fmla="*/ 1212339 w 1419507"/>
                <a:gd name="connsiteY27" fmla="*/ 295763 h 1129199"/>
                <a:gd name="connsiteX28" fmla="*/ 1240914 w 1419507"/>
                <a:gd name="connsiteY28" fmla="*/ 336243 h 1129199"/>
                <a:gd name="connsiteX29" fmla="*/ 1283776 w 1419507"/>
                <a:gd name="connsiteY29" fmla="*/ 305288 h 1129199"/>
                <a:gd name="connsiteX30" fmla="*/ 1371881 w 1419507"/>
                <a:gd name="connsiteY30" fmla="*/ 338625 h 1129199"/>
                <a:gd name="connsiteX31" fmla="*/ 1419507 w 1419507"/>
                <a:gd name="connsiteY31" fmla="*/ 283856 h 1129199"/>
                <a:gd name="connsiteX32" fmla="*/ 1379024 w 1419507"/>
                <a:gd name="connsiteY32" fmla="*/ 167174 h 1129199"/>
                <a:gd name="connsiteX33" fmla="*/ 1317112 w 1419507"/>
                <a:gd name="connsiteY33" fmla="*/ 69545 h 1129199"/>
                <a:gd name="connsiteX34" fmla="*/ 1319494 w 1419507"/>
                <a:gd name="connsiteY34" fmla="*/ 2870 h 1129199"/>
                <a:gd name="connsiteX35" fmla="*/ 1221862 w 1419507"/>
                <a:gd name="connsiteY35" fmla="*/ 33827 h 1129199"/>
                <a:gd name="connsiteX36" fmla="*/ 1200432 w 1419507"/>
                <a:gd name="connsiteY36" fmla="*/ 90977 h 1129199"/>
                <a:gd name="connsiteX37" fmla="*/ 1083750 w 1419507"/>
                <a:gd name="connsiteY37" fmla="*/ 95739 h 1129199"/>
                <a:gd name="connsiteX38" fmla="*/ 1014693 w 1419507"/>
                <a:gd name="connsiteY38" fmla="*/ 93357 h 1129199"/>
                <a:gd name="connsiteX39" fmla="*/ 955162 w 1419507"/>
                <a:gd name="connsiteY39" fmla="*/ 176703 h 1129199"/>
                <a:gd name="connsiteX40" fmla="*/ 957544 w 1419507"/>
                <a:gd name="connsiteY40" fmla="*/ 281477 h 1129199"/>
                <a:gd name="connsiteX41" fmla="*/ 876581 w 1419507"/>
                <a:gd name="connsiteY41" fmla="*/ 310051 h 1129199"/>
                <a:gd name="connsiteX42" fmla="*/ 859912 w 1419507"/>
                <a:gd name="connsiteY42" fmla="*/ 231470 h 1129199"/>
                <a:gd name="connsiteX43" fmla="*/ 740850 w 1419507"/>
                <a:gd name="connsiteY43" fmla="*/ 288620 h 1129199"/>
                <a:gd name="connsiteX44" fmla="*/ 638456 w 1419507"/>
                <a:gd name="connsiteY44" fmla="*/ 264807 h 1129199"/>
                <a:gd name="connsiteX45" fmla="*/ 633695 w 1419507"/>
                <a:gd name="connsiteY45" fmla="*/ 198134 h 1129199"/>
                <a:gd name="connsiteX46" fmla="*/ 690842 w 1419507"/>
                <a:gd name="connsiteY46" fmla="*/ 188609 h 1129199"/>
                <a:gd name="connsiteX47" fmla="*/ 686081 w 1419507"/>
                <a:gd name="connsiteY47" fmla="*/ 124314 h 1129199"/>
                <a:gd name="connsiteX48" fmla="*/ 638456 w 1419507"/>
                <a:gd name="connsiteY48" fmla="*/ 121933 h 1129199"/>
                <a:gd name="connsiteX49" fmla="*/ 614644 w 1419507"/>
                <a:gd name="connsiteY49" fmla="*/ 79070 h 1129199"/>
                <a:gd name="connsiteX50" fmla="*/ 402713 w 1419507"/>
                <a:gd name="connsiteY50" fmla="*/ 88596 h 1129199"/>
                <a:gd name="connsiteX51" fmla="*/ 374138 w 1419507"/>
                <a:gd name="connsiteY51" fmla="*/ 17159 h 1129199"/>
                <a:gd name="connsiteX52" fmla="*/ 307462 w 1419507"/>
                <a:gd name="connsiteY52" fmla="*/ 2871 h 1129199"/>
                <a:gd name="connsiteX53" fmla="*/ 355088 w 1419507"/>
                <a:gd name="connsiteY53" fmla="*/ 119552 h 1129199"/>
                <a:gd name="connsiteX54" fmla="*/ 302700 w 1419507"/>
                <a:gd name="connsiteY54" fmla="*/ 188609 h 1129199"/>
                <a:gd name="connsiteX55" fmla="*/ 266982 w 1419507"/>
                <a:gd name="connsiteY55" fmla="*/ 138603 h 1129199"/>
                <a:gd name="connsiteX56" fmla="*/ 197925 w 1419507"/>
                <a:gd name="connsiteY56" fmla="*/ 129078 h 1129199"/>
                <a:gd name="connsiteX57" fmla="*/ 171732 w 1419507"/>
                <a:gd name="connsiteY57" fmla="*/ 217185 h 1129199"/>
                <a:gd name="connsiteX58" fmla="*/ 155064 w 1419507"/>
                <a:gd name="connsiteY58" fmla="*/ 302909 h 1129199"/>
                <a:gd name="connsiteX59" fmla="*/ 57433 w 1419507"/>
                <a:gd name="connsiteY59" fmla="*/ 352915 h 1129199"/>
                <a:gd name="connsiteX60" fmla="*/ 33620 w 1419507"/>
                <a:gd name="connsiteY60" fmla="*/ 443403 h 1129199"/>
                <a:gd name="connsiteX61" fmla="*/ 284 w 1419507"/>
                <a:gd name="connsiteY61" fmla="*/ 479121 h 1129199"/>
                <a:gd name="connsiteX62" fmla="*/ 83628 w 1419507"/>
                <a:gd name="connsiteY62" fmla="*/ 529127 h 1129199"/>
                <a:gd name="connsiteX63" fmla="*/ 86009 w 1419507"/>
                <a:gd name="connsiteY63" fmla="*/ 612472 h 1129199"/>
                <a:gd name="connsiteX64" fmla="*/ 195547 w 1419507"/>
                <a:gd name="connsiteY64" fmla="*/ 586278 h 1129199"/>
                <a:gd name="connsiteX65" fmla="*/ 200310 w 1419507"/>
                <a:gd name="connsiteY65" fmla="*/ 669621 h 1129199"/>
                <a:gd name="connsiteX66" fmla="*/ 345566 w 1419507"/>
                <a:gd name="connsiteY66" fmla="*/ 683909 h 1129199"/>
                <a:gd name="connsiteX67" fmla="*/ 378903 w 1419507"/>
                <a:gd name="connsiteY67" fmla="*/ 750584 h 1129199"/>
                <a:gd name="connsiteX68" fmla="*/ 352710 w 1419507"/>
                <a:gd name="connsiteY68" fmla="*/ 772015 h 1129199"/>
                <a:gd name="connsiteX0" fmla="*/ 340801 w 1419507"/>
                <a:gd name="connsiteY0" fmla="*/ 817254 h 1129199"/>
                <a:gd name="connsiteX1" fmla="*/ 293178 w 1419507"/>
                <a:gd name="connsiteY1" fmla="*/ 814878 h 1129199"/>
                <a:gd name="connsiteX2" fmla="*/ 281273 w 1419507"/>
                <a:gd name="connsiteY2" fmla="*/ 838690 h 1129199"/>
                <a:gd name="connsiteX3" fmla="*/ 238409 w 1419507"/>
                <a:gd name="connsiteY3" fmla="*/ 841071 h 1129199"/>
                <a:gd name="connsiteX4" fmla="*/ 228884 w 1419507"/>
                <a:gd name="connsiteY4" fmla="*/ 952990 h 1129199"/>
                <a:gd name="connsiteX5" fmla="*/ 269365 w 1419507"/>
                <a:gd name="connsiteY5" fmla="*/ 962515 h 1129199"/>
                <a:gd name="connsiteX6" fmla="*/ 271746 w 1419507"/>
                <a:gd name="connsiteY6" fmla="*/ 1067286 h 1129199"/>
                <a:gd name="connsiteX7" fmla="*/ 364615 w 1419507"/>
                <a:gd name="connsiteY7" fmla="*/ 1079193 h 1129199"/>
                <a:gd name="connsiteX8" fmla="*/ 400333 w 1419507"/>
                <a:gd name="connsiteY8" fmla="*/ 1117293 h 1129199"/>
                <a:gd name="connsiteX9" fmla="*/ 493202 w 1419507"/>
                <a:gd name="connsiteY9" fmla="*/ 1129199 h 1129199"/>
                <a:gd name="connsiteX10" fmla="*/ 552733 w 1419507"/>
                <a:gd name="connsiteY10" fmla="*/ 1091099 h 1129199"/>
                <a:gd name="connsiteX11" fmla="*/ 555115 w 1419507"/>
                <a:gd name="connsiteY11" fmla="*/ 1031568 h 1129199"/>
                <a:gd name="connsiteX12" fmla="*/ 597977 w 1419507"/>
                <a:gd name="connsiteY12" fmla="*/ 988705 h 1129199"/>
                <a:gd name="connsiteX13" fmla="*/ 555962 w 1419507"/>
                <a:gd name="connsiteY13" fmla="*/ 941766 h 1129199"/>
                <a:gd name="connsiteX14" fmla="*/ 550352 w 1419507"/>
                <a:gd name="connsiteY14" fmla="*/ 883930 h 1129199"/>
                <a:gd name="connsiteX15" fmla="*/ 576546 w 1419507"/>
                <a:gd name="connsiteY15" fmla="*/ 857736 h 1129199"/>
                <a:gd name="connsiteX16" fmla="*/ 607502 w 1419507"/>
                <a:gd name="connsiteY16" fmla="*/ 867261 h 1129199"/>
                <a:gd name="connsiteX17" fmla="*/ 626552 w 1419507"/>
                <a:gd name="connsiteY17" fmla="*/ 793443 h 1129199"/>
                <a:gd name="connsiteX18" fmla="*/ 664652 w 1419507"/>
                <a:gd name="connsiteY18" fmla="*/ 719624 h 1129199"/>
                <a:gd name="connsiteX19" fmla="*/ 690846 w 1419507"/>
                <a:gd name="connsiteY19" fmla="*/ 567224 h 1129199"/>
                <a:gd name="connsiteX20" fmla="*/ 771808 w 1419507"/>
                <a:gd name="connsiteY20" fmla="*/ 519599 h 1129199"/>
                <a:gd name="connsiteX21" fmla="*/ 831340 w 1419507"/>
                <a:gd name="connsiteY21" fmla="*/ 521980 h 1129199"/>
                <a:gd name="connsiteX22" fmla="*/ 895633 w 1419507"/>
                <a:gd name="connsiteY22" fmla="*/ 460068 h 1129199"/>
                <a:gd name="connsiteX23" fmla="*/ 993265 w 1419507"/>
                <a:gd name="connsiteY23" fmla="*/ 445780 h 1129199"/>
                <a:gd name="connsiteX24" fmla="*/ 1021840 w 1419507"/>
                <a:gd name="connsiteY24" fmla="*/ 426731 h 1129199"/>
                <a:gd name="connsiteX25" fmla="*/ 1043271 w 1419507"/>
                <a:gd name="connsiteY25" fmla="*/ 352912 h 1129199"/>
                <a:gd name="connsiteX26" fmla="*/ 1186147 w 1419507"/>
                <a:gd name="connsiteY26" fmla="*/ 350532 h 1129199"/>
                <a:gd name="connsiteX27" fmla="*/ 1212339 w 1419507"/>
                <a:gd name="connsiteY27" fmla="*/ 295763 h 1129199"/>
                <a:gd name="connsiteX28" fmla="*/ 1240914 w 1419507"/>
                <a:gd name="connsiteY28" fmla="*/ 336243 h 1129199"/>
                <a:gd name="connsiteX29" fmla="*/ 1283776 w 1419507"/>
                <a:gd name="connsiteY29" fmla="*/ 305288 h 1129199"/>
                <a:gd name="connsiteX30" fmla="*/ 1371881 w 1419507"/>
                <a:gd name="connsiteY30" fmla="*/ 338625 h 1129199"/>
                <a:gd name="connsiteX31" fmla="*/ 1419507 w 1419507"/>
                <a:gd name="connsiteY31" fmla="*/ 283856 h 1129199"/>
                <a:gd name="connsiteX32" fmla="*/ 1379024 w 1419507"/>
                <a:gd name="connsiteY32" fmla="*/ 167174 h 1129199"/>
                <a:gd name="connsiteX33" fmla="*/ 1317112 w 1419507"/>
                <a:gd name="connsiteY33" fmla="*/ 69545 h 1129199"/>
                <a:gd name="connsiteX34" fmla="*/ 1319494 w 1419507"/>
                <a:gd name="connsiteY34" fmla="*/ 2870 h 1129199"/>
                <a:gd name="connsiteX35" fmla="*/ 1221862 w 1419507"/>
                <a:gd name="connsiteY35" fmla="*/ 33827 h 1129199"/>
                <a:gd name="connsiteX36" fmla="*/ 1200432 w 1419507"/>
                <a:gd name="connsiteY36" fmla="*/ 90977 h 1129199"/>
                <a:gd name="connsiteX37" fmla="*/ 1083750 w 1419507"/>
                <a:gd name="connsiteY37" fmla="*/ 95739 h 1129199"/>
                <a:gd name="connsiteX38" fmla="*/ 1014693 w 1419507"/>
                <a:gd name="connsiteY38" fmla="*/ 93357 h 1129199"/>
                <a:gd name="connsiteX39" fmla="*/ 955162 w 1419507"/>
                <a:gd name="connsiteY39" fmla="*/ 176703 h 1129199"/>
                <a:gd name="connsiteX40" fmla="*/ 957544 w 1419507"/>
                <a:gd name="connsiteY40" fmla="*/ 281477 h 1129199"/>
                <a:gd name="connsiteX41" fmla="*/ 876581 w 1419507"/>
                <a:gd name="connsiteY41" fmla="*/ 310051 h 1129199"/>
                <a:gd name="connsiteX42" fmla="*/ 859912 w 1419507"/>
                <a:gd name="connsiteY42" fmla="*/ 231470 h 1129199"/>
                <a:gd name="connsiteX43" fmla="*/ 740850 w 1419507"/>
                <a:gd name="connsiteY43" fmla="*/ 288620 h 1129199"/>
                <a:gd name="connsiteX44" fmla="*/ 638456 w 1419507"/>
                <a:gd name="connsiteY44" fmla="*/ 264807 h 1129199"/>
                <a:gd name="connsiteX45" fmla="*/ 633695 w 1419507"/>
                <a:gd name="connsiteY45" fmla="*/ 198134 h 1129199"/>
                <a:gd name="connsiteX46" fmla="*/ 690842 w 1419507"/>
                <a:gd name="connsiteY46" fmla="*/ 188609 h 1129199"/>
                <a:gd name="connsiteX47" fmla="*/ 686081 w 1419507"/>
                <a:gd name="connsiteY47" fmla="*/ 124314 h 1129199"/>
                <a:gd name="connsiteX48" fmla="*/ 638456 w 1419507"/>
                <a:gd name="connsiteY48" fmla="*/ 121933 h 1129199"/>
                <a:gd name="connsiteX49" fmla="*/ 614644 w 1419507"/>
                <a:gd name="connsiteY49" fmla="*/ 79070 h 1129199"/>
                <a:gd name="connsiteX50" fmla="*/ 402713 w 1419507"/>
                <a:gd name="connsiteY50" fmla="*/ 88596 h 1129199"/>
                <a:gd name="connsiteX51" fmla="*/ 374138 w 1419507"/>
                <a:gd name="connsiteY51" fmla="*/ 17159 h 1129199"/>
                <a:gd name="connsiteX52" fmla="*/ 307462 w 1419507"/>
                <a:gd name="connsiteY52" fmla="*/ 2871 h 1129199"/>
                <a:gd name="connsiteX53" fmla="*/ 355088 w 1419507"/>
                <a:gd name="connsiteY53" fmla="*/ 119552 h 1129199"/>
                <a:gd name="connsiteX54" fmla="*/ 302700 w 1419507"/>
                <a:gd name="connsiteY54" fmla="*/ 188609 h 1129199"/>
                <a:gd name="connsiteX55" fmla="*/ 266982 w 1419507"/>
                <a:gd name="connsiteY55" fmla="*/ 138603 h 1129199"/>
                <a:gd name="connsiteX56" fmla="*/ 197925 w 1419507"/>
                <a:gd name="connsiteY56" fmla="*/ 129078 h 1129199"/>
                <a:gd name="connsiteX57" fmla="*/ 171732 w 1419507"/>
                <a:gd name="connsiteY57" fmla="*/ 217185 h 1129199"/>
                <a:gd name="connsiteX58" fmla="*/ 155064 w 1419507"/>
                <a:gd name="connsiteY58" fmla="*/ 302909 h 1129199"/>
                <a:gd name="connsiteX59" fmla="*/ 57433 w 1419507"/>
                <a:gd name="connsiteY59" fmla="*/ 352915 h 1129199"/>
                <a:gd name="connsiteX60" fmla="*/ 33620 w 1419507"/>
                <a:gd name="connsiteY60" fmla="*/ 443403 h 1129199"/>
                <a:gd name="connsiteX61" fmla="*/ 284 w 1419507"/>
                <a:gd name="connsiteY61" fmla="*/ 479121 h 1129199"/>
                <a:gd name="connsiteX62" fmla="*/ 83628 w 1419507"/>
                <a:gd name="connsiteY62" fmla="*/ 529127 h 1129199"/>
                <a:gd name="connsiteX63" fmla="*/ 86009 w 1419507"/>
                <a:gd name="connsiteY63" fmla="*/ 612472 h 1129199"/>
                <a:gd name="connsiteX64" fmla="*/ 195547 w 1419507"/>
                <a:gd name="connsiteY64" fmla="*/ 586278 h 1129199"/>
                <a:gd name="connsiteX65" fmla="*/ 200310 w 1419507"/>
                <a:gd name="connsiteY65" fmla="*/ 669621 h 1129199"/>
                <a:gd name="connsiteX66" fmla="*/ 345566 w 1419507"/>
                <a:gd name="connsiteY66" fmla="*/ 683909 h 1129199"/>
                <a:gd name="connsiteX67" fmla="*/ 378903 w 1419507"/>
                <a:gd name="connsiteY67" fmla="*/ 750584 h 1129199"/>
                <a:gd name="connsiteX68" fmla="*/ 352710 w 1419507"/>
                <a:gd name="connsiteY68" fmla="*/ 772015 h 1129199"/>
                <a:gd name="connsiteX0" fmla="*/ 340801 w 1419507"/>
                <a:gd name="connsiteY0" fmla="*/ 817254 h 1129199"/>
                <a:gd name="connsiteX1" fmla="*/ 293178 w 1419507"/>
                <a:gd name="connsiteY1" fmla="*/ 814878 h 1129199"/>
                <a:gd name="connsiteX2" fmla="*/ 281273 w 1419507"/>
                <a:gd name="connsiteY2" fmla="*/ 838690 h 1129199"/>
                <a:gd name="connsiteX3" fmla="*/ 238409 w 1419507"/>
                <a:gd name="connsiteY3" fmla="*/ 841071 h 1129199"/>
                <a:gd name="connsiteX4" fmla="*/ 228884 w 1419507"/>
                <a:gd name="connsiteY4" fmla="*/ 952990 h 1129199"/>
                <a:gd name="connsiteX5" fmla="*/ 269365 w 1419507"/>
                <a:gd name="connsiteY5" fmla="*/ 962515 h 1129199"/>
                <a:gd name="connsiteX6" fmla="*/ 271746 w 1419507"/>
                <a:gd name="connsiteY6" fmla="*/ 1067286 h 1129199"/>
                <a:gd name="connsiteX7" fmla="*/ 364615 w 1419507"/>
                <a:gd name="connsiteY7" fmla="*/ 1079193 h 1129199"/>
                <a:gd name="connsiteX8" fmla="*/ 400333 w 1419507"/>
                <a:gd name="connsiteY8" fmla="*/ 1117293 h 1129199"/>
                <a:gd name="connsiteX9" fmla="*/ 493202 w 1419507"/>
                <a:gd name="connsiteY9" fmla="*/ 1129199 h 1129199"/>
                <a:gd name="connsiteX10" fmla="*/ 552733 w 1419507"/>
                <a:gd name="connsiteY10" fmla="*/ 1091099 h 1129199"/>
                <a:gd name="connsiteX11" fmla="*/ 555115 w 1419507"/>
                <a:gd name="connsiteY11" fmla="*/ 1031568 h 1129199"/>
                <a:gd name="connsiteX12" fmla="*/ 597977 w 1419507"/>
                <a:gd name="connsiteY12" fmla="*/ 988705 h 1129199"/>
                <a:gd name="connsiteX13" fmla="*/ 555962 w 1419507"/>
                <a:gd name="connsiteY13" fmla="*/ 941766 h 1129199"/>
                <a:gd name="connsiteX14" fmla="*/ 533523 w 1419507"/>
                <a:gd name="connsiteY14" fmla="*/ 889540 h 1129199"/>
                <a:gd name="connsiteX15" fmla="*/ 576546 w 1419507"/>
                <a:gd name="connsiteY15" fmla="*/ 857736 h 1129199"/>
                <a:gd name="connsiteX16" fmla="*/ 607502 w 1419507"/>
                <a:gd name="connsiteY16" fmla="*/ 867261 h 1129199"/>
                <a:gd name="connsiteX17" fmla="*/ 626552 w 1419507"/>
                <a:gd name="connsiteY17" fmla="*/ 793443 h 1129199"/>
                <a:gd name="connsiteX18" fmla="*/ 664652 w 1419507"/>
                <a:gd name="connsiteY18" fmla="*/ 719624 h 1129199"/>
                <a:gd name="connsiteX19" fmla="*/ 690846 w 1419507"/>
                <a:gd name="connsiteY19" fmla="*/ 567224 h 1129199"/>
                <a:gd name="connsiteX20" fmla="*/ 771808 w 1419507"/>
                <a:gd name="connsiteY20" fmla="*/ 519599 h 1129199"/>
                <a:gd name="connsiteX21" fmla="*/ 831340 w 1419507"/>
                <a:gd name="connsiteY21" fmla="*/ 521980 h 1129199"/>
                <a:gd name="connsiteX22" fmla="*/ 895633 w 1419507"/>
                <a:gd name="connsiteY22" fmla="*/ 460068 h 1129199"/>
                <a:gd name="connsiteX23" fmla="*/ 993265 w 1419507"/>
                <a:gd name="connsiteY23" fmla="*/ 445780 h 1129199"/>
                <a:gd name="connsiteX24" fmla="*/ 1021840 w 1419507"/>
                <a:gd name="connsiteY24" fmla="*/ 426731 h 1129199"/>
                <a:gd name="connsiteX25" fmla="*/ 1043271 w 1419507"/>
                <a:gd name="connsiteY25" fmla="*/ 352912 h 1129199"/>
                <a:gd name="connsiteX26" fmla="*/ 1186147 w 1419507"/>
                <a:gd name="connsiteY26" fmla="*/ 350532 h 1129199"/>
                <a:gd name="connsiteX27" fmla="*/ 1212339 w 1419507"/>
                <a:gd name="connsiteY27" fmla="*/ 295763 h 1129199"/>
                <a:gd name="connsiteX28" fmla="*/ 1240914 w 1419507"/>
                <a:gd name="connsiteY28" fmla="*/ 336243 h 1129199"/>
                <a:gd name="connsiteX29" fmla="*/ 1283776 w 1419507"/>
                <a:gd name="connsiteY29" fmla="*/ 305288 h 1129199"/>
                <a:gd name="connsiteX30" fmla="*/ 1371881 w 1419507"/>
                <a:gd name="connsiteY30" fmla="*/ 338625 h 1129199"/>
                <a:gd name="connsiteX31" fmla="*/ 1419507 w 1419507"/>
                <a:gd name="connsiteY31" fmla="*/ 283856 h 1129199"/>
                <a:gd name="connsiteX32" fmla="*/ 1379024 w 1419507"/>
                <a:gd name="connsiteY32" fmla="*/ 167174 h 1129199"/>
                <a:gd name="connsiteX33" fmla="*/ 1317112 w 1419507"/>
                <a:gd name="connsiteY33" fmla="*/ 69545 h 1129199"/>
                <a:gd name="connsiteX34" fmla="*/ 1319494 w 1419507"/>
                <a:gd name="connsiteY34" fmla="*/ 2870 h 1129199"/>
                <a:gd name="connsiteX35" fmla="*/ 1221862 w 1419507"/>
                <a:gd name="connsiteY35" fmla="*/ 33827 h 1129199"/>
                <a:gd name="connsiteX36" fmla="*/ 1200432 w 1419507"/>
                <a:gd name="connsiteY36" fmla="*/ 90977 h 1129199"/>
                <a:gd name="connsiteX37" fmla="*/ 1083750 w 1419507"/>
                <a:gd name="connsiteY37" fmla="*/ 95739 h 1129199"/>
                <a:gd name="connsiteX38" fmla="*/ 1014693 w 1419507"/>
                <a:gd name="connsiteY38" fmla="*/ 93357 h 1129199"/>
                <a:gd name="connsiteX39" fmla="*/ 955162 w 1419507"/>
                <a:gd name="connsiteY39" fmla="*/ 176703 h 1129199"/>
                <a:gd name="connsiteX40" fmla="*/ 957544 w 1419507"/>
                <a:gd name="connsiteY40" fmla="*/ 281477 h 1129199"/>
                <a:gd name="connsiteX41" fmla="*/ 876581 w 1419507"/>
                <a:gd name="connsiteY41" fmla="*/ 310051 h 1129199"/>
                <a:gd name="connsiteX42" fmla="*/ 859912 w 1419507"/>
                <a:gd name="connsiteY42" fmla="*/ 231470 h 1129199"/>
                <a:gd name="connsiteX43" fmla="*/ 740850 w 1419507"/>
                <a:gd name="connsiteY43" fmla="*/ 288620 h 1129199"/>
                <a:gd name="connsiteX44" fmla="*/ 638456 w 1419507"/>
                <a:gd name="connsiteY44" fmla="*/ 264807 h 1129199"/>
                <a:gd name="connsiteX45" fmla="*/ 633695 w 1419507"/>
                <a:gd name="connsiteY45" fmla="*/ 198134 h 1129199"/>
                <a:gd name="connsiteX46" fmla="*/ 690842 w 1419507"/>
                <a:gd name="connsiteY46" fmla="*/ 188609 h 1129199"/>
                <a:gd name="connsiteX47" fmla="*/ 686081 w 1419507"/>
                <a:gd name="connsiteY47" fmla="*/ 124314 h 1129199"/>
                <a:gd name="connsiteX48" fmla="*/ 638456 w 1419507"/>
                <a:gd name="connsiteY48" fmla="*/ 121933 h 1129199"/>
                <a:gd name="connsiteX49" fmla="*/ 614644 w 1419507"/>
                <a:gd name="connsiteY49" fmla="*/ 79070 h 1129199"/>
                <a:gd name="connsiteX50" fmla="*/ 402713 w 1419507"/>
                <a:gd name="connsiteY50" fmla="*/ 88596 h 1129199"/>
                <a:gd name="connsiteX51" fmla="*/ 374138 w 1419507"/>
                <a:gd name="connsiteY51" fmla="*/ 17159 h 1129199"/>
                <a:gd name="connsiteX52" fmla="*/ 307462 w 1419507"/>
                <a:gd name="connsiteY52" fmla="*/ 2871 h 1129199"/>
                <a:gd name="connsiteX53" fmla="*/ 355088 w 1419507"/>
                <a:gd name="connsiteY53" fmla="*/ 119552 h 1129199"/>
                <a:gd name="connsiteX54" fmla="*/ 302700 w 1419507"/>
                <a:gd name="connsiteY54" fmla="*/ 188609 h 1129199"/>
                <a:gd name="connsiteX55" fmla="*/ 266982 w 1419507"/>
                <a:gd name="connsiteY55" fmla="*/ 138603 h 1129199"/>
                <a:gd name="connsiteX56" fmla="*/ 197925 w 1419507"/>
                <a:gd name="connsiteY56" fmla="*/ 129078 h 1129199"/>
                <a:gd name="connsiteX57" fmla="*/ 171732 w 1419507"/>
                <a:gd name="connsiteY57" fmla="*/ 217185 h 1129199"/>
                <a:gd name="connsiteX58" fmla="*/ 155064 w 1419507"/>
                <a:gd name="connsiteY58" fmla="*/ 302909 h 1129199"/>
                <a:gd name="connsiteX59" fmla="*/ 57433 w 1419507"/>
                <a:gd name="connsiteY59" fmla="*/ 352915 h 1129199"/>
                <a:gd name="connsiteX60" fmla="*/ 33620 w 1419507"/>
                <a:gd name="connsiteY60" fmla="*/ 443403 h 1129199"/>
                <a:gd name="connsiteX61" fmla="*/ 284 w 1419507"/>
                <a:gd name="connsiteY61" fmla="*/ 479121 h 1129199"/>
                <a:gd name="connsiteX62" fmla="*/ 83628 w 1419507"/>
                <a:gd name="connsiteY62" fmla="*/ 529127 h 1129199"/>
                <a:gd name="connsiteX63" fmla="*/ 86009 w 1419507"/>
                <a:gd name="connsiteY63" fmla="*/ 612472 h 1129199"/>
                <a:gd name="connsiteX64" fmla="*/ 195547 w 1419507"/>
                <a:gd name="connsiteY64" fmla="*/ 586278 h 1129199"/>
                <a:gd name="connsiteX65" fmla="*/ 200310 w 1419507"/>
                <a:gd name="connsiteY65" fmla="*/ 669621 h 1129199"/>
                <a:gd name="connsiteX66" fmla="*/ 345566 w 1419507"/>
                <a:gd name="connsiteY66" fmla="*/ 683909 h 1129199"/>
                <a:gd name="connsiteX67" fmla="*/ 378903 w 1419507"/>
                <a:gd name="connsiteY67" fmla="*/ 750584 h 1129199"/>
                <a:gd name="connsiteX68" fmla="*/ 352710 w 1419507"/>
                <a:gd name="connsiteY68" fmla="*/ 772015 h 1129199"/>
                <a:gd name="connsiteX0" fmla="*/ 340801 w 1419507"/>
                <a:gd name="connsiteY0" fmla="*/ 817254 h 1129199"/>
                <a:gd name="connsiteX1" fmla="*/ 293178 w 1419507"/>
                <a:gd name="connsiteY1" fmla="*/ 814878 h 1129199"/>
                <a:gd name="connsiteX2" fmla="*/ 281273 w 1419507"/>
                <a:gd name="connsiteY2" fmla="*/ 838690 h 1129199"/>
                <a:gd name="connsiteX3" fmla="*/ 238409 w 1419507"/>
                <a:gd name="connsiteY3" fmla="*/ 841071 h 1129199"/>
                <a:gd name="connsiteX4" fmla="*/ 228884 w 1419507"/>
                <a:gd name="connsiteY4" fmla="*/ 952990 h 1129199"/>
                <a:gd name="connsiteX5" fmla="*/ 269365 w 1419507"/>
                <a:gd name="connsiteY5" fmla="*/ 962515 h 1129199"/>
                <a:gd name="connsiteX6" fmla="*/ 271746 w 1419507"/>
                <a:gd name="connsiteY6" fmla="*/ 1067286 h 1129199"/>
                <a:gd name="connsiteX7" fmla="*/ 344981 w 1419507"/>
                <a:gd name="connsiteY7" fmla="*/ 1090412 h 1129199"/>
                <a:gd name="connsiteX8" fmla="*/ 400333 w 1419507"/>
                <a:gd name="connsiteY8" fmla="*/ 1117293 h 1129199"/>
                <a:gd name="connsiteX9" fmla="*/ 493202 w 1419507"/>
                <a:gd name="connsiteY9" fmla="*/ 1129199 h 1129199"/>
                <a:gd name="connsiteX10" fmla="*/ 552733 w 1419507"/>
                <a:gd name="connsiteY10" fmla="*/ 1091099 h 1129199"/>
                <a:gd name="connsiteX11" fmla="*/ 555115 w 1419507"/>
                <a:gd name="connsiteY11" fmla="*/ 1031568 h 1129199"/>
                <a:gd name="connsiteX12" fmla="*/ 597977 w 1419507"/>
                <a:gd name="connsiteY12" fmla="*/ 988705 h 1129199"/>
                <a:gd name="connsiteX13" fmla="*/ 555962 w 1419507"/>
                <a:gd name="connsiteY13" fmla="*/ 941766 h 1129199"/>
                <a:gd name="connsiteX14" fmla="*/ 533523 w 1419507"/>
                <a:gd name="connsiteY14" fmla="*/ 889540 h 1129199"/>
                <a:gd name="connsiteX15" fmla="*/ 576546 w 1419507"/>
                <a:gd name="connsiteY15" fmla="*/ 857736 h 1129199"/>
                <a:gd name="connsiteX16" fmla="*/ 607502 w 1419507"/>
                <a:gd name="connsiteY16" fmla="*/ 867261 h 1129199"/>
                <a:gd name="connsiteX17" fmla="*/ 626552 w 1419507"/>
                <a:gd name="connsiteY17" fmla="*/ 793443 h 1129199"/>
                <a:gd name="connsiteX18" fmla="*/ 664652 w 1419507"/>
                <a:gd name="connsiteY18" fmla="*/ 719624 h 1129199"/>
                <a:gd name="connsiteX19" fmla="*/ 690846 w 1419507"/>
                <a:gd name="connsiteY19" fmla="*/ 567224 h 1129199"/>
                <a:gd name="connsiteX20" fmla="*/ 771808 w 1419507"/>
                <a:gd name="connsiteY20" fmla="*/ 519599 h 1129199"/>
                <a:gd name="connsiteX21" fmla="*/ 831340 w 1419507"/>
                <a:gd name="connsiteY21" fmla="*/ 521980 h 1129199"/>
                <a:gd name="connsiteX22" fmla="*/ 895633 w 1419507"/>
                <a:gd name="connsiteY22" fmla="*/ 460068 h 1129199"/>
                <a:gd name="connsiteX23" fmla="*/ 993265 w 1419507"/>
                <a:gd name="connsiteY23" fmla="*/ 445780 h 1129199"/>
                <a:gd name="connsiteX24" fmla="*/ 1021840 w 1419507"/>
                <a:gd name="connsiteY24" fmla="*/ 426731 h 1129199"/>
                <a:gd name="connsiteX25" fmla="*/ 1043271 w 1419507"/>
                <a:gd name="connsiteY25" fmla="*/ 352912 h 1129199"/>
                <a:gd name="connsiteX26" fmla="*/ 1186147 w 1419507"/>
                <a:gd name="connsiteY26" fmla="*/ 350532 h 1129199"/>
                <a:gd name="connsiteX27" fmla="*/ 1212339 w 1419507"/>
                <a:gd name="connsiteY27" fmla="*/ 295763 h 1129199"/>
                <a:gd name="connsiteX28" fmla="*/ 1240914 w 1419507"/>
                <a:gd name="connsiteY28" fmla="*/ 336243 h 1129199"/>
                <a:gd name="connsiteX29" fmla="*/ 1283776 w 1419507"/>
                <a:gd name="connsiteY29" fmla="*/ 305288 h 1129199"/>
                <a:gd name="connsiteX30" fmla="*/ 1371881 w 1419507"/>
                <a:gd name="connsiteY30" fmla="*/ 338625 h 1129199"/>
                <a:gd name="connsiteX31" fmla="*/ 1419507 w 1419507"/>
                <a:gd name="connsiteY31" fmla="*/ 283856 h 1129199"/>
                <a:gd name="connsiteX32" fmla="*/ 1379024 w 1419507"/>
                <a:gd name="connsiteY32" fmla="*/ 167174 h 1129199"/>
                <a:gd name="connsiteX33" fmla="*/ 1317112 w 1419507"/>
                <a:gd name="connsiteY33" fmla="*/ 69545 h 1129199"/>
                <a:gd name="connsiteX34" fmla="*/ 1319494 w 1419507"/>
                <a:gd name="connsiteY34" fmla="*/ 2870 h 1129199"/>
                <a:gd name="connsiteX35" fmla="*/ 1221862 w 1419507"/>
                <a:gd name="connsiteY35" fmla="*/ 33827 h 1129199"/>
                <a:gd name="connsiteX36" fmla="*/ 1200432 w 1419507"/>
                <a:gd name="connsiteY36" fmla="*/ 90977 h 1129199"/>
                <a:gd name="connsiteX37" fmla="*/ 1083750 w 1419507"/>
                <a:gd name="connsiteY37" fmla="*/ 95739 h 1129199"/>
                <a:gd name="connsiteX38" fmla="*/ 1014693 w 1419507"/>
                <a:gd name="connsiteY38" fmla="*/ 93357 h 1129199"/>
                <a:gd name="connsiteX39" fmla="*/ 955162 w 1419507"/>
                <a:gd name="connsiteY39" fmla="*/ 176703 h 1129199"/>
                <a:gd name="connsiteX40" fmla="*/ 957544 w 1419507"/>
                <a:gd name="connsiteY40" fmla="*/ 281477 h 1129199"/>
                <a:gd name="connsiteX41" fmla="*/ 876581 w 1419507"/>
                <a:gd name="connsiteY41" fmla="*/ 310051 h 1129199"/>
                <a:gd name="connsiteX42" fmla="*/ 859912 w 1419507"/>
                <a:gd name="connsiteY42" fmla="*/ 231470 h 1129199"/>
                <a:gd name="connsiteX43" fmla="*/ 740850 w 1419507"/>
                <a:gd name="connsiteY43" fmla="*/ 288620 h 1129199"/>
                <a:gd name="connsiteX44" fmla="*/ 638456 w 1419507"/>
                <a:gd name="connsiteY44" fmla="*/ 264807 h 1129199"/>
                <a:gd name="connsiteX45" fmla="*/ 633695 w 1419507"/>
                <a:gd name="connsiteY45" fmla="*/ 198134 h 1129199"/>
                <a:gd name="connsiteX46" fmla="*/ 690842 w 1419507"/>
                <a:gd name="connsiteY46" fmla="*/ 188609 h 1129199"/>
                <a:gd name="connsiteX47" fmla="*/ 686081 w 1419507"/>
                <a:gd name="connsiteY47" fmla="*/ 124314 h 1129199"/>
                <a:gd name="connsiteX48" fmla="*/ 638456 w 1419507"/>
                <a:gd name="connsiteY48" fmla="*/ 121933 h 1129199"/>
                <a:gd name="connsiteX49" fmla="*/ 614644 w 1419507"/>
                <a:gd name="connsiteY49" fmla="*/ 79070 h 1129199"/>
                <a:gd name="connsiteX50" fmla="*/ 402713 w 1419507"/>
                <a:gd name="connsiteY50" fmla="*/ 88596 h 1129199"/>
                <a:gd name="connsiteX51" fmla="*/ 374138 w 1419507"/>
                <a:gd name="connsiteY51" fmla="*/ 17159 h 1129199"/>
                <a:gd name="connsiteX52" fmla="*/ 307462 w 1419507"/>
                <a:gd name="connsiteY52" fmla="*/ 2871 h 1129199"/>
                <a:gd name="connsiteX53" fmla="*/ 355088 w 1419507"/>
                <a:gd name="connsiteY53" fmla="*/ 119552 h 1129199"/>
                <a:gd name="connsiteX54" fmla="*/ 302700 w 1419507"/>
                <a:gd name="connsiteY54" fmla="*/ 188609 h 1129199"/>
                <a:gd name="connsiteX55" fmla="*/ 266982 w 1419507"/>
                <a:gd name="connsiteY55" fmla="*/ 138603 h 1129199"/>
                <a:gd name="connsiteX56" fmla="*/ 197925 w 1419507"/>
                <a:gd name="connsiteY56" fmla="*/ 129078 h 1129199"/>
                <a:gd name="connsiteX57" fmla="*/ 171732 w 1419507"/>
                <a:gd name="connsiteY57" fmla="*/ 217185 h 1129199"/>
                <a:gd name="connsiteX58" fmla="*/ 155064 w 1419507"/>
                <a:gd name="connsiteY58" fmla="*/ 302909 h 1129199"/>
                <a:gd name="connsiteX59" fmla="*/ 57433 w 1419507"/>
                <a:gd name="connsiteY59" fmla="*/ 352915 h 1129199"/>
                <a:gd name="connsiteX60" fmla="*/ 33620 w 1419507"/>
                <a:gd name="connsiteY60" fmla="*/ 443403 h 1129199"/>
                <a:gd name="connsiteX61" fmla="*/ 284 w 1419507"/>
                <a:gd name="connsiteY61" fmla="*/ 479121 h 1129199"/>
                <a:gd name="connsiteX62" fmla="*/ 83628 w 1419507"/>
                <a:gd name="connsiteY62" fmla="*/ 529127 h 1129199"/>
                <a:gd name="connsiteX63" fmla="*/ 86009 w 1419507"/>
                <a:gd name="connsiteY63" fmla="*/ 612472 h 1129199"/>
                <a:gd name="connsiteX64" fmla="*/ 195547 w 1419507"/>
                <a:gd name="connsiteY64" fmla="*/ 586278 h 1129199"/>
                <a:gd name="connsiteX65" fmla="*/ 200310 w 1419507"/>
                <a:gd name="connsiteY65" fmla="*/ 669621 h 1129199"/>
                <a:gd name="connsiteX66" fmla="*/ 345566 w 1419507"/>
                <a:gd name="connsiteY66" fmla="*/ 683909 h 1129199"/>
                <a:gd name="connsiteX67" fmla="*/ 378903 w 1419507"/>
                <a:gd name="connsiteY67" fmla="*/ 750584 h 1129199"/>
                <a:gd name="connsiteX68" fmla="*/ 352710 w 1419507"/>
                <a:gd name="connsiteY68" fmla="*/ 772015 h 1129199"/>
                <a:gd name="connsiteX0" fmla="*/ 340801 w 1419507"/>
                <a:gd name="connsiteY0" fmla="*/ 817254 h 1129199"/>
                <a:gd name="connsiteX1" fmla="*/ 293178 w 1419507"/>
                <a:gd name="connsiteY1" fmla="*/ 814878 h 1129199"/>
                <a:gd name="connsiteX2" fmla="*/ 281273 w 1419507"/>
                <a:gd name="connsiteY2" fmla="*/ 838690 h 1129199"/>
                <a:gd name="connsiteX3" fmla="*/ 238409 w 1419507"/>
                <a:gd name="connsiteY3" fmla="*/ 841071 h 1129199"/>
                <a:gd name="connsiteX4" fmla="*/ 228884 w 1419507"/>
                <a:gd name="connsiteY4" fmla="*/ 952990 h 1129199"/>
                <a:gd name="connsiteX5" fmla="*/ 269365 w 1419507"/>
                <a:gd name="connsiteY5" fmla="*/ 962515 h 1129199"/>
                <a:gd name="connsiteX6" fmla="*/ 271746 w 1419507"/>
                <a:gd name="connsiteY6" fmla="*/ 1067286 h 1129199"/>
                <a:gd name="connsiteX7" fmla="*/ 344981 w 1419507"/>
                <a:gd name="connsiteY7" fmla="*/ 1090412 h 1129199"/>
                <a:gd name="connsiteX8" fmla="*/ 425577 w 1419507"/>
                <a:gd name="connsiteY8" fmla="*/ 1106074 h 1129199"/>
                <a:gd name="connsiteX9" fmla="*/ 493202 w 1419507"/>
                <a:gd name="connsiteY9" fmla="*/ 1129199 h 1129199"/>
                <a:gd name="connsiteX10" fmla="*/ 552733 w 1419507"/>
                <a:gd name="connsiteY10" fmla="*/ 1091099 h 1129199"/>
                <a:gd name="connsiteX11" fmla="*/ 555115 w 1419507"/>
                <a:gd name="connsiteY11" fmla="*/ 1031568 h 1129199"/>
                <a:gd name="connsiteX12" fmla="*/ 597977 w 1419507"/>
                <a:gd name="connsiteY12" fmla="*/ 988705 h 1129199"/>
                <a:gd name="connsiteX13" fmla="*/ 555962 w 1419507"/>
                <a:gd name="connsiteY13" fmla="*/ 941766 h 1129199"/>
                <a:gd name="connsiteX14" fmla="*/ 533523 w 1419507"/>
                <a:gd name="connsiteY14" fmla="*/ 889540 h 1129199"/>
                <a:gd name="connsiteX15" fmla="*/ 576546 w 1419507"/>
                <a:gd name="connsiteY15" fmla="*/ 857736 h 1129199"/>
                <a:gd name="connsiteX16" fmla="*/ 607502 w 1419507"/>
                <a:gd name="connsiteY16" fmla="*/ 867261 h 1129199"/>
                <a:gd name="connsiteX17" fmla="*/ 626552 w 1419507"/>
                <a:gd name="connsiteY17" fmla="*/ 793443 h 1129199"/>
                <a:gd name="connsiteX18" fmla="*/ 664652 w 1419507"/>
                <a:gd name="connsiteY18" fmla="*/ 719624 h 1129199"/>
                <a:gd name="connsiteX19" fmla="*/ 690846 w 1419507"/>
                <a:gd name="connsiteY19" fmla="*/ 567224 h 1129199"/>
                <a:gd name="connsiteX20" fmla="*/ 771808 w 1419507"/>
                <a:gd name="connsiteY20" fmla="*/ 519599 h 1129199"/>
                <a:gd name="connsiteX21" fmla="*/ 831340 w 1419507"/>
                <a:gd name="connsiteY21" fmla="*/ 521980 h 1129199"/>
                <a:gd name="connsiteX22" fmla="*/ 895633 w 1419507"/>
                <a:gd name="connsiteY22" fmla="*/ 460068 h 1129199"/>
                <a:gd name="connsiteX23" fmla="*/ 993265 w 1419507"/>
                <a:gd name="connsiteY23" fmla="*/ 445780 h 1129199"/>
                <a:gd name="connsiteX24" fmla="*/ 1021840 w 1419507"/>
                <a:gd name="connsiteY24" fmla="*/ 426731 h 1129199"/>
                <a:gd name="connsiteX25" fmla="*/ 1043271 w 1419507"/>
                <a:gd name="connsiteY25" fmla="*/ 352912 h 1129199"/>
                <a:gd name="connsiteX26" fmla="*/ 1186147 w 1419507"/>
                <a:gd name="connsiteY26" fmla="*/ 350532 h 1129199"/>
                <a:gd name="connsiteX27" fmla="*/ 1212339 w 1419507"/>
                <a:gd name="connsiteY27" fmla="*/ 295763 h 1129199"/>
                <a:gd name="connsiteX28" fmla="*/ 1240914 w 1419507"/>
                <a:gd name="connsiteY28" fmla="*/ 336243 h 1129199"/>
                <a:gd name="connsiteX29" fmla="*/ 1283776 w 1419507"/>
                <a:gd name="connsiteY29" fmla="*/ 305288 h 1129199"/>
                <a:gd name="connsiteX30" fmla="*/ 1371881 w 1419507"/>
                <a:gd name="connsiteY30" fmla="*/ 338625 h 1129199"/>
                <a:gd name="connsiteX31" fmla="*/ 1419507 w 1419507"/>
                <a:gd name="connsiteY31" fmla="*/ 283856 h 1129199"/>
                <a:gd name="connsiteX32" fmla="*/ 1379024 w 1419507"/>
                <a:gd name="connsiteY32" fmla="*/ 167174 h 1129199"/>
                <a:gd name="connsiteX33" fmla="*/ 1317112 w 1419507"/>
                <a:gd name="connsiteY33" fmla="*/ 69545 h 1129199"/>
                <a:gd name="connsiteX34" fmla="*/ 1319494 w 1419507"/>
                <a:gd name="connsiteY34" fmla="*/ 2870 h 1129199"/>
                <a:gd name="connsiteX35" fmla="*/ 1221862 w 1419507"/>
                <a:gd name="connsiteY35" fmla="*/ 33827 h 1129199"/>
                <a:gd name="connsiteX36" fmla="*/ 1200432 w 1419507"/>
                <a:gd name="connsiteY36" fmla="*/ 90977 h 1129199"/>
                <a:gd name="connsiteX37" fmla="*/ 1083750 w 1419507"/>
                <a:gd name="connsiteY37" fmla="*/ 95739 h 1129199"/>
                <a:gd name="connsiteX38" fmla="*/ 1014693 w 1419507"/>
                <a:gd name="connsiteY38" fmla="*/ 93357 h 1129199"/>
                <a:gd name="connsiteX39" fmla="*/ 955162 w 1419507"/>
                <a:gd name="connsiteY39" fmla="*/ 176703 h 1129199"/>
                <a:gd name="connsiteX40" fmla="*/ 957544 w 1419507"/>
                <a:gd name="connsiteY40" fmla="*/ 281477 h 1129199"/>
                <a:gd name="connsiteX41" fmla="*/ 876581 w 1419507"/>
                <a:gd name="connsiteY41" fmla="*/ 310051 h 1129199"/>
                <a:gd name="connsiteX42" fmla="*/ 859912 w 1419507"/>
                <a:gd name="connsiteY42" fmla="*/ 231470 h 1129199"/>
                <a:gd name="connsiteX43" fmla="*/ 740850 w 1419507"/>
                <a:gd name="connsiteY43" fmla="*/ 288620 h 1129199"/>
                <a:gd name="connsiteX44" fmla="*/ 638456 w 1419507"/>
                <a:gd name="connsiteY44" fmla="*/ 264807 h 1129199"/>
                <a:gd name="connsiteX45" fmla="*/ 633695 w 1419507"/>
                <a:gd name="connsiteY45" fmla="*/ 198134 h 1129199"/>
                <a:gd name="connsiteX46" fmla="*/ 690842 w 1419507"/>
                <a:gd name="connsiteY46" fmla="*/ 188609 h 1129199"/>
                <a:gd name="connsiteX47" fmla="*/ 686081 w 1419507"/>
                <a:gd name="connsiteY47" fmla="*/ 124314 h 1129199"/>
                <a:gd name="connsiteX48" fmla="*/ 638456 w 1419507"/>
                <a:gd name="connsiteY48" fmla="*/ 121933 h 1129199"/>
                <a:gd name="connsiteX49" fmla="*/ 614644 w 1419507"/>
                <a:gd name="connsiteY49" fmla="*/ 79070 h 1129199"/>
                <a:gd name="connsiteX50" fmla="*/ 402713 w 1419507"/>
                <a:gd name="connsiteY50" fmla="*/ 88596 h 1129199"/>
                <a:gd name="connsiteX51" fmla="*/ 374138 w 1419507"/>
                <a:gd name="connsiteY51" fmla="*/ 17159 h 1129199"/>
                <a:gd name="connsiteX52" fmla="*/ 307462 w 1419507"/>
                <a:gd name="connsiteY52" fmla="*/ 2871 h 1129199"/>
                <a:gd name="connsiteX53" fmla="*/ 355088 w 1419507"/>
                <a:gd name="connsiteY53" fmla="*/ 119552 h 1129199"/>
                <a:gd name="connsiteX54" fmla="*/ 302700 w 1419507"/>
                <a:gd name="connsiteY54" fmla="*/ 188609 h 1129199"/>
                <a:gd name="connsiteX55" fmla="*/ 266982 w 1419507"/>
                <a:gd name="connsiteY55" fmla="*/ 138603 h 1129199"/>
                <a:gd name="connsiteX56" fmla="*/ 197925 w 1419507"/>
                <a:gd name="connsiteY56" fmla="*/ 129078 h 1129199"/>
                <a:gd name="connsiteX57" fmla="*/ 171732 w 1419507"/>
                <a:gd name="connsiteY57" fmla="*/ 217185 h 1129199"/>
                <a:gd name="connsiteX58" fmla="*/ 155064 w 1419507"/>
                <a:gd name="connsiteY58" fmla="*/ 302909 h 1129199"/>
                <a:gd name="connsiteX59" fmla="*/ 57433 w 1419507"/>
                <a:gd name="connsiteY59" fmla="*/ 352915 h 1129199"/>
                <a:gd name="connsiteX60" fmla="*/ 33620 w 1419507"/>
                <a:gd name="connsiteY60" fmla="*/ 443403 h 1129199"/>
                <a:gd name="connsiteX61" fmla="*/ 284 w 1419507"/>
                <a:gd name="connsiteY61" fmla="*/ 479121 h 1129199"/>
                <a:gd name="connsiteX62" fmla="*/ 83628 w 1419507"/>
                <a:gd name="connsiteY62" fmla="*/ 529127 h 1129199"/>
                <a:gd name="connsiteX63" fmla="*/ 86009 w 1419507"/>
                <a:gd name="connsiteY63" fmla="*/ 612472 h 1129199"/>
                <a:gd name="connsiteX64" fmla="*/ 195547 w 1419507"/>
                <a:gd name="connsiteY64" fmla="*/ 586278 h 1129199"/>
                <a:gd name="connsiteX65" fmla="*/ 200310 w 1419507"/>
                <a:gd name="connsiteY65" fmla="*/ 669621 h 1129199"/>
                <a:gd name="connsiteX66" fmla="*/ 345566 w 1419507"/>
                <a:gd name="connsiteY66" fmla="*/ 683909 h 1129199"/>
                <a:gd name="connsiteX67" fmla="*/ 378903 w 1419507"/>
                <a:gd name="connsiteY67" fmla="*/ 750584 h 1129199"/>
                <a:gd name="connsiteX68" fmla="*/ 352710 w 1419507"/>
                <a:gd name="connsiteY68" fmla="*/ 772015 h 1129199"/>
                <a:gd name="connsiteX0" fmla="*/ 340801 w 1419507"/>
                <a:gd name="connsiteY0" fmla="*/ 817254 h 1129199"/>
                <a:gd name="connsiteX1" fmla="*/ 293178 w 1419507"/>
                <a:gd name="connsiteY1" fmla="*/ 814878 h 1129199"/>
                <a:gd name="connsiteX2" fmla="*/ 281273 w 1419507"/>
                <a:gd name="connsiteY2" fmla="*/ 838690 h 1129199"/>
                <a:gd name="connsiteX3" fmla="*/ 238409 w 1419507"/>
                <a:gd name="connsiteY3" fmla="*/ 841071 h 1129199"/>
                <a:gd name="connsiteX4" fmla="*/ 228884 w 1419507"/>
                <a:gd name="connsiteY4" fmla="*/ 952990 h 1129199"/>
                <a:gd name="connsiteX5" fmla="*/ 269365 w 1419507"/>
                <a:gd name="connsiteY5" fmla="*/ 962515 h 1129199"/>
                <a:gd name="connsiteX6" fmla="*/ 271746 w 1419507"/>
                <a:gd name="connsiteY6" fmla="*/ 1067286 h 1129199"/>
                <a:gd name="connsiteX7" fmla="*/ 344981 w 1419507"/>
                <a:gd name="connsiteY7" fmla="*/ 1090412 h 1129199"/>
                <a:gd name="connsiteX8" fmla="*/ 425577 w 1419507"/>
                <a:gd name="connsiteY8" fmla="*/ 1106074 h 1129199"/>
                <a:gd name="connsiteX9" fmla="*/ 493202 w 1419507"/>
                <a:gd name="connsiteY9" fmla="*/ 1129199 h 1129199"/>
                <a:gd name="connsiteX10" fmla="*/ 552733 w 1419507"/>
                <a:gd name="connsiteY10" fmla="*/ 1091099 h 1129199"/>
                <a:gd name="connsiteX11" fmla="*/ 555115 w 1419507"/>
                <a:gd name="connsiteY11" fmla="*/ 1031568 h 1129199"/>
                <a:gd name="connsiteX12" fmla="*/ 597977 w 1419507"/>
                <a:gd name="connsiteY12" fmla="*/ 988705 h 1129199"/>
                <a:gd name="connsiteX13" fmla="*/ 555962 w 1419507"/>
                <a:gd name="connsiteY13" fmla="*/ 941766 h 1129199"/>
                <a:gd name="connsiteX14" fmla="*/ 533523 w 1419507"/>
                <a:gd name="connsiteY14" fmla="*/ 889540 h 1129199"/>
                <a:gd name="connsiteX15" fmla="*/ 576546 w 1419507"/>
                <a:gd name="connsiteY15" fmla="*/ 857736 h 1129199"/>
                <a:gd name="connsiteX16" fmla="*/ 607502 w 1419507"/>
                <a:gd name="connsiteY16" fmla="*/ 867261 h 1129199"/>
                <a:gd name="connsiteX17" fmla="*/ 645602 w 1419507"/>
                <a:gd name="connsiteY17" fmla="*/ 799793 h 1129199"/>
                <a:gd name="connsiteX18" fmla="*/ 664652 w 1419507"/>
                <a:gd name="connsiteY18" fmla="*/ 719624 h 1129199"/>
                <a:gd name="connsiteX19" fmla="*/ 690846 w 1419507"/>
                <a:gd name="connsiteY19" fmla="*/ 567224 h 1129199"/>
                <a:gd name="connsiteX20" fmla="*/ 771808 w 1419507"/>
                <a:gd name="connsiteY20" fmla="*/ 519599 h 1129199"/>
                <a:gd name="connsiteX21" fmla="*/ 831340 w 1419507"/>
                <a:gd name="connsiteY21" fmla="*/ 521980 h 1129199"/>
                <a:gd name="connsiteX22" fmla="*/ 895633 w 1419507"/>
                <a:gd name="connsiteY22" fmla="*/ 460068 h 1129199"/>
                <a:gd name="connsiteX23" fmla="*/ 993265 w 1419507"/>
                <a:gd name="connsiteY23" fmla="*/ 445780 h 1129199"/>
                <a:gd name="connsiteX24" fmla="*/ 1021840 w 1419507"/>
                <a:gd name="connsiteY24" fmla="*/ 426731 h 1129199"/>
                <a:gd name="connsiteX25" fmla="*/ 1043271 w 1419507"/>
                <a:gd name="connsiteY25" fmla="*/ 352912 h 1129199"/>
                <a:gd name="connsiteX26" fmla="*/ 1186147 w 1419507"/>
                <a:gd name="connsiteY26" fmla="*/ 350532 h 1129199"/>
                <a:gd name="connsiteX27" fmla="*/ 1212339 w 1419507"/>
                <a:gd name="connsiteY27" fmla="*/ 295763 h 1129199"/>
                <a:gd name="connsiteX28" fmla="*/ 1240914 w 1419507"/>
                <a:gd name="connsiteY28" fmla="*/ 336243 h 1129199"/>
                <a:gd name="connsiteX29" fmla="*/ 1283776 w 1419507"/>
                <a:gd name="connsiteY29" fmla="*/ 305288 h 1129199"/>
                <a:gd name="connsiteX30" fmla="*/ 1371881 w 1419507"/>
                <a:gd name="connsiteY30" fmla="*/ 338625 h 1129199"/>
                <a:gd name="connsiteX31" fmla="*/ 1419507 w 1419507"/>
                <a:gd name="connsiteY31" fmla="*/ 283856 h 1129199"/>
                <a:gd name="connsiteX32" fmla="*/ 1379024 w 1419507"/>
                <a:gd name="connsiteY32" fmla="*/ 167174 h 1129199"/>
                <a:gd name="connsiteX33" fmla="*/ 1317112 w 1419507"/>
                <a:gd name="connsiteY33" fmla="*/ 69545 h 1129199"/>
                <a:gd name="connsiteX34" fmla="*/ 1319494 w 1419507"/>
                <a:gd name="connsiteY34" fmla="*/ 2870 h 1129199"/>
                <a:gd name="connsiteX35" fmla="*/ 1221862 w 1419507"/>
                <a:gd name="connsiteY35" fmla="*/ 33827 h 1129199"/>
                <a:gd name="connsiteX36" fmla="*/ 1200432 w 1419507"/>
                <a:gd name="connsiteY36" fmla="*/ 90977 h 1129199"/>
                <a:gd name="connsiteX37" fmla="*/ 1083750 w 1419507"/>
                <a:gd name="connsiteY37" fmla="*/ 95739 h 1129199"/>
                <a:gd name="connsiteX38" fmla="*/ 1014693 w 1419507"/>
                <a:gd name="connsiteY38" fmla="*/ 93357 h 1129199"/>
                <a:gd name="connsiteX39" fmla="*/ 955162 w 1419507"/>
                <a:gd name="connsiteY39" fmla="*/ 176703 h 1129199"/>
                <a:gd name="connsiteX40" fmla="*/ 957544 w 1419507"/>
                <a:gd name="connsiteY40" fmla="*/ 281477 h 1129199"/>
                <a:gd name="connsiteX41" fmla="*/ 876581 w 1419507"/>
                <a:gd name="connsiteY41" fmla="*/ 310051 h 1129199"/>
                <a:gd name="connsiteX42" fmla="*/ 859912 w 1419507"/>
                <a:gd name="connsiteY42" fmla="*/ 231470 h 1129199"/>
                <a:gd name="connsiteX43" fmla="*/ 740850 w 1419507"/>
                <a:gd name="connsiteY43" fmla="*/ 288620 h 1129199"/>
                <a:gd name="connsiteX44" fmla="*/ 638456 w 1419507"/>
                <a:gd name="connsiteY44" fmla="*/ 264807 h 1129199"/>
                <a:gd name="connsiteX45" fmla="*/ 633695 w 1419507"/>
                <a:gd name="connsiteY45" fmla="*/ 198134 h 1129199"/>
                <a:gd name="connsiteX46" fmla="*/ 690842 w 1419507"/>
                <a:gd name="connsiteY46" fmla="*/ 188609 h 1129199"/>
                <a:gd name="connsiteX47" fmla="*/ 686081 w 1419507"/>
                <a:gd name="connsiteY47" fmla="*/ 124314 h 1129199"/>
                <a:gd name="connsiteX48" fmla="*/ 638456 w 1419507"/>
                <a:gd name="connsiteY48" fmla="*/ 121933 h 1129199"/>
                <a:gd name="connsiteX49" fmla="*/ 614644 w 1419507"/>
                <a:gd name="connsiteY49" fmla="*/ 79070 h 1129199"/>
                <a:gd name="connsiteX50" fmla="*/ 402713 w 1419507"/>
                <a:gd name="connsiteY50" fmla="*/ 88596 h 1129199"/>
                <a:gd name="connsiteX51" fmla="*/ 374138 w 1419507"/>
                <a:gd name="connsiteY51" fmla="*/ 17159 h 1129199"/>
                <a:gd name="connsiteX52" fmla="*/ 307462 w 1419507"/>
                <a:gd name="connsiteY52" fmla="*/ 2871 h 1129199"/>
                <a:gd name="connsiteX53" fmla="*/ 355088 w 1419507"/>
                <a:gd name="connsiteY53" fmla="*/ 119552 h 1129199"/>
                <a:gd name="connsiteX54" fmla="*/ 302700 w 1419507"/>
                <a:gd name="connsiteY54" fmla="*/ 188609 h 1129199"/>
                <a:gd name="connsiteX55" fmla="*/ 266982 w 1419507"/>
                <a:gd name="connsiteY55" fmla="*/ 138603 h 1129199"/>
                <a:gd name="connsiteX56" fmla="*/ 197925 w 1419507"/>
                <a:gd name="connsiteY56" fmla="*/ 129078 h 1129199"/>
                <a:gd name="connsiteX57" fmla="*/ 171732 w 1419507"/>
                <a:gd name="connsiteY57" fmla="*/ 217185 h 1129199"/>
                <a:gd name="connsiteX58" fmla="*/ 155064 w 1419507"/>
                <a:gd name="connsiteY58" fmla="*/ 302909 h 1129199"/>
                <a:gd name="connsiteX59" fmla="*/ 57433 w 1419507"/>
                <a:gd name="connsiteY59" fmla="*/ 352915 h 1129199"/>
                <a:gd name="connsiteX60" fmla="*/ 33620 w 1419507"/>
                <a:gd name="connsiteY60" fmla="*/ 443403 h 1129199"/>
                <a:gd name="connsiteX61" fmla="*/ 284 w 1419507"/>
                <a:gd name="connsiteY61" fmla="*/ 479121 h 1129199"/>
                <a:gd name="connsiteX62" fmla="*/ 83628 w 1419507"/>
                <a:gd name="connsiteY62" fmla="*/ 529127 h 1129199"/>
                <a:gd name="connsiteX63" fmla="*/ 86009 w 1419507"/>
                <a:gd name="connsiteY63" fmla="*/ 612472 h 1129199"/>
                <a:gd name="connsiteX64" fmla="*/ 195547 w 1419507"/>
                <a:gd name="connsiteY64" fmla="*/ 586278 h 1129199"/>
                <a:gd name="connsiteX65" fmla="*/ 200310 w 1419507"/>
                <a:gd name="connsiteY65" fmla="*/ 669621 h 1129199"/>
                <a:gd name="connsiteX66" fmla="*/ 345566 w 1419507"/>
                <a:gd name="connsiteY66" fmla="*/ 683909 h 1129199"/>
                <a:gd name="connsiteX67" fmla="*/ 378903 w 1419507"/>
                <a:gd name="connsiteY67" fmla="*/ 750584 h 1129199"/>
                <a:gd name="connsiteX68" fmla="*/ 352710 w 1419507"/>
                <a:gd name="connsiteY68" fmla="*/ 772015 h 1129199"/>
                <a:gd name="connsiteX0" fmla="*/ 340801 w 1419507"/>
                <a:gd name="connsiteY0" fmla="*/ 817254 h 1129199"/>
                <a:gd name="connsiteX1" fmla="*/ 293178 w 1419507"/>
                <a:gd name="connsiteY1" fmla="*/ 814878 h 1129199"/>
                <a:gd name="connsiteX2" fmla="*/ 281273 w 1419507"/>
                <a:gd name="connsiteY2" fmla="*/ 838690 h 1129199"/>
                <a:gd name="connsiteX3" fmla="*/ 238409 w 1419507"/>
                <a:gd name="connsiteY3" fmla="*/ 841071 h 1129199"/>
                <a:gd name="connsiteX4" fmla="*/ 228884 w 1419507"/>
                <a:gd name="connsiteY4" fmla="*/ 959340 h 1129199"/>
                <a:gd name="connsiteX5" fmla="*/ 269365 w 1419507"/>
                <a:gd name="connsiteY5" fmla="*/ 962515 h 1129199"/>
                <a:gd name="connsiteX6" fmla="*/ 271746 w 1419507"/>
                <a:gd name="connsiteY6" fmla="*/ 1067286 h 1129199"/>
                <a:gd name="connsiteX7" fmla="*/ 344981 w 1419507"/>
                <a:gd name="connsiteY7" fmla="*/ 1090412 h 1129199"/>
                <a:gd name="connsiteX8" fmla="*/ 425577 w 1419507"/>
                <a:gd name="connsiteY8" fmla="*/ 1106074 h 1129199"/>
                <a:gd name="connsiteX9" fmla="*/ 493202 w 1419507"/>
                <a:gd name="connsiteY9" fmla="*/ 1129199 h 1129199"/>
                <a:gd name="connsiteX10" fmla="*/ 552733 w 1419507"/>
                <a:gd name="connsiteY10" fmla="*/ 1091099 h 1129199"/>
                <a:gd name="connsiteX11" fmla="*/ 555115 w 1419507"/>
                <a:gd name="connsiteY11" fmla="*/ 1031568 h 1129199"/>
                <a:gd name="connsiteX12" fmla="*/ 597977 w 1419507"/>
                <a:gd name="connsiteY12" fmla="*/ 988705 h 1129199"/>
                <a:gd name="connsiteX13" fmla="*/ 555962 w 1419507"/>
                <a:gd name="connsiteY13" fmla="*/ 941766 h 1129199"/>
                <a:gd name="connsiteX14" fmla="*/ 533523 w 1419507"/>
                <a:gd name="connsiteY14" fmla="*/ 889540 h 1129199"/>
                <a:gd name="connsiteX15" fmla="*/ 576546 w 1419507"/>
                <a:gd name="connsiteY15" fmla="*/ 857736 h 1129199"/>
                <a:gd name="connsiteX16" fmla="*/ 607502 w 1419507"/>
                <a:gd name="connsiteY16" fmla="*/ 867261 h 1129199"/>
                <a:gd name="connsiteX17" fmla="*/ 645602 w 1419507"/>
                <a:gd name="connsiteY17" fmla="*/ 799793 h 1129199"/>
                <a:gd name="connsiteX18" fmla="*/ 664652 w 1419507"/>
                <a:gd name="connsiteY18" fmla="*/ 719624 h 1129199"/>
                <a:gd name="connsiteX19" fmla="*/ 690846 w 1419507"/>
                <a:gd name="connsiteY19" fmla="*/ 567224 h 1129199"/>
                <a:gd name="connsiteX20" fmla="*/ 771808 w 1419507"/>
                <a:gd name="connsiteY20" fmla="*/ 519599 h 1129199"/>
                <a:gd name="connsiteX21" fmla="*/ 831340 w 1419507"/>
                <a:gd name="connsiteY21" fmla="*/ 521980 h 1129199"/>
                <a:gd name="connsiteX22" fmla="*/ 895633 w 1419507"/>
                <a:gd name="connsiteY22" fmla="*/ 460068 h 1129199"/>
                <a:gd name="connsiteX23" fmla="*/ 993265 w 1419507"/>
                <a:gd name="connsiteY23" fmla="*/ 445780 h 1129199"/>
                <a:gd name="connsiteX24" fmla="*/ 1021840 w 1419507"/>
                <a:gd name="connsiteY24" fmla="*/ 426731 h 1129199"/>
                <a:gd name="connsiteX25" fmla="*/ 1043271 w 1419507"/>
                <a:gd name="connsiteY25" fmla="*/ 352912 h 1129199"/>
                <a:gd name="connsiteX26" fmla="*/ 1186147 w 1419507"/>
                <a:gd name="connsiteY26" fmla="*/ 350532 h 1129199"/>
                <a:gd name="connsiteX27" fmla="*/ 1212339 w 1419507"/>
                <a:gd name="connsiteY27" fmla="*/ 295763 h 1129199"/>
                <a:gd name="connsiteX28" fmla="*/ 1240914 w 1419507"/>
                <a:gd name="connsiteY28" fmla="*/ 336243 h 1129199"/>
                <a:gd name="connsiteX29" fmla="*/ 1283776 w 1419507"/>
                <a:gd name="connsiteY29" fmla="*/ 305288 h 1129199"/>
                <a:gd name="connsiteX30" fmla="*/ 1371881 w 1419507"/>
                <a:gd name="connsiteY30" fmla="*/ 338625 h 1129199"/>
                <a:gd name="connsiteX31" fmla="*/ 1419507 w 1419507"/>
                <a:gd name="connsiteY31" fmla="*/ 283856 h 1129199"/>
                <a:gd name="connsiteX32" fmla="*/ 1379024 w 1419507"/>
                <a:gd name="connsiteY32" fmla="*/ 167174 h 1129199"/>
                <a:gd name="connsiteX33" fmla="*/ 1317112 w 1419507"/>
                <a:gd name="connsiteY33" fmla="*/ 69545 h 1129199"/>
                <a:gd name="connsiteX34" fmla="*/ 1319494 w 1419507"/>
                <a:gd name="connsiteY34" fmla="*/ 2870 h 1129199"/>
                <a:gd name="connsiteX35" fmla="*/ 1221862 w 1419507"/>
                <a:gd name="connsiteY35" fmla="*/ 33827 h 1129199"/>
                <a:gd name="connsiteX36" fmla="*/ 1200432 w 1419507"/>
                <a:gd name="connsiteY36" fmla="*/ 90977 h 1129199"/>
                <a:gd name="connsiteX37" fmla="*/ 1083750 w 1419507"/>
                <a:gd name="connsiteY37" fmla="*/ 95739 h 1129199"/>
                <a:gd name="connsiteX38" fmla="*/ 1014693 w 1419507"/>
                <a:gd name="connsiteY38" fmla="*/ 93357 h 1129199"/>
                <a:gd name="connsiteX39" fmla="*/ 955162 w 1419507"/>
                <a:gd name="connsiteY39" fmla="*/ 176703 h 1129199"/>
                <a:gd name="connsiteX40" fmla="*/ 957544 w 1419507"/>
                <a:gd name="connsiteY40" fmla="*/ 281477 h 1129199"/>
                <a:gd name="connsiteX41" fmla="*/ 876581 w 1419507"/>
                <a:gd name="connsiteY41" fmla="*/ 310051 h 1129199"/>
                <a:gd name="connsiteX42" fmla="*/ 859912 w 1419507"/>
                <a:gd name="connsiteY42" fmla="*/ 231470 h 1129199"/>
                <a:gd name="connsiteX43" fmla="*/ 740850 w 1419507"/>
                <a:gd name="connsiteY43" fmla="*/ 288620 h 1129199"/>
                <a:gd name="connsiteX44" fmla="*/ 638456 w 1419507"/>
                <a:gd name="connsiteY44" fmla="*/ 264807 h 1129199"/>
                <a:gd name="connsiteX45" fmla="*/ 633695 w 1419507"/>
                <a:gd name="connsiteY45" fmla="*/ 198134 h 1129199"/>
                <a:gd name="connsiteX46" fmla="*/ 690842 w 1419507"/>
                <a:gd name="connsiteY46" fmla="*/ 188609 h 1129199"/>
                <a:gd name="connsiteX47" fmla="*/ 686081 w 1419507"/>
                <a:gd name="connsiteY47" fmla="*/ 124314 h 1129199"/>
                <a:gd name="connsiteX48" fmla="*/ 638456 w 1419507"/>
                <a:gd name="connsiteY48" fmla="*/ 121933 h 1129199"/>
                <a:gd name="connsiteX49" fmla="*/ 614644 w 1419507"/>
                <a:gd name="connsiteY49" fmla="*/ 79070 h 1129199"/>
                <a:gd name="connsiteX50" fmla="*/ 402713 w 1419507"/>
                <a:gd name="connsiteY50" fmla="*/ 88596 h 1129199"/>
                <a:gd name="connsiteX51" fmla="*/ 374138 w 1419507"/>
                <a:gd name="connsiteY51" fmla="*/ 17159 h 1129199"/>
                <a:gd name="connsiteX52" fmla="*/ 307462 w 1419507"/>
                <a:gd name="connsiteY52" fmla="*/ 2871 h 1129199"/>
                <a:gd name="connsiteX53" fmla="*/ 355088 w 1419507"/>
                <a:gd name="connsiteY53" fmla="*/ 119552 h 1129199"/>
                <a:gd name="connsiteX54" fmla="*/ 302700 w 1419507"/>
                <a:gd name="connsiteY54" fmla="*/ 188609 h 1129199"/>
                <a:gd name="connsiteX55" fmla="*/ 266982 w 1419507"/>
                <a:gd name="connsiteY55" fmla="*/ 138603 h 1129199"/>
                <a:gd name="connsiteX56" fmla="*/ 197925 w 1419507"/>
                <a:gd name="connsiteY56" fmla="*/ 129078 h 1129199"/>
                <a:gd name="connsiteX57" fmla="*/ 171732 w 1419507"/>
                <a:gd name="connsiteY57" fmla="*/ 217185 h 1129199"/>
                <a:gd name="connsiteX58" fmla="*/ 155064 w 1419507"/>
                <a:gd name="connsiteY58" fmla="*/ 302909 h 1129199"/>
                <a:gd name="connsiteX59" fmla="*/ 57433 w 1419507"/>
                <a:gd name="connsiteY59" fmla="*/ 352915 h 1129199"/>
                <a:gd name="connsiteX60" fmla="*/ 33620 w 1419507"/>
                <a:gd name="connsiteY60" fmla="*/ 443403 h 1129199"/>
                <a:gd name="connsiteX61" fmla="*/ 284 w 1419507"/>
                <a:gd name="connsiteY61" fmla="*/ 479121 h 1129199"/>
                <a:gd name="connsiteX62" fmla="*/ 83628 w 1419507"/>
                <a:gd name="connsiteY62" fmla="*/ 529127 h 1129199"/>
                <a:gd name="connsiteX63" fmla="*/ 86009 w 1419507"/>
                <a:gd name="connsiteY63" fmla="*/ 612472 h 1129199"/>
                <a:gd name="connsiteX64" fmla="*/ 195547 w 1419507"/>
                <a:gd name="connsiteY64" fmla="*/ 586278 h 1129199"/>
                <a:gd name="connsiteX65" fmla="*/ 200310 w 1419507"/>
                <a:gd name="connsiteY65" fmla="*/ 669621 h 1129199"/>
                <a:gd name="connsiteX66" fmla="*/ 345566 w 1419507"/>
                <a:gd name="connsiteY66" fmla="*/ 683909 h 1129199"/>
                <a:gd name="connsiteX67" fmla="*/ 378903 w 1419507"/>
                <a:gd name="connsiteY67" fmla="*/ 750584 h 1129199"/>
                <a:gd name="connsiteX68" fmla="*/ 352710 w 1419507"/>
                <a:gd name="connsiteY68" fmla="*/ 772015 h 11291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</a:cxnLst>
              <a:rect l="l" t="t" r="r" b="b"/>
              <a:pathLst>
                <a:path w="1419507" h="1129199">
                  <a:moveTo>
                    <a:pt x="340801" y="817254"/>
                  </a:moveTo>
                  <a:cubicBezTo>
                    <a:pt x="330483" y="818446"/>
                    <a:pt x="308259" y="812496"/>
                    <a:pt x="293178" y="814878"/>
                  </a:cubicBezTo>
                  <a:cubicBezTo>
                    <a:pt x="278097" y="817260"/>
                    <a:pt x="288020" y="835912"/>
                    <a:pt x="281273" y="838690"/>
                  </a:cubicBezTo>
                  <a:cubicBezTo>
                    <a:pt x="274526" y="841468"/>
                    <a:pt x="241187" y="823212"/>
                    <a:pt x="238409" y="841071"/>
                  </a:cubicBezTo>
                  <a:cubicBezTo>
                    <a:pt x="235234" y="860915"/>
                    <a:pt x="224519" y="936718"/>
                    <a:pt x="228884" y="959340"/>
                  </a:cubicBezTo>
                  <a:lnTo>
                    <a:pt x="269365" y="962515"/>
                  </a:lnTo>
                  <a:cubicBezTo>
                    <a:pt x="270159" y="997439"/>
                    <a:pt x="270952" y="1032362"/>
                    <a:pt x="271746" y="1067286"/>
                  </a:cubicBezTo>
                  <a:lnTo>
                    <a:pt x="344981" y="1090412"/>
                  </a:lnTo>
                  <a:lnTo>
                    <a:pt x="425577" y="1106074"/>
                  </a:lnTo>
                  <a:lnTo>
                    <a:pt x="493202" y="1129199"/>
                  </a:lnTo>
                  <a:lnTo>
                    <a:pt x="552733" y="1091099"/>
                  </a:lnTo>
                  <a:lnTo>
                    <a:pt x="555115" y="1031568"/>
                  </a:lnTo>
                  <a:lnTo>
                    <a:pt x="597977" y="988705"/>
                  </a:lnTo>
                  <a:lnTo>
                    <a:pt x="555962" y="941766"/>
                  </a:lnTo>
                  <a:lnTo>
                    <a:pt x="533523" y="889540"/>
                  </a:lnTo>
                  <a:lnTo>
                    <a:pt x="576546" y="857736"/>
                  </a:lnTo>
                  <a:lnTo>
                    <a:pt x="607502" y="867261"/>
                  </a:lnTo>
                  <a:lnTo>
                    <a:pt x="645602" y="799793"/>
                  </a:lnTo>
                  <a:lnTo>
                    <a:pt x="664652" y="719624"/>
                  </a:lnTo>
                  <a:lnTo>
                    <a:pt x="690846" y="567224"/>
                  </a:lnTo>
                  <a:lnTo>
                    <a:pt x="771808" y="519599"/>
                  </a:lnTo>
                  <a:lnTo>
                    <a:pt x="831340" y="521980"/>
                  </a:lnTo>
                  <a:lnTo>
                    <a:pt x="895633" y="460068"/>
                  </a:lnTo>
                  <a:lnTo>
                    <a:pt x="993265" y="445780"/>
                  </a:lnTo>
                  <a:lnTo>
                    <a:pt x="1021840" y="426731"/>
                  </a:lnTo>
                  <a:cubicBezTo>
                    <a:pt x="1026602" y="423159"/>
                    <a:pt x="1043271" y="353408"/>
                    <a:pt x="1043271" y="352912"/>
                  </a:cubicBezTo>
                  <a:cubicBezTo>
                    <a:pt x="1046446" y="339418"/>
                    <a:pt x="1186643" y="352020"/>
                    <a:pt x="1186147" y="350532"/>
                  </a:cubicBezTo>
                  <a:cubicBezTo>
                    <a:pt x="1209562" y="349738"/>
                    <a:pt x="1212836" y="296259"/>
                    <a:pt x="1212339" y="295763"/>
                  </a:cubicBezTo>
                  <a:cubicBezTo>
                    <a:pt x="1216704" y="286635"/>
                    <a:pt x="1240914" y="336243"/>
                    <a:pt x="1240914" y="336243"/>
                  </a:cubicBezTo>
                  <a:cubicBezTo>
                    <a:pt x="1245676" y="341402"/>
                    <a:pt x="1283776" y="307272"/>
                    <a:pt x="1283776" y="305288"/>
                  </a:cubicBezTo>
                  <a:cubicBezTo>
                    <a:pt x="1291713" y="299335"/>
                    <a:pt x="1370889" y="339617"/>
                    <a:pt x="1371881" y="338625"/>
                  </a:cubicBezTo>
                  <a:cubicBezTo>
                    <a:pt x="1389343" y="345769"/>
                    <a:pt x="1419011" y="283856"/>
                    <a:pt x="1419507" y="283856"/>
                  </a:cubicBezTo>
                  <a:cubicBezTo>
                    <a:pt x="1386565" y="213609"/>
                    <a:pt x="1380016" y="167174"/>
                    <a:pt x="1379024" y="167174"/>
                  </a:cubicBezTo>
                  <a:cubicBezTo>
                    <a:pt x="1371880" y="146934"/>
                    <a:pt x="1317608" y="70537"/>
                    <a:pt x="1317112" y="69545"/>
                  </a:cubicBezTo>
                  <a:cubicBezTo>
                    <a:pt x="1306397" y="52877"/>
                    <a:pt x="1319990" y="3366"/>
                    <a:pt x="1319494" y="2870"/>
                  </a:cubicBezTo>
                  <a:cubicBezTo>
                    <a:pt x="1320685" y="-9433"/>
                    <a:pt x="1263732" y="21028"/>
                    <a:pt x="1221862" y="33827"/>
                  </a:cubicBezTo>
                  <a:cubicBezTo>
                    <a:pt x="1205590" y="38986"/>
                    <a:pt x="1200432" y="90977"/>
                    <a:pt x="1200432" y="90977"/>
                  </a:cubicBezTo>
                  <a:cubicBezTo>
                    <a:pt x="1197257" y="99311"/>
                    <a:pt x="1083254" y="97227"/>
                    <a:pt x="1083750" y="95739"/>
                  </a:cubicBezTo>
                  <a:lnTo>
                    <a:pt x="1014693" y="93357"/>
                  </a:lnTo>
                  <a:cubicBezTo>
                    <a:pt x="1002390" y="92167"/>
                    <a:pt x="956154" y="177695"/>
                    <a:pt x="955162" y="176703"/>
                  </a:cubicBezTo>
                  <a:cubicBezTo>
                    <a:pt x="944843" y="190197"/>
                    <a:pt x="958040" y="281973"/>
                    <a:pt x="957544" y="281477"/>
                  </a:cubicBezTo>
                  <a:cubicBezTo>
                    <a:pt x="957941" y="297749"/>
                    <a:pt x="876581" y="311539"/>
                    <a:pt x="876581" y="310051"/>
                  </a:cubicBezTo>
                  <a:cubicBezTo>
                    <a:pt x="862690" y="314020"/>
                    <a:pt x="860408" y="232462"/>
                    <a:pt x="859912" y="231470"/>
                  </a:cubicBezTo>
                  <a:cubicBezTo>
                    <a:pt x="856340" y="217580"/>
                    <a:pt x="741842" y="289612"/>
                    <a:pt x="740850" y="288620"/>
                  </a:cubicBezTo>
                  <a:cubicBezTo>
                    <a:pt x="719419" y="299336"/>
                    <a:pt x="637960" y="265799"/>
                    <a:pt x="638456" y="264807"/>
                  </a:cubicBezTo>
                  <a:cubicBezTo>
                    <a:pt x="620200" y="260045"/>
                    <a:pt x="635183" y="199126"/>
                    <a:pt x="633695" y="198134"/>
                  </a:cubicBezTo>
                  <a:cubicBezTo>
                    <a:pt x="633695" y="187419"/>
                    <a:pt x="692331" y="189105"/>
                    <a:pt x="690842" y="188609"/>
                  </a:cubicBezTo>
                  <a:cubicBezTo>
                    <a:pt x="701161" y="187021"/>
                    <a:pt x="687569" y="125802"/>
                    <a:pt x="686081" y="124314"/>
                  </a:cubicBezTo>
                  <a:cubicBezTo>
                    <a:pt x="684891" y="113201"/>
                    <a:pt x="638952" y="122429"/>
                    <a:pt x="638456" y="121933"/>
                  </a:cubicBezTo>
                  <a:cubicBezTo>
                    <a:pt x="630122" y="121139"/>
                    <a:pt x="615140" y="79566"/>
                    <a:pt x="614644" y="79070"/>
                  </a:cubicBezTo>
                  <a:cubicBezTo>
                    <a:pt x="610675" y="70736"/>
                    <a:pt x="402713" y="90084"/>
                    <a:pt x="402713" y="88596"/>
                  </a:cubicBezTo>
                  <a:cubicBezTo>
                    <a:pt x="367391" y="88993"/>
                    <a:pt x="374138" y="18647"/>
                    <a:pt x="374138" y="17159"/>
                  </a:cubicBezTo>
                  <a:cubicBezTo>
                    <a:pt x="368979" y="4459"/>
                    <a:pt x="307958" y="3863"/>
                    <a:pt x="307462" y="2871"/>
                  </a:cubicBezTo>
                  <a:cubicBezTo>
                    <a:pt x="297143" y="-1098"/>
                    <a:pt x="354096" y="121536"/>
                    <a:pt x="355088" y="119552"/>
                  </a:cubicBezTo>
                  <a:cubicBezTo>
                    <a:pt x="362232" y="138999"/>
                    <a:pt x="303692" y="188609"/>
                    <a:pt x="302700" y="188609"/>
                  </a:cubicBezTo>
                  <a:cubicBezTo>
                    <a:pt x="295159" y="198531"/>
                    <a:pt x="265494" y="140588"/>
                    <a:pt x="266982" y="138603"/>
                  </a:cubicBezTo>
                  <a:cubicBezTo>
                    <a:pt x="260235" y="128681"/>
                    <a:pt x="198917" y="131062"/>
                    <a:pt x="197925" y="129078"/>
                  </a:cubicBezTo>
                  <a:cubicBezTo>
                    <a:pt x="186812" y="127094"/>
                    <a:pt x="171236" y="217681"/>
                    <a:pt x="171732" y="217185"/>
                  </a:cubicBezTo>
                  <a:cubicBezTo>
                    <a:pt x="163001" y="233854"/>
                    <a:pt x="156056" y="302413"/>
                    <a:pt x="155064" y="302909"/>
                  </a:cubicBezTo>
                  <a:cubicBezTo>
                    <a:pt x="152286" y="316006"/>
                    <a:pt x="57433" y="354403"/>
                    <a:pt x="57433" y="352915"/>
                  </a:cubicBezTo>
                  <a:cubicBezTo>
                    <a:pt x="41161" y="361646"/>
                    <a:pt x="33620" y="442907"/>
                    <a:pt x="33620" y="443403"/>
                  </a:cubicBezTo>
                  <a:cubicBezTo>
                    <a:pt x="30048" y="458881"/>
                    <a:pt x="-212" y="478625"/>
                    <a:pt x="284" y="479121"/>
                  </a:cubicBezTo>
                  <a:cubicBezTo>
                    <a:pt x="-5669" y="485868"/>
                    <a:pt x="84124" y="528135"/>
                    <a:pt x="83628" y="529127"/>
                  </a:cubicBezTo>
                  <a:cubicBezTo>
                    <a:pt x="97122" y="536668"/>
                    <a:pt x="86505" y="613464"/>
                    <a:pt x="86009" y="612472"/>
                  </a:cubicBezTo>
                  <a:cubicBezTo>
                    <a:pt x="87993" y="629538"/>
                    <a:pt x="194059" y="585782"/>
                    <a:pt x="195547" y="586278"/>
                  </a:cubicBezTo>
                  <a:cubicBezTo>
                    <a:pt x="214200" y="581119"/>
                    <a:pt x="199814" y="670613"/>
                    <a:pt x="200310" y="669621"/>
                  </a:cubicBezTo>
                  <a:cubicBezTo>
                    <a:pt x="199913" y="683115"/>
                    <a:pt x="347054" y="684405"/>
                    <a:pt x="345566" y="683909"/>
                  </a:cubicBezTo>
                  <a:cubicBezTo>
                    <a:pt x="369378" y="686290"/>
                    <a:pt x="379399" y="750584"/>
                    <a:pt x="378903" y="750584"/>
                  </a:cubicBezTo>
                  <a:cubicBezTo>
                    <a:pt x="384459" y="762093"/>
                    <a:pt x="352710" y="771519"/>
                    <a:pt x="352710" y="772015"/>
                  </a:cubicBezTo>
                </a:path>
              </a:pathLst>
            </a:custGeom>
            <a:grpFill/>
            <a:ln>
              <a:solidFill>
                <a:srgbClr val="00152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>
                <a:latin typeface="Century Gothic" panose="020B0502020202020204" pitchFamily="34" charset="0"/>
              </a:endParaRPr>
            </a:p>
          </p:txBody>
        </p:sp>
        <p:sp>
          <p:nvSpPr>
            <p:cNvPr id="22" name="Полилиния 66">
              <a:extLst>
                <a:ext uri="{FF2B5EF4-FFF2-40B4-BE49-F238E27FC236}">
                  <a16:creationId xmlns:a16="http://schemas.microsoft.com/office/drawing/2014/main" id="{50A89EE7-BCC7-598B-9F04-7A2D7EA576E2}"/>
                </a:ext>
              </a:extLst>
            </p:cNvPr>
            <p:cNvSpPr/>
            <p:nvPr/>
          </p:nvSpPr>
          <p:spPr>
            <a:xfrm>
              <a:off x="7359153" y="1368375"/>
              <a:ext cx="1487082" cy="1935710"/>
            </a:xfrm>
            <a:custGeom>
              <a:avLst/>
              <a:gdLst>
                <a:gd name="connsiteX0" fmla="*/ 14287 w 938212"/>
                <a:gd name="connsiteY0" fmla="*/ 814387 h 1457325"/>
                <a:gd name="connsiteX1" fmla="*/ 0 w 938212"/>
                <a:gd name="connsiteY1" fmla="*/ 1085850 h 1457325"/>
                <a:gd name="connsiteX2" fmla="*/ 42862 w 938212"/>
                <a:gd name="connsiteY2" fmla="*/ 1219200 h 1457325"/>
                <a:gd name="connsiteX3" fmla="*/ 133350 w 938212"/>
                <a:gd name="connsiteY3" fmla="*/ 1300162 h 1457325"/>
                <a:gd name="connsiteX4" fmla="*/ 147637 w 938212"/>
                <a:gd name="connsiteY4" fmla="*/ 1457325 h 1457325"/>
                <a:gd name="connsiteX5" fmla="*/ 300037 w 938212"/>
                <a:gd name="connsiteY5" fmla="*/ 1409700 h 1457325"/>
                <a:gd name="connsiteX6" fmla="*/ 300037 w 938212"/>
                <a:gd name="connsiteY6" fmla="*/ 1357312 h 1457325"/>
                <a:gd name="connsiteX7" fmla="*/ 361950 w 938212"/>
                <a:gd name="connsiteY7" fmla="*/ 1314450 h 1457325"/>
                <a:gd name="connsiteX8" fmla="*/ 357187 w 938212"/>
                <a:gd name="connsiteY8" fmla="*/ 1290637 h 1457325"/>
                <a:gd name="connsiteX9" fmla="*/ 381000 w 938212"/>
                <a:gd name="connsiteY9" fmla="*/ 1271587 h 1457325"/>
                <a:gd name="connsiteX10" fmla="*/ 385762 w 938212"/>
                <a:gd name="connsiteY10" fmla="*/ 1214437 h 1457325"/>
                <a:gd name="connsiteX11" fmla="*/ 471487 w 938212"/>
                <a:gd name="connsiteY11" fmla="*/ 1209675 h 1457325"/>
                <a:gd name="connsiteX12" fmla="*/ 552450 w 938212"/>
                <a:gd name="connsiteY12" fmla="*/ 1157287 h 1457325"/>
                <a:gd name="connsiteX13" fmla="*/ 466725 w 938212"/>
                <a:gd name="connsiteY13" fmla="*/ 1090612 h 1457325"/>
                <a:gd name="connsiteX14" fmla="*/ 542925 w 938212"/>
                <a:gd name="connsiteY14" fmla="*/ 1009650 h 1457325"/>
                <a:gd name="connsiteX15" fmla="*/ 533400 w 938212"/>
                <a:gd name="connsiteY15" fmla="*/ 981075 h 1457325"/>
                <a:gd name="connsiteX16" fmla="*/ 571500 w 938212"/>
                <a:gd name="connsiteY16" fmla="*/ 947737 h 1457325"/>
                <a:gd name="connsiteX17" fmla="*/ 519112 w 938212"/>
                <a:gd name="connsiteY17" fmla="*/ 885825 h 1457325"/>
                <a:gd name="connsiteX18" fmla="*/ 466725 w 938212"/>
                <a:gd name="connsiteY18" fmla="*/ 914400 h 1457325"/>
                <a:gd name="connsiteX19" fmla="*/ 481012 w 938212"/>
                <a:gd name="connsiteY19" fmla="*/ 857250 h 1457325"/>
                <a:gd name="connsiteX20" fmla="*/ 476250 w 938212"/>
                <a:gd name="connsiteY20" fmla="*/ 838200 h 1457325"/>
                <a:gd name="connsiteX21" fmla="*/ 566737 w 938212"/>
                <a:gd name="connsiteY21" fmla="*/ 766762 h 1457325"/>
                <a:gd name="connsiteX22" fmla="*/ 542925 w 938212"/>
                <a:gd name="connsiteY22" fmla="*/ 685800 h 1457325"/>
                <a:gd name="connsiteX23" fmla="*/ 509587 w 938212"/>
                <a:gd name="connsiteY23" fmla="*/ 681037 h 1457325"/>
                <a:gd name="connsiteX24" fmla="*/ 476250 w 938212"/>
                <a:gd name="connsiteY24" fmla="*/ 647700 h 1457325"/>
                <a:gd name="connsiteX25" fmla="*/ 485775 w 938212"/>
                <a:gd name="connsiteY25" fmla="*/ 623887 h 1457325"/>
                <a:gd name="connsiteX26" fmla="*/ 481012 w 938212"/>
                <a:gd name="connsiteY26" fmla="*/ 581025 h 1457325"/>
                <a:gd name="connsiteX27" fmla="*/ 519112 w 938212"/>
                <a:gd name="connsiteY27" fmla="*/ 561975 h 1457325"/>
                <a:gd name="connsiteX28" fmla="*/ 495300 w 938212"/>
                <a:gd name="connsiteY28" fmla="*/ 485775 h 1457325"/>
                <a:gd name="connsiteX29" fmla="*/ 609600 w 938212"/>
                <a:gd name="connsiteY29" fmla="*/ 500062 h 1457325"/>
                <a:gd name="connsiteX30" fmla="*/ 642937 w 938212"/>
                <a:gd name="connsiteY30" fmla="*/ 528637 h 1457325"/>
                <a:gd name="connsiteX31" fmla="*/ 681037 w 938212"/>
                <a:gd name="connsiteY31" fmla="*/ 500062 h 1457325"/>
                <a:gd name="connsiteX32" fmla="*/ 738187 w 938212"/>
                <a:gd name="connsiteY32" fmla="*/ 590550 h 1457325"/>
                <a:gd name="connsiteX33" fmla="*/ 847725 w 938212"/>
                <a:gd name="connsiteY33" fmla="*/ 614362 h 1457325"/>
                <a:gd name="connsiteX34" fmla="*/ 895350 w 938212"/>
                <a:gd name="connsiteY34" fmla="*/ 523875 h 1457325"/>
                <a:gd name="connsiteX35" fmla="*/ 881062 w 938212"/>
                <a:gd name="connsiteY35" fmla="*/ 447675 h 1457325"/>
                <a:gd name="connsiteX36" fmla="*/ 923925 w 938212"/>
                <a:gd name="connsiteY36" fmla="*/ 390525 h 1457325"/>
                <a:gd name="connsiteX37" fmla="*/ 938212 w 938212"/>
                <a:gd name="connsiteY37" fmla="*/ 252412 h 1457325"/>
                <a:gd name="connsiteX38" fmla="*/ 871537 w 938212"/>
                <a:gd name="connsiteY38" fmla="*/ 314325 h 1457325"/>
                <a:gd name="connsiteX39" fmla="*/ 852487 w 938212"/>
                <a:gd name="connsiteY39" fmla="*/ 271462 h 1457325"/>
                <a:gd name="connsiteX40" fmla="*/ 904875 w 938212"/>
                <a:gd name="connsiteY40" fmla="*/ 171450 h 1457325"/>
                <a:gd name="connsiteX41" fmla="*/ 885825 w 938212"/>
                <a:gd name="connsiteY41" fmla="*/ 138112 h 1457325"/>
                <a:gd name="connsiteX42" fmla="*/ 842962 w 938212"/>
                <a:gd name="connsiteY42" fmla="*/ 171450 h 1457325"/>
                <a:gd name="connsiteX43" fmla="*/ 823912 w 938212"/>
                <a:gd name="connsiteY43" fmla="*/ 147637 h 1457325"/>
                <a:gd name="connsiteX44" fmla="*/ 842962 w 938212"/>
                <a:gd name="connsiteY44" fmla="*/ 109537 h 1457325"/>
                <a:gd name="connsiteX45" fmla="*/ 866775 w 938212"/>
                <a:gd name="connsiteY45" fmla="*/ 52387 h 1457325"/>
                <a:gd name="connsiteX46" fmla="*/ 781050 w 938212"/>
                <a:gd name="connsiteY46" fmla="*/ 4762 h 1457325"/>
                <a:gd name="connsiteX47" fmla="*/ 723900 w 938212"/>
                <a:gd name="connsiteY47" fmla="*/ 33337 h 1457325"/>
                <a:gd name="connsiteX48" fmla="*/ 695325 w 938212"/>
                <a:gd name="connsiteY48" fmla="*/ 0 h 1457325"/>
                <a:gd name="connsiteX49" fmla="*/ 681037 w 938212"/>
                <a:gd name="connsiteY49" fmla="*/ 47625 h 1457325"/>
                <a:gd name="connsiteX50" fmla="*/ 523875 w 938212"/>
                <a:gd name="connsiteY50" fmla="*/ 47625 h 1457325"/>
                <a:gd name="connsiteX51" fmla="*/ 509587 w 938212"/>
                <a:gd name="connsiteY51" fmla="*/ 119062 h 1457325"/>
                <a:gd name="connsiteX52" fmla="*/ 366712 w 938212"/>
                <a:gd name="connsiteY52" fmla="*/ 161925 h 1457325"/>
                <a:gd name="connsiteX53" fmla="*/ 309562 w 938212"/>
                <a:gd name="connsiteY53" fmla="*/ 228600 h 1457325"/>
                <a:gd name="connsiteX54" fmla="*/ 242887 w 938212"/>
                <a:gd name="connsiteY54" fmla="*/ 228600 h 1457325"/>
                <a:gd name="connsiteX55" fmla="*/ 171450 w 938212"/>
                <a:gd name="connsiteY55" fmla="*/ 257175 h 1457325"/>
                <a:gd name="connsiteX56" fmla="*/ 100012 w 938212"/>
                <a:gd name="connsiteY56" fmla="*/ 547687 h 1457325"/>
                <a:gd name="connsiteX57" fmla="*/ 52387 w 938212"/>
                <a:gd name="connsiteY57" fmla="*/ 566737 h 1457325"/>
                <a:gd name="connsiteX58" fmla="*/ 38100 w 938212"/>
                <a:gd name="connsiteY58" fmla="*/ 647700 h 1457325"/>
                <a:gd name="connsiteX59" fmla="*/ 76200 w 938212"/>
                <a:gd name="connsiteY59" fmla="*/ 690562 h 1457325"/>
                <a:gd name="connsiteX60" fmla="*/ 57150 w 938212"/>
                <a:gd name="connsiteY60" fmla="*/ 728662 h 1457325"/>
                <a:gd name="connsiteX61" fmla="*/ 14287 w 938212"/>
                <a:gd name="connsiteY61" fmla="*/ 814387 h 1457325"/>
                <a:gd name="connsiteX0" fmla="*/ 14287 w 938212"/>
                <a:gd name="connsiteY0" fmla="*/ 814387 h 1457325"/>
                <a:gd name="connsiteX1" fmla="*/ 0 w 938212"/>
                <a:gd name="connsiteY1" fmla="*/ 1085850 h 1457325"/>
                <a:gd name="connsiteX2" fmla="*/ 42862 w 938212"/>
                <a:gd name="connsiteY2" fmla="*/ 1219200 h 1457325"/>
                <a:gd name="connsiteX3" fmla="*/ 133350 w 938212"/>
                <a:gd name="connsiteY3" fmla="*/ 1300162 h 1457325"/>
                <a:gd name="connsiteX4" fmla="*/ 147637 w 938212"/>
                <a:gd name="connsiteY4" fmla="*/ 1457325 h 1457325"/>
                <a:gd name="connsiteX5" fmla="*/ 300037 w 938212"/>
                <a:gd name="connsiteY5" fmla="*/ 1409700 h 1457325"/>
                <a:gd name="connsiteX6" fmla="*/ 300037 w 938212"/>
                <a:gd name="connsiteY6" fmla="*/ 1357312 h 1457325"/>
                <a:gd name="connsiteX7" fmla="*/ 361950 w 938212"/>
                <a:gd name="connsiteY7" fmla="*/ 1314450 h 1457325"/>
                <a:gd name="connsiteX8" fmla="*/ 357187 w 938212"/>
                <a:gd name="connsiteY8" fmla="*/ 1290637 h 1457325"/>
                <a:gd name="connsiteX9" fmla="*/ 381000 w 938212"/>
                <a:gd name="connsiteY9" fmla="*/ 1271587 h 1457325"/>
                <a:gd name="connsiteX10" fmla="*/ 385762 w 938212"/>
                <a:gd name="connsiteY10" fmla="*/ 1214437 h 1457325"/>
                <a:gd name="connsiteX11" fmla="*/ 471487 w 938212"/>
                <a:gd name="connsiteY11" fmla="*/ 1209675 h 1457325"/>
                <a:gd name="connsiteX12" fmla="*/ 552450 w 938212"/>
                <a:gd name="connsiteY12" fmla="*/ 1157287 h 1457325"/>
                <a:gd name="connsiteX13" fmla="*/ 466725 w 938212"/>
                <a:gd name="connsiteY13" fmla="*/ 1090612 h 1457325"/>
                <a:gd name="connsiteX14" fmla="*/ 542925 w 938212"/>
                <a:gd name="connsiteY14" fmla="*/ 1009650 h 1457325"/>
                <a:gd name="connsiteX15" fmla="*/ 533400 w 938212"/>
                <a:gd name="connsiteY15" fmla="*/ 981075 h 1457325"/>
                <a:gd name="connsiteX16" fmla="*/ 571500 w 938212"/>
                <a:gd name="connsiteY16" fmla="*/ 947737 h 1457325"/>
                <a:gd name="connsiteX17" fmla="*/ 519112 w 938212"/>
                <a:gd name="connsiteY17" fmla="*/ 885825 h 1457325"/>
                <a:gd name="connsiteX18" fmla="*/ 466725 w 938212"/>
                <a:gd name="connsiteY18" fmla="*/ 914400 h 1457325"/>
                <a:gd name="connsiteX19" fmla="*/ 481012 w 938212"/>
                <a:gd name="connsiteY19" fmla="*/ 857250 h 1457325"/>
                <a:gd name="connsiteX20" fmla="*/ 476250 w 938212"/>
                <a:gd name="connsiteY20" fmla="*/ 838200 h 1457325"/>
                <a:gd name="connsiteX21" fmla="*/ 566737 w 938212"/>
                <a:gd name="connsiteY21" fmla="*/ 766762 h 1457325"/>
                <a:gd name="connsiteX22" fmla="*/ 542925 w 938212"/>
                <a:gd name="connsiteY22" fmla="*/ 685800 h 1457325"/>
                <a:gd name="connsiteX23" fmla="*/ 509587 w 938212"/>
                <a:gd name="connsiteY23" fmla="*/ 681037 h 1457325"/>
                <a:gd name="connsiteX24" fmla="*/ 476250 w 938212"/>
                <a:gd name="connsiteY24" fmla="*/ 647700 h 1457325"/>
                <a:gd name="connsiteX25" fmla="*/ 485775 w 938212"/>
                <a:gd name="connsiteY25" fmla="*/ 623887 h 1457325"/>
                <a:gd name="connsiteX26" fmla="*/ 481012 w 938212"/>
                <a:gd name="connsiteY26" fmla="*/ 581025 h 1457325"/>
                <a:gd name="connsiteX27" fmla="*/ 519112 w 938212"/>
                <a:gd name="connsiteY27" fmla="*/ 561975 h 1457325"/>
                <a:gd name="connsiteX28" fmla="*/ 495300 w 938212"/>
                <a:gd name="connsiteY28" fmla="*/ 485775 h 1457325"/>
                <a:gd name="connsiteX29" fmla="*/ 609600 w 938212"/>
                <a:gd name="connsiteY29" fmla="*/ 500062 h 1457325"/>
                <a:gd name="connsiteX30" fmla="*/ 642937 w 938212"/>
                <a:gd name="connsiteY30" fmla="*/ 528637 h 1457325"/>
                <a:gd name="connsiteX31" fmla="*/ 681037 w 938212"/>
                <a:gd name="connsiteY31" fmla="*/ 500062 h 1457325"/>
                <a:gd name="connsiteX32" fmla="*/ 738187 w 938212"/>
                <a:gd name="connsiteY32" fmla="*/ 590550 h 1457325"/>
                <a:gd name="connsiteX33" fmla="*/ 847725 w 938212"/>
                <a:gd name="connsiteY33" fmla="*/ 614362 h 1457325"/>
                <a:gd name="connsiteX34" fmla="*/ 895350 w 938212"/>
                <a:gd name="connsiteY34" fmla="*/ 523875 h 1457325"/>
                <a:gd name="connsiteX35" fmla="*/ 881062 w 938212"/>
                <a:gd name="connsiteY35" fmla="*/ 447675 h 1457325"/>
                <a:gd name="connsiteX36" fmla="*/ 923925 w 938212"/>
                <a:gd name="connsiteY36" fmla="*/ 390525 h 1457325"/>
                <a:gd name="connsiteX37" fmla="*/ 938212 w 938212"/>
                <a:gd name="connsiteY37" fmla="*/ 252412 h 1457325"/>
                <a:gd name="connsiteX38" fmla="*/ 871537 w 938212"/>
                <a:gd name="connsiteY38" fmla="*/ 314325 h 1457325"/>
                <a:gd name="connsiteX39" fmla="*/ 852487 w 938212"/>
                <a:gd name="connsiteY39" fmla="*/ 271462 h 1457325"/>
                <a:gd name="connsiteX40" fmla="*/ 904875 w 938212"/>
                <a:gd name="connsiteY40" fmla="*/ 171450 h 1457325"/>
                <a:gd name="connsiteX41" fmla="*/ 885825 w 938212"/>
                <a:gd name="connsiteY41" fmla="*/ 138112 h 1457325"/>
                <a:gd name="connsiteX42" fmla="*/ 842962 w 938212"/>
                <a:gd name="connsiteY42" fmla="*/ 171450 h 1457325"/>
                <a:gd name="connsiteX43" fmla="*/ 823912 w 938212"/>
                <a:gd name="connsiteY43" fmla="*/ 147637 h 1457325"/>
                <a:gd name="connsiteX44" fmla="*/ 842962 w 938212"/>
                <a:gd name="connsiteY44" fmla="*/ 109537 h 1457325"/>
                <a:gd name="connsiteX45" fmla="*/ 866775 w 938212"/>
                <a:gd name="connsiteY45" fmla="*/ 52387 h 1457325"/>
                <a:gd name="connsiteX46" fmla="*/ 781050 w 938212"/>
                <a:gd name="connsiteY46" fmla="*/ 4762 h 1457325"/>
                <a:gd name="connsiteX47" fmla="*/ 723900 w 938212"/>
                <a:gd name="connsiteY47" fmla="*/ 33337 h 1457325"/>
                <a:gd name="connsiteX48" fmla="*/ 695325 w 938212"/>
                <a:gd name="connsiteY48" fmla="*/ 0 h 1457325"/>
                <a:gd name="connsiteX49" fmla="*/ 681037 w 938212"/>
                <a:gd name="connsiteY49" fmla="*/ 47625 h 1457325"/>
                <a:gd name="connsiteX50" fmla="*/ 523875 w 938212"/>
                <a:gd name="connsiteY50" fmla="*/ 47625 h 1457325"/>
                <a:gd name="connsiteX51" fmla="*/ 509587 w 938212"/>
                <a:gd name="connsiteY51" fmla="*/ 119062 h 1457325"/>
                <a:gd name="connsiteX52" fmla="*/ 366712 w 938212"/>
                <a:gd name="connsiteY52" fmla="*/ 161925 h 1457325"/>
                <a:gd name="connsiteX53" fmla="*/ 309562 w 938212"/>
                <a:gd name="connsiteY53" fmla="*/ 228600 h 1457325"/>
                <a:gd name="connsiteX54" fmla="*/ 242887 w 938212"/>
                <a:gd name="connsiteY54" fmla="*/ 228600 h 1457325"/>
                <a:gd name="connsiteX55" fmla="*/ 171450 w 938212"/>
                <a:gd name="connsiteY55" fmla="*/ 257175 h 1457325"/>
                <a:gd name="connsiteX56" fmla="*/ 100012 w 938212"/>
                <a:gd name="connsiteY56" fmla="*/ 547687 h 1457325"/>
                <a:gd name="connsiteX57" fmla="*/ 52387 w 938212"/>
                <a:gd name="connsiteY57" fmla="*/ 566737 h 1457325"/>
                <a:gd name="connsiteX58" fmla="*/ 19050 w 938212"/>
                <a:gd name="connsiteY58" fmla="*/ 601980 h 1457325"/>
                <a:gd name="connsiteX59" fmla="*/ 76200 w 938212"/>
                <a:gd name="connsiteY59" fmla="*/ 690562 h 1457325"/>
                <a:gd name="connsiteX60" fmla="*/ 57150 w 938212"/>
                <a:gd name="connsiteY60" fmla="*/ 728662 h 1457325"/>
                <a:gd name="connsiteX61" fmla="*/ 14287 w 938212"/>
                <a:gd name="connsiteY61" fmla="*/ 814387 h 1457325"/>
                <a:gd name="connsiteX0" fmla="*/ 36726 w 938212"/>
                <a:gd name="connsiteY0" fmla="*/ 850851 h 1457325"/>
                <a:gd name="connsiteX1" fmla="*/ 0 w 938212"/>
                <a:gd name="connsiteY1" fmla="*/ 1085850 h 1457325"/>
                <a:gd name="connsiteX2" fmla="*/ 42862 w 938212"/>
                <a:gd name="connsiteY2" fmla="*/ 1219200 h 1457325"/>
                <a:gd name="connsiteX3" fmla="*/ 133350 w 938212"/>
                <a:gd name="connsiteY3" fmla="*/ 1300162 h 1457325"/>
                <a:gd name="connsiteX4" fmla="*/ 147637 w 938212"/>
                <a:gd name="connsiteY4" fmla="*/ 1457325 h 1457325"/>
                <a:gd name="connsiteX5" fmla="*/ 300037 w 938212"/>
                <a:gd name="connsiteY5" fmla="*/ 1409700 h 1457325"/>
                <a:gd name="connsiteX6" fmla="*/ 300037 w 938212"/>
                <a:gd name="connsiteY6" fmla="*/ 1357312 h 1457325"/>
                <a:gd name="connsiteX7" fmla="*/ 361950 w 938212"/>
                <a:gd name="connsiteY7" fmla="*/ 1314450 h 1457325"/>
                <a:gd name="connsiteX8" fmla="*/ 357187 w 938212"/>
                <a:gd name="connsiteY8" fmla="*/ 1290637 h 1457325"/>
                <a:gd name="connsiteX9" fmla="*/ 381000 w 938212"/>
                <a:gd name="connsiteY9" fmla="*/ 1271587 h 1457325"/>
                <a:gd name="connsiteX10" fmla="*/ 385762 w 938212"/>
                <a:gd name="connsiteY10" fmla="*/ 1214437 h 1457325"/>
                <a:gd name="connsiteX11" fmla="*/ 471487 w 938212"/>
                <a:gd name="connsiteY11" fmla="*/ 1209675 h 1457325"/>
                <a:gd name="connsiteX12" fmla="*/ 552450 w 938212"/>
                <a:gd name="connsiteY12" fmla="*/ 1157287 h 1457325"/>
                <a:gd name="connsiteX13" fmla="*/ 466725 w 938212"/>
                <a:gd name="connsiteY13" fmla="*/ 1090612 h 1457325"/>
                <a:gd name="connsiteX14" fmla="*/ 542925 w 938212"/>
                <a:gd name="connsiteY14" fmla="*/ 1009650 h 1457325"/>
                <a:gd name="connsiteX15" fmla="*/ 533400 w 938212"/>
                <a:gd name="connsiteY15" fmla="*/ 981075 h 1457325"/>
                <a:gd name="connsiteX16" fmla="*/ 571500 w 938212"/>
                <a:gd name="connsiteY16" fmla="*/ 947737 h 1457325"/>
                <a:gd name="connsiteX17" fmla="*/ 519112 w 938212"/>
                <a:gd name="connsiteY17" fmla="*/ 885825 h 1457325"/>
                <a:gd name="connsiteX18" fmla="*/ 466725 w 938212"/>
                <a:gd name="connsiteY18" fmla="*/ 914400 h 1457325"/>
                <a:gd name="connsiteX19" fmla="*/ 481012 w 938212"/>
                <a:gd name="connsiteY19" fmla="*/ 857250 h 1457325"/>
                <a:gd name="connsiteX20" fmla="*/ 476250 w 938212"/>
                <a:gd name="connsiteY20" fmla="*/ 838200 h 1457325"/>
                <a:gd name="connsiteX21" fmla="*/ 566737 w 938212"/>
                <a:gd name="connsiteY21" fmla="*/ 766762 h 1457325"/>
                <a:gd name="connsiteX22" fmla="*/ 542925 w 938212"/>
                <a:gd name="connsiteY22" fmla="*/ 685800 h 1457325"/>
                <a:gd name="connsiteX23" fmla="*/ 509587 w 938212"/>
                <a:gd name="connsiteY23" fmla="*/ 681037 h 1457325"/>
                <a:gd name="connsiteX24" fmla="*/ 476250 w 938212"/>
                <a:gd name="connsiteY24" fmla="*/ 647700 h 1457325"/>
                <a:gd name="connsiteX25" fmla="*/ 485775 w 938212"/>
                <a:gd name="connsiteY25" fmla="*/ 623887 h 1457325"/>
                <a:gd name="connsiteX26" fmla="*/ 481012 w 938212"/>
                <a:gd name="connsiteY26" fmla="*/ 581025 h 1457325"/>
                <a:gd name="connsiteX27" fmla="*/ 519112 w 938212"/>
                <a:gd name="connsiteY27" fmla="*/ 561975 h 1457325"/>
                <a:gd name="connsiteX28" fmla="*/ 495300 w 938212"/>
                <a:gd name="connsiteY28" fmla="*/ 485775 h 1457325"/>
                <a:gd name="connsiteX29" fmla="*/ 609600 w 938212"/>
                <a:gd name="connsiteY29" fmla="*/ 500062 h 1457325"/>
                <a:gd name="connsiteX30" fmla="*/ 642937 w 938212"/>
                <a:gd name="connsiteY30" fmla="*/ 528637 h 1457325"/>
                <a:gd name="connsiteX31" fmla="*/ 681037 w 938212"/>
                <a:gd name="connsiteY31" fmla="*/ 500062 h 1457325"/>
                <a:gd name="connsiteX32" fmla="*/ 738187 w 938212"/>
                <a:gd name="connsiteY32" fmla="*/ 590550 h 1457325"/>
                <a:gd name="connsiteX33" fmla="*/ 847725 w 938212"/>
                <a:gd name="connsiteY33" fmla="*/ 614362 h 1457325"/>
                <a:gd name="connsiteX34" fmla="*/ 895350 w 938212"/>
                <a:gd name="connsiteY34" fmla="*/ 523875 h 1457325"/>
                <a:gd name="connsiteX35" fmla="*/ 881062 w 938212"/>
                <a:gd name="connsiteY35" fmla="*/ 447675 h 1457325"/>
                <a:gd name="connsiteX36" fmla="*/ 923925 w 938212"/>
                <a:gd name="connsiteY36" fmla="*/ 390525 h 1457325"/>
                <a:gd name="connsiteX37" fmla="*/ 938212 w 938212"/>
                <a:gd name="connsiteY37" fmla="*/ 252412 h 1457325"/>
                <a:gd name="connsiteX38" fmla="*/ 871537 w 938212"/>
                <a:gd name="connsiteY38" fmla="*/ 314325 h 1457325"/>
                <a:gd name="connsiteX39" fmla="*/ 852487 w 938212"/>
                <a:gd name="connsiteY39" fmla="*/ 271462 h 1457325"/>
                <a:gd name="connsiteX40" fmla="*/ 904875 w 938212"/>
                <a:gd name="connsiteY40" fmla="*/ 171450 h 1457325"/>
                <a:gd name="connsiteX41" fmla="*/ 885825 w 938212"/>
                <a:gd name="connsiteY41" fmla="*/ 138112 h 1457325"/>
                <a:gd name="connsiteX42" fmla="*/ 842962 w 938212"/>
                <a:gd name="connsiteY42" fmla="*/ 171450 h 1457325"/>
                <a:gd name="connsiteX43" fmla="*/ 823912 w 938212"/>
                <a:gd name="connsiteY43" fmla="*/ 147637 h 1457325"/>
                <a:gd name="connsiteX44" fmla="*/ 842962 w 938212"/>
                <a:gd name="connsiteY44" fmla="*/ 109537 h 1457325"/>
                <a:gd name="connsiteX45" fmla="*/ 866775 w 938212"/>
                <a:gd name="connsiteY45" fmla="*/ 52387 h 1457325"/>
                <a:gd name="connsiteX46" fmla="*/ 781050 w 938212"/>
                <a:gd name="connsiteY46" fmla="*/ 4762 h 1457325"/>
                <a:gd name="connsiteX47" fmla="*/ 723900 w 938212"/>
                <a:gd name="connsiteY47" fmla="*/ 33337 h 1457325"/>
                <a:gd name="connsiteX48" fmla="*/ 695325 w 938212"/>
                <a:gd name="connsiteY48" fmla="*/ 0 h 1457325"/>
                <a:gd name="connsiteX49" fmla="*/ 681037 w 938212"/>
                <a:gd name="connsiteY49" fmla="*/ 47625 h 1457325"/>
                <a:gd name="connsiteX50" fmla="*/ 523875 w 938212"/>
                <a:gd name="connsiteY50" fmla="*/ 47625 h 1457325"/>
                <a:gd name="connsiteX51" fmla="*/ 509587 w 938212"/>
                <a:gd name="connsiteY51" fmla="*/ 119062 h 1457325"/>
                <a:gd name="connsiteX52" fmla="*/ 366712 w 938212"/>
                <a:gd name="connsiteY52" fmla="*/ 161925 h 1457325"/>
                <a:gd name="connsiteX53" fmla="*/ 309562 w 938212"/>
                <a:gd name="connsiteY53" fmla="*/ 228600 h 1457325"/>
                <a:gd name="connsiteX54" fmla="*/ 242887 w 938212"/>
                <a:gd name="connsiteY54" fmla="*/ 228600 h 1457325"/>
                <a:gd name="connsiteX55" fmla="*/ 171450 w 938212"/>
                <a:gd name="connsiteY55" fmla="*/ 257175 h 1457325"/>
                <a:gd name="connsiteX56" fmla="*/ 100012 w 938212"/>
                <a:gd name="connsiteY56" fmla="*/ 547687 h 1457325"/>
                <a:gd name="connsiteX57" fmla="*/ 52387 w 938212"/>
                <a:gd name="connsiteY57" fmla="*/ 566737 h 1457325"/>
                <a:gd name="connsiteX58" fmla="*/ 19050 w 938212"/>
                <a:gd name="connsiteY58" fmla="*/ 601980 h 1457325"/>
                <a:gd name="connsiteX59" fmla="*/ 76200 w 938212"/>
                <a:gd name="connsiteY59" fmla="*/ 690562 h 1457325"/>
                <a:gd name="connsiteX60" fmla="*/ 57150 w 938212"/>
                <a:gd name="connsiteY60" fmla="*/ 728662 h 1457325"/>
                <a:gd name="connsiteX61" fmla="*/ 36726 w 938212"/>
                <a:gd name="connsiteY61" fmla="*/ 850851 h 1457325"/>
                <a:gd name="connsiteX0" fmla="*/ 36726 w 938212"/>
                <a:gd name="connsiteY0" fmla="*/ 850851 h 1457325"/>
                <a:gd name="connsiteX1" fmla="*/ 0 w 938212"/>
                <a:gd name="connsiteY1" fmla="*/ 1085850 h 1457325"/>
                <a:gd name="connsiteX2" fmla="*/ 42862 w 938212"/>
                <a:gd name="connsiteY2" fmla="*/ 1219200 h 1457325"/>
                <a:gd name="connsiteX3" fmla="*/ 133350 w 938212"/>
                <a:gd name="connsiteY3" fmla="*/ 1300162 h 1457325"/>
                <a:gd name="connsiteX4" fmla="*/ 147637 w 938212"/>
                <a:gd name="connsiteY4" fmla="*/ 1457325 h 1457325"/>
                <a:gd name="connsiteX5" fmla="*/ 300037 w 938212"/>
                <a:gd name="connsiteY5" fmla="*/ 1409700 h 1457325"/>
                <a:gd name="connsiteX6" fmla="*/ 300037 w 938212"/>
                <a:gd name="connsiteY6" fmla="*/ 1357312 h 1457325"/>
                <a:gd name="connsiteX7" fmla="*/ 361950 w 938212"/>
                <a:gd name="connsiteY7" fmla="*/ 1314450 h 1457325"/>
                <a:gd name="connsiteX8" fmla="*/ 357187 w 938212"/>
                <a:gd name="connsiteY8" fmla="*/ 1290637 h 1457325"/>
                <a:gd name="connsiteX9" fmla="*/ 381000 w 938212"/>
                <a:gd name="connsiteY9" fmla="*/ 1271587 h 1457325"/>
                <a:gd name="connsiteX10" fmla="*/ 385762 w 938212"/>
                <a:gd name="connsiteY10" fmla="*/ 1214437 h 1457325"/>
                <a:gd name="connsiteX11" fmla="*/ 471487 w 938212"/>
                <a:gd name="connsiteY11" fmla="*/ 1209675 h 1457325"/>
                <a:gd name="connsiteX12" fmla="*/ 552450 w 938212"/>
                <a:gd name="connsiteY12" fmla="*/ 1157287 h 1457325"/>
                <a:gd name="connsiteX13" fmla="*/ 466725 w 938212"/>
                <a:gd name="connsiteY13" fmla="*/ 1090612 h 1457325"/>
                <a:gd name="connsiteX14" fmla="*/ 542925 w 938212"/>
                <a:gd name="connsiteY14" fmla="*/ 1009650 h 1457325"/>
                <a:gd name="connsiteX15" fmla="*/ 533400 w 938212"/>
                <a:gd name="connsiteY15" fmla="*/ 981075 h 1457325"/>
                <a:gd name="connsiteX16" fmla="*/ 571500 w 938212"/>
                <a:gd name="connsiteY16" fmla="*/ 947737 h 1457325"/>
                <a:gd name="connsiteX17" fmla="*/ 519112 w 938212"/>
                <a:gd name="connsiteY17" fmla="*/ 885825 h 1457325"/>
                <a:gd name="connsiteX18" fmla="*/ 466725 w 938212"/>
                <a:gd name="connsiteY18" fmla="*/ 914400 h 1457325"/>
                <a:gd name="connsiteX19" fmla="*/ 481012 w 938212"/>
                <a:gd name="connsiteY19" fmla="*/ 857250 h 1457325"/>
                <a:gd name="connsiteX20" fmla="*/ 476250 w 938212"/>
                <a:gd name="connsiteY20" fmla="*/ 838200 h 1457325"/>
                <a:gd name="connsiteX21" fmla="*/ 566737 w 938212"/>
                <a:gd name="connsiteY21" fmla="*/ 766762 h 1457325"/>
                <a:gd name="connsiteX22" fmla="*/ 542925 w 938212"/>
                <a:gd name="connsiteY22" fmla="*/ 685800 h 1457325"/>
                <a:gd name="connsiteX23" fmla="*/ 509587 w 938212"/>
                <a:gd name="connsiteY23" fmla="*/ 681037 h 1457325"/>
                <a:gd name="connsiteX24" fmla="*/ 476250 w 938212"/>
                <a:gd name="connsiteY24" fmla="*/ 647700 h 1457325"/>
                <a:gd name="connsiteX25" fmla="*/ 485775 w 938212"/>
                <a:gd name="connsiteY25" fmla="*/ 623887 h 1457325"/>
                <a:gd name="connsiteX26" fmla="*/ 481012 w 938212"/>
                <a:gd name="connsiteY26" fmla="*/ 581025 h 1457325"/>
                <a:gd name="connsiteX27" fmla="*/ 519112 w 938212"/>
                <a:gd name="connsiteY27" fmla="*/ 561975 h 1457325"/>
                <a:gd name="connsiteX28" fmla="*/ 495300 w 938212"/>
                <a:gd name="connsiteY28" fmla="*/ 485775 h 1457325"/>
                <a:gd name="connsiteX29" fmla="*/ 609600 w 938212"/>
                <a:gd name="connsiteY29" fmla="*/ 500062 h 1457325"/>
                <a:gd name="connsiteX30" fmla="*/ 642937 w 938212"/>
                <a:gd name="connsiteY30" fmla="*/ 528637 h 1457325"/>
                <a:gd name="connsiteX31" fmla="*/ 681037 w 938212"/>
                <a:gd name="connsiteY31" fmla="*/ 500062 h 1457325"/>
                <a:gd name="connsiteX32" fmla="*/ 738187 w 938212"/>
                <a:gd name="connsiteY32" fmla="*/ 590550 h 1457325"/>
                <a:gd name="connsiteX33" fmla="*/ 847725 w 938212"/>
                <a:gd name="connsiteY33" fmla="*/ 614362 h 1457325"/>
                <a:gd name="connsiteX34" fmla="*/ 895350 w 938212"/>
                <a:gd name="connsiteY34" fmla="*/ 523875 h 1457325"/>
                <a:gd name="connsiteX35" fmla="*/ 881062 w 938212"/>
                <a:gd name="connsiteY35" fmla="*/ 447675 h 1457325"/>
                <a:gd name="connsiteX36" fmla="*/ 923925 w 938212"/>
                <a:gd name="connsiteY36" fmla="*/ 390525 h 1457325"/>
                <a:gd name="connsiteX37" fmla="*/ 938212 w 938212"/>
                <a:gd name="connsiteY37" fmla="*/ 252412 h 1457325"/>
                <a:gd name="connsiteX38" fmla="*/ 871537 w 938212"/>
                <a:gd name="connsiteY38" fmla="*/ 314325 h 1457325"/>
                <a:gd name="connsiteX39" fmla="*/ 852487 w 938212"/>
                <a:gd name="connsiteY39" fmla="*/ 271462 h 1457325"/>
                <a:gd name="connsiteX40" fmla="*/ 904875 w 938212"/>
                <a:gd name="connsiteY40" fmla="*/ 171450 h 1457325"/>
                <a:gd name="connsiteX41" fmla="*/ 885825 w 938212"/>
                <a:gd name="connsiteY41" fmla="*/ 138112 h 1457325"/>
                <a:gd name="connsiteX42" fmla="*/ 842962 w 938212"/>
                <a:gd name="connsiteY42" fmla="*/ 171450 h 1457325"/>
                <a:gd name="connsiteX43" fmla="*/ 823912 w 938212"/>
                <a:gd name="connsiteY43" fmla="*/ 147637 h 1457325"/>
                <a:gd name="connsiteX44" fmla="*/ 842962 w 938212"/>
                <a:gd name="connsiteY44" fmla="*/ 109537 h 1457325"/>
                <a:gd name="connsiteX45" fmla="*/ 866775 w 938212"/>
                <a:gd name="connsiteY45" fmla="*/ 52387 h 1457325"/>
                <a:gd name="connsiteX46" fmla="*/ 781050 w 938212"/>
                <a:gd name="connsiteY46" fmla="*/ 4762 h 1457325"/>
                <a:gd name="connsiteX47" fmla="*/ 723900 w 938212"/>
                <a:gd name="connsiteY47" fmla="*/ 33337 h 1457325"/>
                <a:gd name="connsiteX48" fmla="*/ 695325 w 938212"/>
                <a:gd name="connsiteY48" fmla="*/ 0 h 1457325"/>
                <a:gd name="connsiteX49" fmla="*/ 681037 w 938212"/>
                <a:gd name="connsiteY49" fmla="*/ 47625 h 1457325"/>
                <a:gd name="connsiteX50" fmla="*/ 523875 w 938212"/>
                <a:gd name="connsiteY50" fmla="*/ 47625 h 1457325"/>
                <a:gd name="connsiteX51" fmla="*/ 509587 w 938212"/>
                <a:gd name="connsiteY51" fmla="*/ 119062 h 1457325"/>
                <a:gd name="connsiteX52" fmla="*/ 366712 w 938212"/>
                <a:gd name="connsiteY52" fmla="*/ 161925 h 1457325"/>
                <a:gd name="connsiteX53" fmla="*/ 309562 w 938212"/>
                <a:gd name="connsiteY53" fmla="*/ 228600 h 1457325"/>
                <a:gd name="connsiteX54" fmla="*/ 242887 w 938212"/>
                <a:gd name="connsiteY54" fmla="*/ 228600 h 1457325"/>
                <a:gd name="connsiteX55" fmla="*/ 171450 w 938212"/>
                <a:gd name="connsiteY55" fmla="*/ 257175 h 1457325"/>
                <a:gd name="connsiteX56" fmla="*/ 100012 w 938212"/>
                <a:gd name="connsiteY56" fmla="*/ 547687 h 1457325"/>
                <a:gd name="connsiteX57" fmla="*/ 52387 w 938212"/>
                <a:gd name="connsiteY57" fmla="*/ 566737 h 1457325"/>
                <a:gd name="connsiteX58" fmla="*/ 19050 w 938212"/>
                <a:gd name="connsiteY58" fmla="*/ 601980 h 1457325"/>
                <a:gd name="connsiteX59" fmla="*/ 76200 w 938212"/>
                <a:gd name="connsiteY59" fmla="*/ 690562 h 1457325"/>
                <a:gd name="connsiteX60" fmla="*/ 29101 w 938212"/>
                <a:gd name="connsiteY60" fmla="*/ 731467 h 1457325"/>
                <a:gd name="connsiteX61" fmla="*/ 36726 w 938212"/>
                <a:gd name="connsiteY61" fmla="*/ 850851 h 1457325"/>
                <a:gd name="connsiteX0" fmla="*/ 36726 w 938212"/>
                <a:gd name="connsiteY0" fmla="*/ 850851 h 1457325"/>
                <a:gd name="connsiteX1" fmla="*/ 0 w 938212"/>
                <a:gd name="connsiteY1" fmla="*/ 1085850 h 1457325"/>
                <a:gd name="connsiteX2" fmla="*/ 42862 w 938212"/>
                <a:gd name="connsiteY2" fmla="*/ 1219200 h 1457325"/>
                <a:gd name="connsiteX3" fmla="*/ 133350 w 938212"/>
                <a:gd name="connsiteY3" fmla="*/ 1300162 h 1457325"/>
                <a:gd name="connsiteX4" fmla="*/ 147637 w 938212"/>
                <a:gd name="connsiteY4" fmla="*/ 1457325 h 1457325"/>
                <a:gd name="connsiteX5" fmla="*/ 300037 w 938212"/>
                <a:gd name="connsiteY5" fmla="*/ 1409700 h 1457325"/>
                <a:gd name="connsiteX6" fmla="*/ 300037 w 938212"/>
                <a:gd name="connsiteY6" fmla="*/ 1357312 h 1457325"/>
                <a:gd name="connsiteX7" fmla="*/ 361950 w 938212"/>
                <a:gd name="connsiteY7" fmla="*/ 1314450 h 1457325"/>
                <a:gd name="connsiteX8" fmla="*/ 357187 w 938212"/>
                <a:gd name="connsiteY8" fmla="*/ 1290637 h 1457325"/>
                <a:gd name="connsiteX9" fmla="*/ 378195 w 938212"/>
                <a:gd name="connsiteY9" fmla="*/ 1246343 h 1457325"/>
                <a:gd name="connsiteX10" fmla="*/ 385762 w 938212"/>
                <a:gd name="connsiteY10" fmla="*/ 1214437 h 1457325"/>
                <a:gd name="connsiteX11" fmla="*/ 471487 w 938212"/>
                <a:gd name="connsiteY11" fmla="*/ 1209675 h 1457325"/>
                <a:gd name="connsiteX12" fmla="*/ 552450 w 938212"/>
                <a:gd name="connsiteY12" fmla="*/ 1157287 h 1457325"/>
                <a:gd name="connsiteX13" fmla="*/ 466725 w 938212"/>
                <a:gd name="connsiteY13" fmla="*/ 1090612 h 1457325"/>
                <a:gd name="connsiteX14" fmla="*/ 542925 w 938212"/>
                <a:gd name="connsiteY14" fmla="*/ 1009650 h 1457325"/>
                <a:gd name="connsiteX15" fmla="*/ 533400 w 938212"/>
                <a:gd name="connsiteY15" fmla="*/ 981075 h 1457325"/>
                <a:gd name="connsiteX16" fmla="*/ 571500 w 938212"/>
                <a:gd name="connsiteY16" fmla="*/ 947737 h 1457325"/>
                <a:gd name="connsiteX17" fmla="*/ 519112 w 938212"/>
                <a:gd name="connsiteY17" fmla="*/ 885825 h 1457325"/>
                <a:gd name="connsiteX18" fmla="*/ 466725 w 938212"/>
                <a:gd name="connsiteY18" fmla="*/ 914400 h 1457325"/>
                <a:gd name="connsiteX19" fmla="*/ 481012 w 938212"/>
                <a:gd name="connsiteY19" fmla="*/ 857250 h 1457325"/>
                <a:gd name="connsiteX20" fmla="*/ 476250 w 938212"/>
                <a:gd name="connsiteY20" fmla="*/ 838200 h 1457325"/>
                <a:gd name="connsiteX21" fmla="*/ 566737 w 938212"/>
                <a:gd name="connsiteY21" fmla="*/ 766762 h 1457325"/>
                <a:gd name="connsiteX22" fmla="*/ 542925 w 938212"/>
                <a:gd name="connsiteY22" fmla="*/ 685800 h 1457325"/>
                <a:gd name="connsiteX23" fmla="*/ 509587 w 938212"/>
                <a:gd name="connsiteY23" fmla="*/ 681037 h 1457325"/>
                <a:gd name="connsiteX24" fmla="*/ 476250 w 938212"/>
                <a:gd name="connsiteY24" fmla="*/ 647700 h 1457325"/>
                <a:gd name="connsiteX25" fmla="*/ 485775 w 938212"/>
                <a:gd name="connsiteY25" fmla="*/ 623887 h 1457325"/>
                <a:gd name="connsiteX26" fmla="*/ 481012 w 938212"/>
                <a:gd name="connsiteY26" fmla="*/ 581025 h 1457325"/>
                <a:gd name="connsiteX27" fmla="*/ 519112 w 938212"/>
                <a:gd name="connsiteY27" fmla="*/ 561975 h 1457325"/>
                <a:gd name="connsiteX28" fmla="*/ 495300 w 938212"/>
                <a:gd name="connsiteY28" fmla="*/ 485775 h 1457325"/>
                <a:gd name="connsiteX29" fmla="*/ 609600 w 938212"/>
                <a:gd name="connsiteY29" fmla="*/ 500062 h 1457325"/>
                <a:gd name="connsiteX30" fmla="*/ 642937 w 938212"/>
                <a:gd name="connsiteY30" fmla="*/ 528637 h 1457325"/>
                <a:gd name="connsiteX31" fmla="*/ 681037 w 938212"/>
                <a:gd name="connsiteY31" fmla="*/ 500062 h 1457325"/>
                <a:gd name="connsiteX32" fmla="*/ 738187 w 938212"/>
                <a:gd name="connsiteY32" fmla="*/ 590550 h 1457325"/>
                <a:gd name="connsiteX33" fmla="*/ 847725 w 938212"/>
                <a:gd name="connsiteY33" fmla="*/ 614362 h 1457325"/>
                <a:gd name="connsiteX34" fmla="*/ 895350 w 938212"/>
                <a:gd name="connsiteY34" fmla="*/ 523875 h 1457325"/>
                <a:gd name="connsiteX35" fmla="*/ 881062 w 938212"/>
                <a:gd name="connsiteY35" fmla="*/ 447675 h 1457325"/>
                <a:gd name="connsiteX36" fmla="*/ 923925 w 938212"/>
                <a:gd name="connsiteY36" fmla="*/ 390525 h 1457325"/>
                <a:gd name="connsiteX37" fmla="*/ 938212 w 938212"/>
                <a:gd name="connsiteY37" fmla="*/ 252412 h 1457325"/>
                <a:gd name="connsiteX38" fmla="*/ 871537 w 938212"/>
                <a:gd name="connsiteY38" fmla="*/ 314325 h 1457325"/>
                <a:gd name="connsiteX39" fmla="*/ 852487 w 938212"/>
                <a:gd name="connsiteY39" fmla="*/ 271462 h 1457325"/>
                <a:gd name="connsiteX40" fmla="*/ 904875 w 938212"/>
                <a:gd name="connsiteY40" fmla="*/ 171450 h 1457325"/>
                <a:gd name="connsiteX41" fmla="*/ 885825 w 938212"/>
                <a:gd name="connsiteY41" fmla="*/ 138112 h 1457325"/>
                <a:gd name="connsiteX42" fmla="*/ 842962 w 938212"/>
                <a:gd name="connsiteY42" fmla="*/ 171450 h 1457325"/>
                <a:gd name="connsiteX43" fmla="*/ 823912 w 938212"/>
                <a:gd name="connsiteY43" fmla="*/ 147637 h 1457325"/>
                <a:gd name="connsiteX44" fmla="*/ 842962 w 938212"/>
                <a:gd name="connsiteY44" fmla="*/ 109537 h 1457325"/>
                <a:gd name="connsiteX45" fmla="*/ 866775 w 938212"/>
                <a:gd name="connsiteY45" fmla="*/ 52387 h 1457325"/>
                <a:gd name="connsiteX46" fmla="*/ 781050 w 938212"/>
                <a:gd name="connsiteY46" fmla="*/ 4762 h 1457325"/>
                <a:gd name="connsiteX47" fmla="*/ 723900 w 938212"/>
                <a:gd name="connsiteY47" fmla="*/ 33337 h 1457325"/>
                <a:gd name="connsiteX48" fmla="*/ 695325 w 938212"/>
                <a:gd name="connsiteY48" fmla="*/ 0 h 1457325"/>
                <a:gd name="connsiteX49" fmla="*/ 681037 w 938212"/>
                <a:gd name="connsiteY49" fmla="*/ 47625 h 1457325"/>
                <a:gd name="connsiteX50" fmla="*/ 523875 w 938212"/>
                <a:gd name="connsiteY50" fmla="*/ 47625 h 1457325"/>
                <a:gd name="connsiteX51" fmla="*/ 509587 w 938212"/>
                <a:gd name="connsiteY51" fmla="*/ 119062 h 1457325"/>
                <a:gd name="connsiteX52" fmla="*/ 366712 w 938212"/>
                <a:gd name="connsiteY52" fmla="*/ 161925 h 1457325"/>
                <a:gd name="connsiteX53" fmla="*/ 309562 w 938212"/>
                <a:gd name="connsiteY53" fmla="*/ 228600 h 1457325"/>
                <a:gd name="connsiteX54" fmla="*/ 242887 w 938212"/>
                <a:gd name="connsiteY54" fmla="*/ 228600 h 1457325"/>
                <a:gd name="connsiteX55" fmla="*/ 171450 w 938212"/>
                <a:gd name="connsiteY55" fmla="*/ 257175 h 1457325"/>
                <a:gd name="connsiteX56" fmla="*/ 100012 w 938212"/>
                <a:gd name="connsiteY56" fmla="*/ 547687 h 1457325"/>
                <a:gd name="connsiteX57" fmla="*/ 52387 w 938212"/>
                <a:gd name="connsiteY57" fmla="*/ 566737 h 1457325"/>
                <a:gd name="connsiteX58" fmla="*/ 19050 w 938212"/>
                <a:gd name="connsiteY58" fmla="*/ 601980 h 1457325"/>
                <a:gd name="connsiteX59" fmla="*/ 76200 w 938212"/>
                <a:gd name="connsiteY59" fmla="*/ 690562 h 1457325"/>
                <a:gd name="connsiteX60" fmla="*/ 29101 w 938212"/>
                <a:gd name="connsiteY60" fmla="*/ 731467 h 1457325"/>
                <a:gd name="connsiteX61" fmla="*/ 36726 w 938212"/>
                <a:gd name="connsiteY61" fmla="*/ 850851 h 1457325"/>
                <a:gd name="connsiteX0" fmla="*/ 36726 w 938212"/>
                <a:gd name="connsiteY0" fmla="*/ 850851 h 1457325"/>
                <a:gd name="connsiteX1" fmla="*/ 0 w 938212"/>
                <a:gd name="connsiteY1" fmla="*/ 1085850 h 1457325"/>
                <a:gd name="connsiteX2" fmla="*/ 42862 w 938212"/>
                <a:gd name="connsiteY2" fmla="*/ 1219200 h 1457325"/>
                <a:gd name="connsiteX3" fmla="*/ 133350 w 938212"/>
                <a:gd name="connsiteY3" fmla="*/ 1300162 h 1457325"/>
                <a:gd name="connsiteX4" fmla="*/ 147637 w 938212"/>
                <a:gd name="connsiteY4" fmla="*/ 1457325 h 1457325"/>
                <a:gd name="connsiteX5" fmla="*/ 300037 w 938212"/>
                <a:gd name="connsiteY5" fmla="*/ 1409700 h 1457325"/>
                <a:gd name="connsiteX6" fmla="*/ 300037 w 938212"/>
                <a:gd name="connsiteY6" fmla="*/ 1357312 h 1457325"/>
                <a:gd name="connsiteX7" fmla="*/ 361950 w 938212"/>
                <a:gd name="connsiteY7" fmla="*/ 1314450 h 1457325"/>
                <a:gd name="connsiteX8" fmla="*/ 357187 w 938212"/>
                <a:gd name="connsiteY8" fmla="*/ 1290637 h 1457325"/>
                <a:gd name="connsiteX9" fmla="*/ 378195 w 938212"/>
                <a:gd name="connsiteY9" fmla="*/ 1246343 h 1457325"/>
                <a:gd name="connsiteX10" fmla="*/ 385762 w 938212"/>
                <a:gd name="connsiteY10" fmla="*/ 1214437 h 1457325"/>
                <a:gd name="connsiteX11" fmla="*/ 457462 w 938212"/>
                <a:gd name="connsiteY11" fmla="*/ 1184430 h 1457325"/>
                <a:gd name="connsiteX12" fmla="*/ 552450 w 938212"/>
                <a:gd name="connsiteY12" fmla="*/ 1157287 h 1457325"/>
                <a:gd name="connsiteX13" fmla="*/ 466725 w 938212"/>
                <a:gd name="connsiteY13" fmla="*/ 1090612 h 1457325"/>
                <a:gd name="connsiteX14" fmla="*/ 542925 w 938212"/>
                <a:gd name="connsiteY14" fmla="*/ 1009650 h 1457325"/>
                <a:gd name="connsiteX15" fmla="*/ 533400 w 938212"/>
                <a:gd name="connsiteY15" fmla="*/ 981075 h 1457325"/>
                <a:gd name="connsiteX16" fmla="*/ 571500 w 938212"/>
                <a:gd name="connsiteY16" fmla="*/ 947737 h 1457325"/>
                <a:gd name="connsiteX17" fmla="*/ 519112 w 938212"/>
                <a:gd name="connsiteY17" fmla="*/ 885825 h 1457325"/>
                <a:gd name="connsiteX18" fmla="*/ 466725 w 938212"/>
                <a:gd name="connsiteY18" fmla="*/ 914400 h 1457325"/>
                <a:gd name="connsiteX19" fmla="*/ 481012 w 938212"/>
                <a:gd name="connsiteY19" fmla="*/ 857250 h 1457325"/>
                <a:gd name="connsiteX20" fmla="*/ 476250 w 938212"/>
                <a:gd name="connsiteY20" fmla="*/ 838200 h 1457325"/>
                <a:gd name="connsiteX21" fmla="*/ 566737 w 938212"/>
                <a:gd name="connsiteY21" fmla="*/ 766762 h 1457325"/>
                <a:gd name="connsiteX22" fmla="*/ 542925 w 938212"/>
                <a:gd name="connsiteY22" fmla="*/ 685800 h 1457325"/>
                <a:gd name="connsiteX23" fmla="*/ 509587 w 938212"/>
                <a:gd name="connsiteY23" fmla="*/ 681037 h 1457325"/>
                <a:gd name="connsiteX24" fmla="*/ 476250 w 938212"/>
                <a:gd name="connsiteY24" fmla="*/ 647700 h 1457325"/>
                <a:gd name="connsiteX25" fmla="*/ 485775 w 938212"/>
                <a:gd name="connsiteY25" fmla="*/ 623887 h 1457325"/>
                <a:gd name="connsiteX26" fmla="*/ 481012 w 938212"/>
                <a:gd name="connsiteY26" fmla="*/ 581025 h 1457325"/>
                <a:gd name="connsiteX27" fmla="*/ 519112 w 938212"/>
                <a:gd name="connsiteY27" fmla="*/ 561975 h 1457325"/>
                <a:gd name="connsiteX28" fmla="*/ 495300 w 938212"/>
                <a:gd name="connsiteY28" fmla="*/ 485775 h 1457325"/>
                <a:gd name="connsiteX29" fmla="*/ 609600 w 938212"/>
                <a:gd name="connsiteY29" fmla="*/ 500062 h 1457325"/>
                <a:gd name="connsiteX30" fmla="*/ 642937 w 938212"/>
                <a:gd name="connsiteY30" fmla="*/ 528637 h 1457325"/>
                <a:gd name="connsiteX31" fmla="*/ 681037 w 938212"/>
                <a:gd name="connsiteY31" fmla="*/ 500062 h 1457325"/>
                <a:gd name="connsiteX32" fmla="*/ 738187 w 938212"/>
                <a:gd name="connsiteY32" fmla="*/ 590550 h 1457325"/>
                <a:gd name="connsiteX33" fmla="*/ 847725 w 938212"/>
                <a:gd name="connsiteY33" fmla="*/ 614362 h 1457325"/>
                <a:gd name="connsiteX34" fmla="*/ 895350 w 938212"/>
                <a:gd name="connsiteY34" fmla="*/ 523875 h 1457325"/>
                <a:gd name="connsiteX35" fmla="*/ 881062 w 938212"/>
                <a:gd name="connsiteY35" fmla="*/ 447675 h 1457325"/>
                <a:gd name="connsiteX36" fmla="*/ 923925 w 938212"/>
                <a:gd name="connsiteY36" fmla="*/ 390525 h 1457325"/>
                <a:gd name="connsiteX37" fmla="*/ 938212 w 938212"/>
                <a:gd name="connsiteY37" fmla="*/ 252412 h 1457325"/>
                <a:gd name="connsiteX38" fmla="*/ 871537 w 938212"/>
                <a:gd name="connsiteY38" fmla="*/ 314325 h 1457325"/>
                <a:gd name="connsiteX39" fmla="*/ 852487 w 938212"/>
                <a:gd name="connsiteY39" fmla="*/ 271462 h 1457325"/>
                <a:gd name="connsiteX40" fmla="*/ 904875 w 938212"/>
                <a:gd name="connsiteY40" fmla="*/ 171450 h 1457325"/>
                <a:gd name="connsiteX41" fmla="*/ 885825 w 938212"/>
                <a:gd name="connsiteY41" fmla="*/ 138112 h 1457325"/>
                <a:gd name="connsiteX42" fmla="*/ 842962 w 938212"/>
                <a:gd name="connsiteY42" fmla="*/ 171450 h 1457325"/>
                <a:gd name="connsiteX43" fmla="*/ 823912 w 938212"/>
                <a:gd name="connsiteY43" fmla="*/ 147637 h 1457325"/>
                <a:gd name="connsiteX44" fmla="*/ 842962 w 938212"/>
                <a:gd name="connsiteY44" fmla="*/ 109537 h 1457325"/>
                <a:gd name="connsiteX45" fmla="*/ 866775 w 938212"/>
                <a:gd name="connsiteY45" fmla="*/ 52387 h 1457325"/>
                <a:gd name="connsiteX46" fmla="*/ 781050 w 938212"/>
                <a:gd name="connsiteY46" fmla="*/ 4762 h 1457325"/>
                <a:gd name="connsiteX47" fmla="*/ 723900 w 938212"/>
                <a:gd name="connsiteY47" fmla="*/ 33337 h 1457325"/>
                <a:gd name="connsiteX48" fmla="*/ 695325 w 938212"/>
                <a:gd name="connsiteY48" fmla="*/ 0 h 1457325"/>
                <a:gd name="connsiteX49" fmla="*/ 681037 w 938212"/>
                <a:gd name="connsiteY49" fmla="*/ 47625 h 1457325"/>
                <a:gd name="connsiteX50" fmla="*/ 523875 w 938212"/>
                <a:gd name="connsiteY50" fmla="*/ 47625 h 1457325"/>
                <a:gd name="connsiteX51" fmla="*/ 509587 w 938212"/>
                <a:gd name="connsiteY51" fmla="*/ 119062 h 1457325"/>
                <a:gd name="connsiteX52" fmla="*/ 366712 w 938212"/>
                <a:gd name="connsiteY52" fmla="*/ 161925 h 1457325"/>
                <a:gd name="connsiteX53" fmla="*/ 309562 w 938212"/>
                <a:gd name="connsiteY53" fmla="*/ 228600 h 1457325"/>
                <a:gd name="connsiteX54" fmla="*/ 242887 w 938212"/>
                <a:gd name="connsiteY54" fmla="*/ 228600 h 1457325"/>
                <a:gd name="connsiteX55" fmla="*/ 171450 w 938212"/>
                <a:gd name="connsiteY55" fmla="*/ 257175 h 1457325"/>
                <a:gd name="connsiteX56" fmla="*/ 100012 w 938212"/>
                <a:gd name="connsiteY56" fmla="*/ 547687 h 1457325"/>
                <a:gd name="connsiteX57" fmla="*/ 52387 w 938212"/>
                <a:gd name="connsiteY57" fmla="*/ 566737 h 1457325"/>
                <a:gd name="connsiteX58" fmla="*/ 19050 w 938212"/>
                <a:gd name="connsiteY58" fmla="*/ 601980 h 1457325"/>
                <a:gd name="connsiteX59" fmla="*/ 76200 w 938212"/>
                <a:gd name="connsiteY59" fmla="*/ 690562 h 1457325"/>
                <a:gd name="connsiteX60" fmla="*/ 29101 w 938212"/>
                <a:gd name="connsiteY60" fmla="*/ 731467 h 1457325"/>
                <a:gd name="connsiteX61" fmla="*/ 36726 w 938212"/>
                <a:gd name="connsiteY61" fmla="*/ 850851 h 1457325"/>
                <a:gd name="connsiteX0" fmla="*/ 36726 w 938212"/>
                <a:gd name="connsiteY0" fmla="*/ 850851 h 1457325"/>
                <a:gd name="connsiteX1" fmla="*/ 0 w 938212"/>
                <a:gd name="connsiteY1" fmla="*/ 1085850 h 1457325"/>
                <a:gd name="connsiteX2" fmla="*/ 42862 w 938212"/>
                <a:gd name="connsiteY2" fmla="*/ 1219200 h 1457325"/>
                <a:gd name="connsiteX3" fmla="*/ 133350 w 938212"/>
                <a:gd name="connsiteY3" fmla="*/ 1300162 h 1457325"/>
                <a:gd name="connsiteX4" fmla="*/ 147637 w 938212"/>
                <a:gd name="connsiteY4" fmla="*/ 1457325 h 1457325"/>
                <a:gd name="connsiteX5" fmla="*/ 300037 w 938212"/>
                <a:gd name="connsiteY5" fmla="*/ 1409700 h 1457325"/>
                <a:gd name="connsiteX6" fmla="*/ 300037 w 938212"/>
                <a:gd name="connsiteY6" fmla="*/ 1357312 h 1457325"/>
                <a:gd name="connsiteX7" fmla="*/ 361950 w 938212"/>
                <a:gd name="connsiteY7" fmla="*/ 1314450 h 1457325"/>
                <a:gd name="connsiteX8" fmla="*/ 357187 w 938212"/>
                <a:gd name="connsiteY8" fmla="*/ 1290637 h 1457325"/>
                <a:gd name="connsiteX9" fmla="*/ 378195 w 938212"/>
                <a:gd name="connsiteY9" fmla="*/ 1246343 h 1457325"/>
                <a:gd name="connsiteX10" fmla="*/ 385762 w 938212"/>
                <a:gd name="connsiteY10" fmla="*/ 1214437 h 1457325"/>
                <a:gd name="connsiteX11" fmla="*/ 457462 w 938212"/>
                <a:gd name="connsiteY11" fmla="*/ 1184430 h 1457325"/>
                <a:gd name="connsiteX12" fmla="*/ 552450 w 938212"/>
                <a:gd name="connsiteY12" fmla="*/ 1157287 h 1457325"/>
                <a:gd name="connsiteX13" fmla="*/ 466725 w 938212"/>
                <a:gd name="connsiteY13" fmla="*/ 1090612 h 1457325"/>
                <a:gd name="connsiteX14" fmla="*/ 542925 w 938212"/>
                <a:gd name="connsiteY14" fmla="*/ 1009650 h 1457325"/>
                <a:gd name="connsiteX15" fmla="*/ 533400 w 938212"/>
                <a:gd name="connsiteY15" fmla="*/ 981075 h 1457325"/>
                <a:gd name="connsiteX16" fmla="*/ 571500 w 938212"/>
                <a:gd name="connsiteY16" fmla="*/ 947737 h 1457325"/>
                <a:gd name="connsiteX17" fmla="*/ 519112 w 938212"/>
                <a:gd name="connsiteY17" fmla="*/ 885825 h 1457325"/>
                <a:gd name="connsiteX18" fmla="*/ 466725 w 938212"/>
                <a:gd name="connsiteY18" fmla="*/ 914400 h 1457325"/>
                <a:gd name="connsiteX19" fmla="*/ 481012 w 938212"/>
                <a:gd name="connsiteY19" fmla="*/ 857250 h 1457325"/>
                <a:gd name="connsiteX20" fmla="*/ 476250 w 938212"/>
                <a:gd name="connsiteY20" fmla="*/ 838200 h 1457325"/>
                <a:gd name="connsiteX21" fmla="*/ 566737 w 938212"/>
                <a:gd name="connsiteY21" fmla="*/ 766762 h 1457325"/>
                <a:gd name="connsiteX22" fmla="*/ 542925 w 938212"/>
                <a:gd name="connsiteY22" fmla="*/ 685800 h 1457325"/>
                <a:gd name="connsiteX23" fmla="*/ 509587 w 938212"/>
                <a:gd name="connsiteY23" fmla="*/ 681037 h 1457325"/>
                <a:gd name="connsiteX24" fmla="*/ 476250 w 938212"/>
                <a:gd name="connsiteY24" fmla="*/ 647700 h 1457325"/>
                <a:gd name="connsiteX25" fmla="*/ 485775 w 938212"/>
                <a:gd name="connsiteY25" fmla="*/ 623887 h 1457325"/>
                <a:gd name="connsiteX26" fmla="*/ 481012 w 938212"/>
                <a:gd name="connsiteY26" fmla="*/ 581025 h 1457325"/>
                <a:gd name="connsiteX27" fmla="*/ 519112 w 938212"/>
                <a:gd name="connsiteY27" fmla="*/ 561975 h 1457325"/>
                <a:gd name="connsiteX28" fmla="*/ 495300 w 938212"/>
                <a:gd name="connsiteY28" fmla="*/ 485775 h 1457325"/>
                <a:gd name="connsiteX29" fmla="*/ 609600 w 938212"/>
                <a:gd name="connsiteY29" fmla="*/ 500062 h 1457325"/>
                <a:gd name="connsiteX30" fmla="*/ 642937 w 938212"/>
                <a:gd name="connsiteY30" fmla="*/ 528637 h 1457325"/>
                <a:gd name="connsiteX31" fmla="*/ 681037 w 938212"/>
                <a:gd name="connsiteY31" fmla="*/ 500062 h 1457325"/>
                <a:gd name="connsiteX32" fmla="*/ 738187 w 938212"/>
                <a:gd name="connsiteY32" fmla="*/ 590550 h 1457325"/>
                <a:gd name="connsiteX33" fmla="*/ 847725 w 938212"/>
                <a:gd name="connsiteY33" fmla="*/ 614362 h 1457325"/>
                <a:gd name="connsiteX34" fmla="*/ 895350 w 938212"/>
                <a:gd name="connsiteY34" fmla="*/ 523875 h 1457325"/>
                <a:gd name="connsiteX35" fmla="*/ 881062 w 938212"/>
                <a:gd name="connsiteY35" fmla="*/ 447675 h 1457325"/>
                <a:gd name="connsiteX36" fmla="*/ 923925 w 938212"/>
                <a:gd name="connsiteY36" fmla="*/ 390525 h 1457325"/>
                <a:gd name="connsiteX37" fmla="*/ 938212 w 938212"/>
                <a:gd name="connsiteY37" fmla="*/ 252412 h 1457325"/>
                <a:gd name="connsiteX38" fmla="*/ 871537 w 938212"/>
                <a:gd name="connsiteY38" fmla="*/ 314325 h 1457325"/>
                <a:gd name="connsiteX39" fmla="*/ 852487 w 938212"/>
                <a:gd name="connsiteY39" fmla="*/ 271462 h 1457325"/>
                <a:gd name="connsiteX40" fmla="*/ 904875 w 938212"/>
                <a:gd name="connsiteY40" fmla="*/ 171450 h 1457325"/>
                <a:gd name="connsiteX41" fmla="*/ 885825 w 938212"/>
                <a:gd name="connsiteY41" fmla="*/ 138112 h 1457325"/>
                <a:gd name="connsiteX42" fmla="*/ 842962 w 938212"/>
                <a:gd name="connsiteY42" fmla="*/ 171450 h 1457325"/>
                <a:gd name="connsiteX43" fmla="*/ 823912 w 938212"/>
                <a:gd name="connsiteY43" fmla="*/ 147637 h 1457325"/>
                <a:gd name="connsiteX44" fmla="*/ 842962 w 938212"/>
                <a:gd name="connsiteY44" fmla="*/ 109537 h 1457325"/>
                <a:gd name="connsiteX45" fmla="*/ 866775 w 938212"/>
                <a:gd name="connsiteY45" fmla="*/ 52387 h 1457325"/>
                <a:gd name="connsiteX46" fmla="*/ 781050 w 938212"/>
                <a:gd name="connsiteY46" fmla="*/ 4762 h 1457325"/>
                <a:gd name="connsiteX47" fmla="*/ 723900 w 938212"/>
                <a:gd name="connsiteY47" fmla="*/ 33337 h 1457325"/>
                <a:gd name="connsiteX48" fmla="*/ 695325 w 938212"/>
                <a:gd name="connsiteY48" fmla="*/ 0 h 1457325"/>
                <a:gd name="connsiteX49" fmla="*/ 681037 w 938212"/>
                <a:gd name="connsiteY49" fmla="*/ 47625 h 1457325"/>
                <a:gd name="connsiteX50" fmla="*/ 523875 w 938212"/>
                <a:gd name="connsiteY50" fmla="*/ 47625 h 1457325"/>
                <a:gd name="connsiteX51" fmla="*/ 509587 w 938212"/>
                <a:gd name="connsiteY51" fmla="*/ 119062 h 1457325"/>
                <a:gd name="connsiteX52" fmla="*/ 366712 w 938212"/>
                <a:gd name="connsiteY52" fmla="*/ 161925 h 1457325"/>
                <a:gd name="connsiteX53" fmla="*/ 309562 w 938212"/>
                <a:gd name="connsiteY53" fmla="*/ 228600 h 1457325"/>
                <a:gd name="connsiteX54" fmla="*/ 242887 w 938212"/>
                <a:gd name="connsiteY54" fmla="*/ 228600 h 1457325"/>
                <a:gd name="connsiteX55" fmla="*/ 171450 w 938212"/>
                <a:gd name="connsiteY55" fmla="*/ 257175 h 1457325"/>
                <a:gd name="connsiteX56" fmla="*/ 150617 w 938212"/>
                <a:gd name="connsiteY56" fmla="*/ 421232 h 1457325"/>
                <a:gd name="connsiteX57" fmla="*/ 100012 w 938212"/>
                <a:gd name="connsiteY57" fmla="*/ 547687 h 1457325"/>
                <a:gd name="connsiteX58" fmla="*/ 52387 w 938212"/>
                <a:gd name="connsiteY58" fmla="*/ 566737 h 1457325"/>
                <a:gd name="connsiteX59" fmla="*/ 19050 w 938212"/>
                <a:gd name="connsiteY59" fmla="*/ 601980 h 1457325"/>
                <a:gd name="connsiteX60" fmla="*/ 76200 w 938212"/>
                <a:gd name="connsiteY60" fmla="*/ 690562 h 1457325"/>
                <a:gd name="connsiteX61" fmla="*/ 29101 w 938212"/>
                <a:gd name="connsiteY61" fmla="*/ 731467 h 1457325"/>
                <a:gd name="connsiteX62" fmla="*/ 36726 w 938212"/>
                <a:gd name="connsiteY62" fmla="*/ 850851 h 1457325"/>
                <a:gd name="connsiteX0" fmla="*/ 36726 w 938212"/>
                <a:gd name="connsiteY0" fmla="*/ 850851 h 1457325"/>
                <a:gd name="connsiteX1" fmla="*/ 0 w 938212"/>
                <a:gd name="connsiteY1" fmla="*/ 1085850 h 1457325"/>
                <a:gd name="connsiteX2" fmla="*/ 42862 w 938212"/>
                <a:gd name="connsiteY2" fmla="*/ 1219200 h 1457325"/>
                <a:gd name="connsiteX3" fmla="*/ 133350 w 938212"/>
                <a:gd name="connsiteY3" fmla="*/ 1300162 h 1457325"/>
                <a:gd name="connsiteX4" fmla="*/ 147637 w 938212"/>
                <a:gd name="connsiteY4" fmla="*/ 1457325 h 1457325"/>
                <a:gd name="connsiteX5" fmla="*/ 300037 w 938212"/>
                <a:gd name="connsiteY5" fmla="*/ 1409700 h 1457325"/>
                <a:gd name="connsiteX6" fmla="*/ 300037 w 938212"/>
                <a:gd name="connsiteY6" fmla="*/ 1357312 h 1457325"/>
                <a:gd name="connsiteX7" fmla="*/ 361950 w 938212"/>
                <a:gd name="connsiteY7" fmla="*/ 1314450 h 1457325"/>
                <a:gd name="connsiteX8" fmla="*/ 357187 w 938212"/>
                <a:gd name="connsiteY8" fmla="*/ 1290637 h 1457325"/>
                <a:gd name="connsiteX9" fmla="*/ 378195 w 938212"/>
                <a:gd name="connsiteY9" fmla="*/ 1246343 h 1457325"/>
                <a:gd name="connsiteX10" fmla="*/ 385762 w 938212"/>
                <a:gd name="connsiteY10" fmla="*/ 1214437 h 1457325"/>
                <a:gd name="connsiteX11" fmla="*/ 457462 w 938212"/>
                <a:gd name="connsiteY11" fmla="*/ 1184430 h 1457325"/>
                <a:gd name="connsiteX12" fmla="*/ 552450 w 938212"/>
                <a:gd name="connsiteY12" fmla="*/ 1157287 h 1457325"/>
                <a:gd name="connsiteX13" fmla="*/ 466725 w 938212"/>
                <a:gd name="connsiteY13" fmla="*/ 1090612 h 1457325"/>
                <a:gd name="connsiteX14" fmla="*/ 542925 w 938212"/>
                <a:gd name="connsiteY14" fmla="*/ 1009650 h 1457325"/>
                <a:gd name="connsiteX15" fmla="*/ 533400 w 938212"/>
                <a:gd name="connsiteY15" fmla="*/ 981075 h 1457325"/>
                <a:gd name="connsiteX16" fmla="*/ 571500 w 938212"/>
                <a:gd name="connsiteY16" fmla="*/ 947737 h 1457325"/>
                <a:gd name="connsiteX17" fmla="*/ 519112 w 938212"/>
                <a:gd name="connsiteY17" fmla="*/ 885825 h 1457325"/>
                <a:gd name="connsiteX18" fmla="*/ 466725 w 938212"/>
                <a:gd name="connsiteY18" fmla="*/ 914400 h 1457325"/>
                <a:gd name="connsiteX19" fmla="*/ 481012 w 938212"/>
                <a:gd name="connsiteY19" fmla="*/ 857250 h 1457325"/>
                <a:gd name="connsiteX20" fmla="*/ 476250 w 938212"/>
                <a:gd name="connsiteY20" fmla="*/ 838200 h 1457325"/>
                <a:gd name="connsiteX21" fmla="*/ 566737 w 938212"/>
                <a:gd name="connsiteY21" fmla="*/ 766762 h 1457325"/>
                <a:gd name="connsiteX22" fmla="*/ 542925 w 938212"/>
                <a:gd name="connsiteY22" fmla="*/ 685800 h 1457325"/>
                <a:gd name="connsiteX23" fmla="*/ 509587 w 938212"/>
                <a:gd name="connsiteY23" fmla="*/ 681037 h 1457325"/>
                <a:gd name="connsiteX24" fmla="*/ 476250 w 938212"/>
                <a:gd name="connsiteY24" fmla="*/ 647700 h 1457325"/>
                <a:gd name="connsiteX25" fmla="*/ 485775 w 938212"/>
                <a:gd name="connsiteY25" fmla="*/ 623887 h 1457325"/>
                <a:gd name="connsiteX26" fmla="*/ 481012 w 938212"/>
                <a:gd name="connsiteY26" fmla="*/ 581025 h 1457325"/>
                <a:gd name="connsiteX27" fmla="*/ 519112 w 938212"/>
                <a:gd name="connsiteY27" fmla="*/ 561975 h 1457325"/>
                <a:gd name="connsiteX28" fmla="*/ 495300 w 938212"/>
                <a:gd name="connsiteY28" fmla="*/ 485775 h 1457325"/>
                <a:gd name="connsiteX29" fmla="*/ 609600 w 938212"/>
                <a:gd name="connsiteY29" fmla="*/ 500062 h 1457325"/>
                <a:gd name="connsiteX30" fmla="*/ 642937 w 938212"/>
                <a:gd name="connsiteY30" fmla="*/ 528637 h 1457325"/>
                <a:gd name="connsiteX31" fmla="*/ 681037 w 938212"/>
                <a:gd name="connsiteY31" fmla="*/ 500062 h 1457325"/>
                <a:gd name="connsiteX32" fmla="*/ 738187 w 938212"/>
                <a:gd name="connsiteY32" fmla="*/ 590550 h 1457325"/>
                <a:gd name="connsiteX33" fmla="*/ 847725 w 938212"/>
                <a:gd name="connsiteY33" fmla="*/ 614362 h 1457325"/>
                <a:gd name="connsiteX34" fmla="*/ 895350 w 938212"/>
                <a:gd name="connsiteY34" fmla="*/ 523875 h 1457325"/>
                <a:gd name="connsiteX35" fmla="*/ 881062 w 938212"/>
                <a:gd name="connsiteY35" fmla="*/ 447675 h 1457325"/>
                <a:gd name="connsiteX36" fmla="*/ 923925 w 938212"/>
                <a:gd name="connsiteY36" fmla="*/ 390525 h 1457325"/>
                <a:gd name="connsiteX37" fmla="*/ 938212 w 938212"/>
                <a:gd name="connsiteY37" fmla="*/ 252412 h 1457325"/>
                <a:gd name="connsiteX38" fmla="*/ 871537 w 938212"/>
                <a:gd name="connsiteY38" fmla="*/ 314325 h 1457325"/>
                <a:gd name="connsiteX39" fmla="*/ 852487 w 938212"/>
                <a:gd name="connsiteY39" fmla="*/ 271462 h 1457325"/>
                <a:gd name="connsiteX40" fmla="*/ 904875 w 938212"/>
                <a:gd name="connsiteY40" fmla="*/ 171450 h 1457325"/>
                <a:gd name="connsiteX41" fmla="*/ 885825 w 938212"/>
                <a:gd name="connsiteY41" fmla="*/ 138112 h 1457325"/>
                <a:gd name="connsiteX42" fmla="*/ 842962 w 938212"/>
                <a:gd name="connsiteY42" fmla="*/ 171450 h 1457325"/>
                <a:gd name="connsiteX43" fmla="*/ 823912 w 938212"/>
                <a:gd name="connsiteY43" fmla="*/ 147637 h 1457325"/>
                <a:gd name="connsiteX44" fmla="*/ 842962 w 938212"/>
                <a:gd name="connsiteY44" fmla="*/ 109537 h 1457325"/>
                <a:gd name="connsiteX45" fmla="*/ 866775 w 938212"/>
                <a:gd name="connsiteY45" fmla="*/ 52387 h 1457325"/>
                <a:gd name="connsiteX46" fmla="*/ 781050 w 938212"/>
                <a:gd name="connsiteY46" fmla="*/ 4762 h 1457325"/>
                <a:gd name="connsiteX47" fmla="*/ 723900 w 938212"/>
                <a:gd name="connsiteY47" fmla="*/ 33337 h 1457325"/>
                <a:gd name="connsiteX48" fmla="*/ 695325 w 938212"/>
                <a:gd name="connsiteY48" fmla="*/ 0 h 1457325"/>
                <a:gd name="connsiteX49" fmla="*/ 681037 w 938212"/>
                <a:gd name="connsiteY49" fmla="*/ 47625 h 1457325"/>
                <a:gd name="connsiteX50" fmla="*/ 523875 w 938212"/>
                <a:gd name="connsiteY50" fmla="*/ 47625 h 1457325"/>
                <a:gd name="connsiteX51" fmla="*/ 492757 w 938212"/>
                <a:gd name="connsiteY51" fmla="*/ 158331 h 1457325"/>
                <a:gd name="connsiteX52" fmla="*/ 366712 w 938212"/>
                <a:gd name="connsiteY52" fmla="*/ 161925 h 1457325"/>
                <a:gd name="connsiteX53" fmla="*/ 309562 w 938212"/>
                <a:gd name="connsiteY53" fmla="*/ 228600 h 1457325"/>
                <a:gd name="connsiteX54" fmla="*/ 242887 w 938212"/>
                <a:gd name="connsiteY54" fmla="*/ 228600 h 1457325"/>
                <a:gd name="connsiteX55" fmla="*/ 171450 w 938212"/>
                <a:gd name="connsiteY55" fmla="*/ 257175 h 1457325"/>
                <a:gd name="connsiteX56" fmla="*/ 150617 w 938212"/>
                <a:gd name="connsiteY56" fmla="*/ 421232 h 1457325"/>
                <a:gd name="connsiteX57" fmla="*/ 100012 w 938212"/>
                <a:gd name="connsiteY57" fmla="*/ 547687 h 1457325"/>
                <a:gd name="connsiteX58" fmla="*/ 52387 w 938212"/>
                <a:gd name="connsiteY58" fmla="*/ 566737 h 1457325"/>
                <a:gd name="connsiteX59" fmla="*/ 19050 w 938212"/>
                <a:gd name="connsiteY59" fmla="*/ 601980 h 1457325"/>
                <a:gd name="connsiteX60" fmla="*/ 76200 w 938212"/>
                <a:gd name="connsiteY60" fmla="*/ 690562 h 1457325"/>
                <a:gd name="connsiteX61" fmla="*/ 29101 w 938212"/>
                <a:gd name="connsiteY61" fmla="*/ 731467 h 1457325"/>
                <a:gd name="connsiteX62" fmla="*/ 36726 w 938212"/>
                <a:gd name="connsiteY62" fmla="*/ 850851 h 1457325"/>
                <a:gd name="connsiteX0" fmla="*/ 36726 w 938212"/>
                <a:gd name="connsiteY0" fmla="*/ 850851 h 1457325"/>
                <a:gd name="connsiteX1" fmla="*/ 0 w 938212"/>
                <a:gd name="connsiteY1" fmla="*/ 1085850 h 1457325"/>
                <a:gd name="connsiteX2" fmla="*/ 42862 w 938212"/>
                <a:gd name="connsiteY2" fmla="*/ 1219200 h 1457325"/>
                <a:gd name="connsiteX3" fmla="*/ 133350 w 938212"/>
                <a:gd name="connsiteY3" fmla="*/ 1300162 h 1457325"/>
                <a:gd name="connsiteX4" fmla="*/ 147637 w 938212"/>
                <a:gd name="connsiteY4" fmla="*/ 1457325 h 1457325"/>
                <a:gd name="connsiteX5" fmla="*/ 300037 w 938212"/>
                <a:gd name="connsiteY5" fmla="*/ 1409700 h 1457325"/>
                <a:gd name="connsiteX6" fmla="*/ 300037 w 938212"/>
                <a:gd name="connsiteY6" fmla="*/ 1357312 h 1457325"/>
                <a:gd name="connsiteX7" fmla="*/ 361950 w 938212"/>
                <a:gd name="connsiteY7" fmla="*/ 1314450 h 1457325"/>
                <a:gd name="connsiteX8" fmla="*/ 357187 w 938212"/>
                <a:gd name="connsiteY8" fmla="*/ 1290637 h 1457325"/>
                <a:gd name="connsiteX9" fmla="*/ 378195 w 938212"/>
                <a:gd name="connsiteY9" fmla="*/ 1246343 h 1457325"/>
                <a:gd name="connsiteX10" fmla="*/ 385762 w 938212"/>
                <a:gd name="connsiteY10" fmla="*/ 1214437 h 1457325"/>
                <a:gd name="connsiteX11" fmla="*/ 457462 w 938212"/>
                <a:gd name="connsiteY11" fmla="*/ 1184430 h 1457325"/>
                <a:gd name="connsiteX12" fmla="*/ 552450 w 938212"/>
                <a:gd name="connsiteY12" fmla="*/ 1157287 h 1457325"/>
                <a:gd name="connsiteX13" fmla="*/ 466725 w 938212"/>
                <a:gd name="connsiteY13" fmla="*/ 1090612 h 1457325"/>
                <a:gd name="connsiteX14" fmla="*/ 542925 w 938212"/>
                <a:gd name="connsiteY14" fmla="*/ 1009650 h 1457325"/>
                <a:gd name="connsiteX15" fmla="*/ 533400 w 938212"/>
                <a:gd name="connsiteY15" fmla="*/ 981075 h 1457325"/>
                <a:gd name="connsiteX16" fmla="*/ 571500 w 938212"/>
                <a:gd name="connsiteY16" fmla="*/ 947737 h 1457325"/>
                <a:gd name="connsiteX17" fmla="*/ 519112 w 938212"/>
                <a:gd name="connsiteY17" fmla="*/ 885825 h 1457325"/>
                <a:gd name="connsiteX18" fmla="*/ 466725 w 938212"/>
                <a:gd name="connsiteY18" fmla="*/ 914400 h 1457325"/>
                <a:gd name="connsiteX19" fmla="*/ 481012 w 938212"/>
                <a:gd name="connsiteY19" fmla="*/ 857250 h 1457325"/>
                <a:gd name="connsiteX20" fmla="*/ 476250 w 938212"/>
                <a:gd name="connsiteY20" fmla="*/ 838200 h 1457325"/>
                <a:gd name="connsiteX21" fmla="*/ 566737 w 938212"/>
                <a:gd name="connsiteY21" fmla="*/ 766762 h 1457325"/>
                <a:gd name="connsiteX22" fmla="*/ 542925 w 938212"/>
                <a:gd name="connsiteY22" fmla="*/ 685800 h 1457325"/>
                <a:gd name="connsiteX23" fmla="*/ 509587 w 938212"/>
                <a:gd name="connsiteY23" fmla="*/ 681037 h 1457325"/>
                <a:gd name="connsiteX24" fmla="*/ 476250 w 938212"/>
                <a:gd name="connsiteY24" fmla="*/ 647700 h 1457325"/>
                <a:gd name="connsiteX25" fmla="*/ 485775 w 938212"/>
                <a:gd name="connsiteY25" fmla="*/ 623887 h 1457325"/>
                <a:gd name="connsiteX26" fmla="*/ 481012 w 938212"/>
                <a:gd name="connsiteY26" fmla="*/ 581025 h 1457325"/>
                <a:gd name="connsiteX27" fmla="*/ 519112 w 938212"/>
                <a:gd name="connsiteY27" fmla="*/ 561975 h 1457325"/>
                <a:gd name="connsiteX28" fmla="*/ 495300 w 938212"/>
                <a:gd name="connsiteY28" fmla="*/ 485775 h 1457325"/>
                <a:gd name="connsiteX29" fmla="*/ 609600 w 938212"/>
                <a:gd name="connsiteY29" fmla="*/ 500062 h 1457325"/>
                <a:gd name="connsiteX30" fmla="*/ 642937 w 938212"/>
                <a:gd name="connsiteY30" fmla="*/ 528637 h 1457325"/>
                <a:gd name="connsiteX31" fmla="*/ 681037 w 938212"/>
                <a:gd name="connsiteY31" fmla="*/ 500062 h 1457325"/>
                <a:gd name="connsiteX32" fmla="*/ 738187 w 938212"/>
                <a:gd name="connsiteY32" fmla="*/ 590550 h 1457325"/>
                <a:gd name="connsiteX33" fmla="*/ 847725 w 938212"/>
                <a:gd name="connsiteY33" fmla="*/ 614362 h 1457325"/>
                <a:gd name="connsiteX34" fmla="*/ 895350 w 938212"/>
                <a:gd name="connsiteY34" fmla="*/ 523875 h 1457325"/>
                <a:gd name="connsiteX35" fmla="*/ 881062 w 938212"/>
                <a:gd name="connsiteY35" fmla="*/ 447675 h 1457325"/>
                <a:gd name="connsiteX36" fmla="*/ 923925 w 938212"/>
                <a:gd name="connsiteY36" fmla="*/ 390525 h 1457325"/>
                <a:gd name="connsiteX37" fmla="*/ 938212 w 938212"/>
                <a:gd name="connsiteY37" fmla="*/ 252412 h 1457325"/>
                <a:gd name="connsiteX38" fmla="*/ 871537 w 938212"/>
                <a:gd name="connsiteY38" fmla="*/ 314325 h 1457325"/>
                <a:gd name="connsiteX39" fmla="*/ 852487 w 938212"/>
                <a:gd name="connsiteY39" fmla="*/ 271462 h 1457325"/>
                <a:gd name="connsiteX40" fmla="*/ 904875 w 938212"/>
                <a:gd name="connsiteY40" fmla="*/ 171450 h 1457325"/>
                <a:gd name="connsiteX41" fmla="*/ 885825 w 938212"/>
                <a:gd name="connsiteY41" fmla="*/ 138112 h 1457325"/>
                <a:gd name="connsiteX42" fmla="*/ 842962 w 938212"/>
                <a:gd name="connsiteY42" fmla="*/ 171450 h 1457325"/>
                <a:gd name="connsiteX43" fmla="*/ 823912 w 938212"/>
                <a:gd name="connsiteY43" fmla="*/ 147637 h 1457325"/>
                <a:gd name="connsiteX44" fmla="*/ 842962 w 938212"/>
                <a:gd name="connsiteY44" fmla="*/ 109537 h 1457325"/>
                <a:gd name="connsiteX45" fmla="*/ 866775 w 938212"/>
                <a:gd name="connsiteY45" fmla="*/ 52387 h 1457325"/>
                <a:gd name="connsiteX46" fmla="*/ 781050 w 938212"/>
                <a:gd name="connsiteY46" fmla="*/ 4762 h 1457325"/>
                <a:gd name="connsiteX47" fmla="*/ 723900 w 938212"/>
                <a:gd name="connsiteY47" fmla="*/ 33337 h 1457325"/>
                <a:gd name="connsiteX48" fmla="*/ 695325 w 938212"/>
                <a:gd name="connsiteY48" fmla="*/ 0 h 1457325"/>
                <a:gd name="connsiteX49" fmla="*/ 681037 w 938212"/>
                <a:gd name="connsiteY49" fmla="*/ 47625 h 1457325"/>
                <a:gd name="connsiteX50" fmla="*/ 523875 w 938212"/>
                <a:gd name="connsiteY50" fmla="*/ 47625 h 1457325"/>
                <a:gd name="connsiteX51" fmla="*/ 515255 w 938212"/>
                <a:gd name="connsiteY51" fmla="*/ 109888 h 1457325"/>
                <a:gd name="connsiteX52" fmla="*/ 492757 w 938212"/>
                <a:gd name="connsiteY52" fmla="*/ 158331 h 1457325"/>
                <a:gd name="connsiteX53" fmla="*/ 366712 w 938212"/>
                <a:gd name="connsiteY53" fmla="*/ 161925 h 1457325"/>
                <a:gd name="connsiteX54" fmla="*/ 309562 w 938212"/>
                <a:gd name="connsiteY54" fmla="*/ 228600 h 1457325"/>
                <a:gd name="connsiteX55" fmla="*/ 242887 w 938212"/>
                <a:gd name="connsiteY55" fmla="*/ 228600 h 1457325"/>
                <a:gd name="connsiteX56" fmla="*/ 171450 w 938212"/>
                <a:gd name="connsiteY56" fmla="*/ 257175 h 1457325"/>
                <a:gd name="connsiteX57" fmla="*/ 150617 w 938212"/>
                <a:gd name="connsiteY57" fmla="*/ 421232 h 1457325"/>
                <a:gd name="connsiteX58" fmla="*/ 100012 w 938212"/>
                <a:gd name="connsiteY58" fmla="*/ 547687 h 1457325"/>
                <a:gd name="connsiteX59" fmla="*/ 52387 w 938212"/>
                <a:gd name="connsiteY59" fmla="*/ 566737 h 1457325"/>
                <a:gd name="connsiteX60" fmla="*/ 19050 w 938212"/>
                <a:gd name="connsiteY60" fmla="*/ 601980 h 1457325"/>
                <a:gd name="connsiteX61" fmla="*/ 76200 w 938212"/>
                <a:gd name="connsiteY61" fmla="*/ 690562 h 1457325"/>
                <a:gd name="connsiteX62" fmla="*/ 29101 w 938212"/>
                <a:gd name="connsiteY62" fmla="*/ 731467 h 1457325"/>
                <a:gd name="connsiteX63" fmla="*/ 36726 w 938212"/>
                <a:gd name="connsiteY63" fmla="*/ 850851 h 1457325"/>
                <a:gd name="connsiteX0" fmla="*/ 36726 w 938212"/>
                <a:gd name="connsiteY0" fmla="*/ 850851 h 1457325"/>
                <a:gd name="connsiteX1" fmla="*/ 0 w 938212"/>
                <a:gd name="connsiteY1" fmla="*/ 1085850 h 1457325"/>
                <a:gd name="connsiteX2" fmla="*/ 42862 w 938212"/>
                <a:gd name="connsiteY2" fmla="*/ 1219200 h 1457325"/>
                <a:gd name="connsiteX3" fmla="*/ 133350 w 938212"/>
                <a:gd name="connsiteY3" fmla="*/ 1300162 h 1457325"/>
                <a:gd name="connsiteX4" fmla="*/ 147637 w 938212"/>
                <a:gd name="connsiteY4" fmla="*/ 1457325 h 1457325"/>
                <a:gd name="connsiteX5" fmla="*/ 300037 w 938212"/>
                <a:gd name="connsiteY5" fmla="*/ 1409700 h 1457325"/>
                <a:gd name="connsiteX6" fmla="*/ 300037 w 938212"/>
                <a:gd name="connsiteY6" fmla="*/ 1357312 h 1457325"/>
                <a:gd name="connsiteX7" fmla="*/ 361950 w 938212"/>
                <a:gd name="connsiteY7" fmla="*/ 1314450 h 1457325"/>
                <a:gd name="connsiteX8" fmla="*/ 357187 w 938212"/>
                <a:gd name="connsiteY8" fmla="*/ 1290637 h 1457325"/>
                <a:gd name="connsiteX9" fmla="*/ 378195 w 938212"/>
                <a:gd name="connsiteY9" fmla="*/ 1246343 h 1457325"/>
                <a:gd name="connsiteX10" fmla="*/ 385762 w 938212"/>
                <a:gd name="connsiteY10" fmla="*/ 1214437 h 1457325"/>
                <a:gd name="connsiteX11" fmla="*/ 457462 w 938212"/>
                <a:gd name="connsiteY11" fmla="*/ 1184430 h 1457325"/>
                <a:gd name="connsiteX12" fmla="*/ 552450 w 938212"/>
                <a:gd name="connsiteY12" fmla="*/ 1157287 h 1457325"/>
                <a:gd name="connsiteX13" fmla="*/ 466725 w 938212"/>
                <a:gd name="connsiteY13" fmla="*/ 1090612 h 1457325"/>
                <a:gd name="connsiteX14" fmla="*/ 542925 w 938212"/>
                <a:gd name="connsiteY14" fmla="*/ 1009650 h 1457325"/>
                <a:gd name="connsiteX15" fmla="*/ 533400 w 938212"/>
                <a:gd name="connsiteY15" fmla="*/ 981075 h 1457325"/>
                <a:gd name="connsiteX16" fmla="*/ 571500 w 938212"/>
                <a:gd name="connsiteY16" fmla="*/ 947737 h 1457325"/>
                <a:gd name="connsiteX17" fmla="*/ 519112 w 938212"/>
                <a:gd name="connsiteY17" fmla="*/ 885825 h 1457325"/>
                <a:gd name="connsiteX18" fmla="*/ 466725 w 938212"/>
                <a:gd name="connsiteY18" fmla="*/ 914400 h 1457325"/>
                <a:gd name="connsiteX19" fmla="*/ 481012 w 938212"/>
                <a:gd name="connsiteY19" fmla="*/ 857250 h 1457325"/>
                <a:gd name="connsiteX20" fmla="*/ 476250 w 938212"/>
                <a:gd name="connsiteY20" fmla="*/ 838200 h 1457325"/>
                <a:gd name="connsiteX21" fmla="*/ 566737 w 938212"/>
                <a:gd name="connsiteY21" fmla="*/ 766762 h 1457325"/>
                <a:gd name="connsiteX22" fmla="*/ 542925 w 938212"/>
                <a:gd name="connsiteY22" fmla="*/ 685800 h 1457325"/>
                <a:gd name="connsiteX23" fmla="*/ 509587 w 938212"/>
                <a:gd name="connsiteY23" fmla="*/ 681037 h 1457325"/>
                <a:gd name="connsiteX24" fmla="*/ 476250 w 938212"/>
                <a:gd name="connsiteY24" fmla="*/ 647700 h 1457325"/>
                <a:gd name="connsiteX25" fmla="*/ 485775 w 938212"/>
                <a:gd name="connsiteY25" fmla="*/ 623887 h 1457325"/>
                <a:gd name="connsiteX26" fmla="*/ 481012 w 938212"/>
                <a:gd name="connsiteY26" fmla="*/ 581025 h 1457325"/>
                <a:gd name="connsiteX27" fmla="*/ 519112 w 938212"/>
                <a:gd name="connsiteY27" fmla="*/ 561975 h 1457325"/>
                <a:gd name="connsiteX28" fmla="*/ 495300 w 938212"/>
                <a:gd name="connsiteY28" fmla="*/ 485775 h 1457325"/>
                <a:gd name="connsiteX29" fmla="*/ 609600 w 938212"/>
                <a:gd name="connsiteY29" fmla="*/ 500062 h 1457325"/>
                <a:gd name="connsiteX30" fmla="*/ 642937 w 938212"/>
                <a:gd name="connsiteY30" fmla="*/ 528637 h 1457325"/>
                <a:gd name="connsiteX31" fmla="*/ 681037 w 938212"/>
                <a:gd name="connsiteY31" fmla="*/ 500062 h 1457325"/>
                <a:gd name="connsiteX32" fmla="*/ 738187 w 938212"/>
                <a:gd name="connsiteY32" fmla="*/ 590550 h 1457325"/>
                <a:gd name="connsiteX33" fmla="*/ 847725 w 938212"/>
                <a:gd name="connsiteY33" fmla="*/ 614362 h 1457325"/>
                <a:gd name="connsiteX34" fmla="*/ 895350 w 938212"/>
                <a:gd name="connsiteY34" fmla="*/ 523875 h 1457325"/>
                <a:gd name="connsiteX35" fmla="*/ 881062 w 938212"/>
                <a:gd name="connsiteY35" fmla="*/ 447675 h 1457325"/>
                <a:gd name="connsiteX36" fmla="*/ 923925 w 938212"/>
                <a:gd name="connsiteY36" fmla="*/ 390525 h 1457325"/>
                <a:gd name="connsiteX37" fmla="*/ 938212 w 938212"/>
                <a:gd name="connsiteY37" fmla="*/ 252412 h 1457325"/>
                <a:gd name="connsiteX38" fmla="*/ 871537 w 938212"/>
                <a:gd name="connsiteY38" fmla="*/ 314325 h 1457325"/>
                <a:gd name="connsiteX39" fmla="*/ 852487 w 938212"/>
                <a:gd name="connsiteY39" fmla="*/ 271462 h 1457325"/>
                <a:gd name="connsiteX40" fmla="*/ 904875 w 938212"/>
                <a:gd name="connsiteY40" fmla="*/ 171450 h 1457325"/>
                <a:gd name="connsiteX41" fmla="*/ 885825 w 938212"/>
                <a:gd name="connsiteY41" fmla="*/ 138112 h 1457325"/>
                <a:gd name="connsiteX42" fmla="*/ 842962 w 938212"/>
                <a:gd name="connsiteY42" fmla="*/ 171450 h 1457325"/>
                <a:gd name="connsiteX43" fmla="*/ 823912 w 938212"/>
                <a:gd name="connsiteY43" fmla="*/ 147637 h 1457325"/>
                <a:gd name="connsiteX44" fmla="*/ 842962 w 938212"/>
                <a:gd name="connsiteY44" fmla="*/ 109537 h 1457325"/>
                <a:gd name="connsiteX45" fmla="*/ 866775 w 938212"/>
                <a:gd name="connsiteY45" fmla="*/ 52387 h 1457325"/>
                <a:gd name="connsiteX46" fmla="*/ 781050 w 938212"/>
                <a:gd name="connsiteY46" fmla="*/ 4762 h 1457325"/>
                <a:gd name="connsiteX47" fmla="*/ 723900 w 938212"/>
                <a:gd name="connsiteY47" fmla="*/ 33337 h 1457325"/>
                <a:gd name="connsiteX48" fmla="*/ 695325 w 938212"/>
                <a:gd name="connsiteY48" fmla="*/ 0 h 1457325"/>
                <a:gd name="connsiteX49" fmla="*/ 681037 w 938212"/>
                <a:gd name="connsiteY49" fmla="*/ 47625 h 1457325"/>
                <a:gd name="connsiteX50" fmla="*/ 523875 w 938212"/>
                <a:gd name="connsiteY50" fmla="*/ 47625 h 1457325"/>
                <a:gd name="connsiteX51" fmla="*/ 515255 w 938212"/>
                <a:gd name="connsiteY51" fmla="*/ 109888 h 1457325"/>
                <a:gd name="connsiteX52" fmla="*/ 478733 w 938212"/>
                <a:gd name="connsiteY52" fmla="*/ 149917 h 1457325"/>
                <a:gd name="connsiteX53" fmla="*/ 366712 w 938212"/>
                <a:gd name="connsiteY53" fmla="*/ 161925 h 1457325"/>
                <a:gd name="connsiteX54" fmla="*/ 309562 w 938212"/>
                <a:gd name="connsiteY54" fmla="*/ 228600 h 1457325"/>
                <a:gd name="connsiteX55" fmla="*/ 242887 w 938212"/>
                <a:gd name="connsiteY55" fmla="*/ 228600 h 1457325"/>
                <a:gd name="connsiteX56" fmla="*/ 171450 w 938212"/>
                <a:gd name="connsiteY56" fmla="*/ 257175 h 1457325"/>
                <a:gd name="connsiteX57" fmla="*/ 150617 w 938212"/>
                <a:gd name="connsiteY57" fmla="*/ 421232 h 1457325"/>
                <a:gd name="connsiteX58" fmla="*/ 100012 w 938212"/>
                <a:gd name="connsiteY58" fmla="*/ 547687 h 1457325"/>
                <a:gd name="connsiteX59" fmla="*/ 52387 w 938212"/>
                <a:gd name="connsiteY59" fmla="*/ 566737 h 1457325"/>
                <a:gd name="connsiteX60" fmla="*/ 19050 w 938212"/>
                <a:gd name="connsiteY60" fmla="*/ 601980 h 1457325"/>
                <a:gd name="connsiteX61" fmla="*/ 76200 w 938212"/>
                <a:gd name="connsiteY61" fmla="*/ 690562 h 1457325"/>
                <a:gd name="connsiteX62" fmla="*/ 29101 w 938212"/>
                <a:gd name="connsiteY62" fmla="*/ 731467 h 1457325"/>
                <a:gd name="connsiteX63" fmla="*/ 36726 w 938212"/>
                <a:gd name="connsiteY63" fmla="*/ 850851 h 1457325"/>
                <a:gd name="connsiteX0" fmla="*/ 36726 w 938212"/>
                <a:gd name="connsiteY0" fmla="*/ 850851 h 1466850"/>
                <a:gd name="connsiteX1" fmla="*/ 0 w 938212"/>
                <a:gd name="connsiteY1" fmla="*/ 1085850 h 1466850"/>
                <a:gd name="connsiteX2" fmla="*/ 42862 w 938212"/>
                <a:gd name="connsiteY2" fmla="*/ 1219200 h 1466850"/>
                <a:gd name="connsiteX3" fmla="*/ 133350 w 938212"/>
                <a:gd name="connsiteY3" fmla="*/ 1300162 h 1466850"/>
                <a:gd name="connsiteX4" fmla="*/ 152399 w 938212"/>
                <a:gd name="connsiteY4" fmla="*/ 1466850 h 1466850"/>
                <a:gd name="connsiteX5" fmla="*/ 300037 w 938212"/>
                <a:gd name="connsiteY5" fmla="*/ 1409700 h 1466850"/>
                <a:gd name="connsiteX6" fmla="*/ 300037 w 938212"/>
                <a:gd name="connsiteY6" fmla="*/ 1357312 h 1466850"/>
                <a:gd name="connsiteX7" fmla="*/ 361950 w 938212"/>
                <a:gd name="connsiteY7" fmla="*/ 1314450 h 1466850"/>
                <a:gd name="connsiteX8" fmla="*/ 357187 w 938212"/>
                <a:gd name="connsiteY8" fmla="*/ 1290637 h 1466850"/>
                <a:gd name="connsiteX9" fmla="*/ 378195 w 938212"/>
                <a:gd name="connsiteY9" fmla="*/ 1246343 h 1466850"/>
                <a:gd name="connsiteX10" fmla="*/ 385762 w 938212"/>
                <a:gd name="connsiteY10" fmla="*/ 1214437 h 1466850"/>
                <a:gd name="connsiteX11" fmla="*/ 457462 w 938212"/>
                <a:gd name="connsiteY11" fmla="*/ 1184430 h 1466850"/>
                <a:gd name="connsiteX12" fmla="*/ 552450 w 938212"/>
                <a:gd name="connsiteY12" fmla="*/ 1157287 h 1466850"/>
                <a:gd name="connsiteX13" fmla="*/ 466725 w 938212"/>
                <a:gd name="connsiteY13" fmla="*/ 1090612 h 1466850"/>
                <a:gd name="connsiteX14" fmla="*/ 542925 w 938212"/>
                <a:gd name="connsiteY14" fmla="*/ 1009650 h 1466850"/>
                <a:gd name="connsiteX15" fmla="*/ 533400 w 938212"/>
                <a:gd name="connsiteY15" fmla="*/ 981075 h 1466850"/>
                <a:gd name="connsiteX16" fmla="*/ 571500 w 938212"/>
                <a:gd name="connsiteY16" fmla="*/ 947737 h 1466850"/>
                <a:gd name="connsiteX17" fmla="*/ 519112 w 938212"/>
                <a:gd name="connsiteY17" fmla="*/ 885825 h 1466850"/>
                <a:gd name="connsiteX18" fmla="*/ 466725 w 938212"/>
                <a:gd name="connsiteY18" fmla="*/ 914400 h 1466850"/>
                <a:gd name="connsiteX19" fmla="*/ 481012 w 938212"/>
                <a:gd name="connsiteY19" fmla="*/ 857250 h 1466850"/>
                <a:gd name="connsiteX20" fmla="*/ 476250 w 938212"/>
                <a:gd name="connsiteY20" fmla="*/ 838200 h 1466850"/>
                <a:gd name="connsiteX21" fmla="*/ 566737 w 938212"/>
                <a:gd name="connsiteY21" fmla="*/ 766762 h 1466850"/>
                <a:gd name="connsiteX22" fmla="*/ 542925 w 938212"/>
                <a:gd name="connsiteY22" fmla="*/ 685800 h 1466850"/>
                <a:gd name="connsiteX23" fmla="*/ 509587 w 938212"/>
                <a:gd name="connsiteY23" fmla="*/ 681037 h 1466850"/>
                <a:gd name="connsiteX24" fmla="*/ 476250 w 938212"/>
                <a:gd name="connsiteY24" fmla="*/ 647700 h 1466850"/>
                <a:gd name="connsiteX25" fmla="*/ 485775 w 938212"/>
                <a:gd name="connsiteY25" fmla="*/ 623887 h 1466850"/>
                <a:gd name="connsiteX26" fmla="*/ 481012 w 938212"/>
                <a:gd name="connsiteY26" fmla="*/ 581025 h 1466850"/>
                <a:gd name="connsiteX27" fmla="*/ 519112 w 938212"/>
                <a:gd name="connsiteY27" fmla="*/ 561975 h 1466850"/>
                <a:gd name="connsiteX28" fmla="*/ 495300 w 938212"/>
                <a:gd name="connsiteY28" fmla="*/ 485775 h 1466850"/>
                <a:gd name="connsiteX29" fmla="*/ 609600 w 938212"/>
                <a:gd name="connsiteY29" fmla="*/ 500062 h 1466850"/>
                <a:gd name="connsiteX30" fmla="*/ 642937 w 938212"/>
                <a:gd name="connsiteY30" fmla="*/ 528637 h 1466850"/>
                <a:gd name="connsiteX31" fmla="*/ 681037 w 938212"/>
                <a:gd name="connsiteY31" fmla="*/ 500062 h 1466850"/>
                <a:gd name="connsiteX32" fmla="*/ 738187 w 938212"/>
                <a:gd name="connsiteY32" fmla="*/ 590550 h 1466850"/>
                <a:gd name="connsiteX33" fmla="*/ 847725 w 938212"/>
                <a:gd name="connsiteY33" fmla="*/ 614362 h 1466850"/>
                <a:gd name="connsiteX34" fmla="*/ 895350 w 938212"/>
                <a:gd name="connsiteY34" fmla="*/ 523875 h 1466850"/>
                <a:gd name="connsiteX35" fmla="*/ 881062 w 938212"/>
                <a:gd name="connsiteY35" fmla="*/ 447675 h 1466850"/>
                <a:gd name="connsiteX36" fmla="*/ 923925 w 938212"/>
                <a:gd name="connsiteY36" fmla="*/ 390525 h 1466850"/>
                <a:gd name="connsiteX37" fmla="*/ 938212 w 938212"/>
                <a:gd name="connsiteY37" fmla="*/ 252412 h 1466850"/>
                <a:gd name="connsiteX38" fmla="*/ 871537 w 938212"/>
                <a:gd name="connsiteY38" fmla="*/ 314325 h 1466850"/>
                <a:gd name="connsiteX39" fmla="*/ 852487 w 938212"/>
                <a:gd name="connsiteY39" fmla="*/ 271462 h 1466850"/>
                <a:gd name="connsiteX40" fmla="*/ 904875 w 938212"/>
                <a:gd name="connsiteY40" fmla="*/ 171450 h 1466850"/>
                <a:gd name="connsiteX41" fmla="*/ 885825 w 938212"/>
                <a:gd name="connsiteY41" fmla="*/ 138112 h 1466850"/>
                <a:gd name="connsiteX42" fmla="*/ 842962 w 938212"/>
                <a:gd name="connsiteY42" fmla="*/ 171450 h 1466850"/>
                <a:gd name="connsiteX43" fmla="*/ 823912 w 938212"/>
                <a:gd name="connsiteY43" fmla="*/ 147637 h 1466850"/>
                <a:gd name="connsiteX44" fmla="*/ 842962 w 938212"/>
                <a:gd name="connsiteY44" fmla="*/ 109537 h 1466850"/>
                <a:gd name="connsiteX45" fmla="*/ 866775 w 938212"/>
                <a:gd name="connsiteY45" fmla="*/ 52387 h 1466850"/>
                <a:gd name="connsiteX46" fmla="*/ 781050 w 938212"/>
                <a:gd name="connsiteY46" fmla="*/ 4762 h 1466850"/>
                <a:gd name="connsiteX47" fmla="*/ 723900 w 938212"/>
                <a:gd name="connsiteY47" fmla="*/ 33337 h 1466850"/>
                <a:gd name="connsiteX48" fmla="*/ 695325 w 938212"/>
                <a:gd name="connsiteY48" fmla="*/ 0 h 1466850"/>
                <a:gd name="connsiteX49" fmla="*/ 681037 w 938212"/>
                <a:gd name="connsiteY49" fmla="*/ 47625 h 1466850"/>
                <a:gd name="connsiteX50" fmla="*/ 523875 w 938212"/>
                <a:gd name="connsiteY50" fmla="*/ 47625 h 1466850"/>
                <a:gd name="connsiteX51" fmla="*/ 515255 w 938212"/>
                <a:gd name="connsiteY51" fmla="*/ 109888 h 1466850"/>
                <a:gd name="connsiteX52" fmla="*/ 478733 w 938212"/>
                <a:gd name="connsiteY52" fmla="*/ 149917 h 1466850"/>
                <a:gd name="connsiteX53" fmla="*/ 366712 w 938212"/>
                <a:gd name="connsiteY53" fmla="*/ 161925 h 1466850"/>
                <a:gd name="connsiteX54" fmla="*/ 309562 w 938212"/>
                <a:gd name="connsiteY54" fmla="*/ 228600 h 1466850"/>
                <a:gd name="connsiteX55" fmla="*/ 242887 w 938212"/>
                <a:gd name="connsiteY55" fmla="*/ 228600 h 1466850"/>
                <a:gd name="connsiteX56" fmla="*/ 171450 w 938212"/>
                <a:gd name="connsiteY56" fmla="*/ 257175 h 1466850"/>
                <a:gd name="connsiteX57" fmla="*/ 150617 w 938212"/>
                <a:gd name="connsiteY57" fmla="*/ 421232 h 1466850"/>
                <a:gd name="connsiteX58" fmla="*/ 100012 w 938212"/>
                <a:gd name="connsiteY58" fmla="*/ 547687 h 1466850"/>
                <a:gd name="connsiteX59" fmla="*/ 52387 w 938212"/>
                <a:gd name="connsiteY59" fmla="*/ 566737 h 1466850"/>
                <a:gd name="connsiteX60" fmla="*/ 19050 w 938212"/>
                <a:gd name="connsiteY60" fmla="*/ 601980 h 1466850"/>
                <a:gd name="connsiteX61" fmla="*/ 76200 w 938212"/>
                <a:gd name="connsiteY61" fmla="*/ 690562 h 1466850"/>
                <a:gd name="connsiteX62" fmla="*/ 29101 w 938212"/>
                <a:gd name="connsiteY62" fmla="*/ 731467 h 1466850"/>
                <a:gd name="connsiteX63" fmla="*/ 36726 w 938212"/>
                <a:gd name="connsiteY63" fmla="*/ 850851 h 1466850"/>
                <a:gd name="connsiteX0" fmla="*/ 36726 w 938212"/>
                <a:gd name="connsiteY0" fmla="*/ 850851 h 1466850"/>
                <a:gd name="connsiteX1" fmla="*/ 0 w 938212"/>
                <a:gd name="connsiteY1" fmla="*/ 1085850 h 1466850"/>
                <a:gd name="connsiteX2" fmla="*/ 42862 w 938212"/>
                <a:gd name="connsiteY2" fmla="*/ 1219200 h 1466850"/>
                <a:gd name="connsiteX3" fmla="*/ 133350 w 938212"/>
                <a:gd name="connsiteY3" fmla="*/ 1300162 h 1466850"/>
                <a:gd name="connsiteX4" fmla="*/ 152399 w 938212"/>
                <a:gd name="connsiteY4" fmla="*/ 1466850 h 1466850"/>
                <a:gd name="connsiteX5" fmla="*/ 300037 w 938212"/>
                <a:gd name="connsiteY5" fmla="*/ 1409700 h 1466850"/>
                <a:gd name="connsiteX6" fmla="*/ 300037 w 938212"/>
                <a:gd name="connsiteY6" fmla="*/ 1357312 h 1466850"/>
                <a:gd name="connsiteX7" fmla="*/ 361950 w 938212"/>
                <a:gd name="connsiteY7" fmla="*/ 1314450 h 1466850"/>
                <a:gd name="connsiteX8" fmla="*/ 357187 w 938212"/>
                <a:gd name="connsiteY8" fmla="*/ 1290637 h 1466850"/>
                <a:gd name="connsiteX9" fmla="*/ 378195 w 938212"/>
                <a:gd name="connsiteY9" fmla="*/ 1246343 h 1466850"/>
                <a:gd name="connsiteX10" fmla="*/ 385762 w 938212"/>
                <a:gd name="connsiteY10" fmla="*/ 1214437 h 1466850"/>
                <a:gd name="connsiteX11" fmla="*/ 457462 w 938212"/>
                <a:gd name="connsiteY11" fmla="*/ 1184430 h 1466850"/>
                <a:gd name="connsiteX12" fmla="*/ 552450 w 938212"/>
                <a:gd name="connsiteY12" fmla="*/ 1157287 h 1466850"/>
                <a:gd name="connsiteX13" fmla="*/ 466725 w 938212"/>
                <a:gd name="connsiteY13" fmla="*/ 1090612 h 1466850"/>
                <a:gd name="connsiteX14" fmla="*/ 542925 w 938212"/>
                <a:gd name="connsiteY14" fmla="*/ 1009650 h 1466850"/>
                <a:gd name="connsiteX15" fmla="*/ 533400 w 938212"/>
                <a:gd name="connsiteY15" fmla="*/ 981075 h 1466850"/>
                <a:gd name="connsiteX16" fmla="*/ 571500 w 938212"/>
                <a:gd name="connsiteY16" fmla="*/ 947737 h 1466850"/>
                <a:gd name="connsiteX17" fmla="*/ 519112 w 938212"/>
                <a:gd name="connsiteY17" fmla="*/ 885825 h 1466850"/>
                <a:gd name="connsiteX18" fmla="*/ 466725 w 938212"/>
                <a:gd name="connsiteY18" fmla="*/ 914400 h 1466850"/>
                <a:gd name="connsiteX19" fmla="*/ 481012 w 938212"/>
                <a:gd name="connsiteY19" fmla="*/ 857250 h 1466850"/>
                <a:gd name="connsiteX20" fmla="*/ 476250 w 938212"/>
                <a:gd name="connsiteY20" fmla="*/ 838200 h 1466850"/>
                <a:gd name="connsiteX21" fmla="*/ 566737 w 938212"/>
                <a:gd name="connsiteY21" fmla="*/ 766762 h 1466850"/>
                <a:gd name="connsiteX22" fmla="*/ 542925 w 938212"/>
                <a:gd name="connsiteY22" fmla="*/ 685800 h 1466850"/>
                <a:gd name="connsiteX23" fmla="*/ 509587 w 938212"/>
                <a:gd name="connsiteY23" fmla="*/ 681037 h 1466850"/>
                <a:gd name="connsiteX24" fmla="*/ 476250 w 938212"/>
                <a:gd name="connsiteY24" fmla="*/ 647700 h 1466850"/>
                <a:gd name="connsiteX25" fmla="*/ 485775 w 938212"/>
                <a:gd name="connsiteY25" fmla="*/ 623887 h 1466850"/>
                <a:gd name="connsiteX26" fmla="*/ 481012 w 938212"/>
                <a:gd name="connsiteY26" fmla="*/ 581025 h 1466850"/>
                <a:gd name="connsiteX27" fmla="*/ 519112 w 938212"/>
                <a:gd name="connsiteY27" fmla="*/ 561975 h 1466850"/>
                <a:gd name="connsiteX28" fmla="*/ 495300 w 938212"/>
                <a:gd name="connsiteY28" fmla="*/ 485775 h 1466850"/>
                <a:gd name="connsiteX29" fmla="*/ 609600 w 938212"/>
                <a:gd name="connsiteY29" fmla="*/ 500062 h 1466850"/>
                <a:gd name="connsiteX30" fmla="*/ 642937 w 938212"/>
                <a:gd name="connsiteY30" fmla="*/ 528637 h 1466850"/>
                <a:gd name="connsiteX31" fmla="*/ 681037 w 938212"/>
                <a:gd name="connsiteY31" fmla="*/ 500062 h 1466850"/>
                <a:gd name="connsiteX32" fmla="*/ 738187 w 938212"/>
                <a:gd name="connsiteY32" fmla="*/ 590550 h 1466850"/>
                <a:gd name="connsiteX33" fmla="*/ 847725 w 938212"/>
                <a:gd name="connsiteY33" fmla="*/ 614362 h 1466850"/>
                <a:gd name="connsiteX34" fmla="*/ 895350 w 938212"/>
                <a:gd name="connsiteY34" fmla="*/ 523875 h 1466850"/>
                <a:gd name="connsiteX35" fmla="*/ 881062 w 938212"/>
                <a:gd name="connsiteY35" fmla="*/ 447675 h 1466850"/>
                <a:gd name="connsiteX36" fmla="*/ 923925 w 938212"/>
                <a:gd name="connsiteY36" fmla="*/ 390525 h 1466850"/>
                <a:gd name="connsiteX37" fmla="*/ 938212 w 938212"/>
                <a:gd name="connsiteY37" fmla="*/ 252412 h 1466850"/>
                <a:gd name="connsiteX38" fmla="*/ 871537 w 938212"/>
                <a:gd name="connsiteY38" fmla="*/ 314325 h 1466850"/>
                <a:gd name="connsiteX39" fmla="*/ 852487 w 938212"/>
                <a:gd name="connsiteY39" fmla="*/ 271462 h 1466850"/>
                <a:gd name="connsiteX40" fmla="*/ 904875 w 938212"/>
                <a:gd name="connsiteY40" fmla="*/ 171450 h 1466850"/>
                <a:gd name="connsiteX41" fmla="*/ 885825 w 938212"/>
                <a:gd name="connsiteY41" fmla="*/ 138112 h 1466850"/>
                <a:gd name="connsiteX42" fmla="*/ 842962 w 938212"/>
                <a:gd name="connsiteY42" fmla="*/ 171450 h 1466850"/>
                <a:gd name="connsiteX43" fmla="*/ 823912 w 938212"/>
                <a:gd name="connsiteY43" fmla="*/ 147637 h 1466850"/>
                <a:gd name="connsiteX44" fmla="*/ 842962 w 938212"/>
                <a:gd name="connsiteY44" fmla="*/ 109537 h 1466850"/>
                <a:gd name="connsiteX45" fmla="*/ 866775 w 938212"/>
                <a:gd name="connsiteY45" fmla="*/ 52387 h 1466850"/>
                <a:gd name="connsiteX46" fmla="*/ 781050 w 938212"/>
                <a:gd name="connsiteY46" fmla="*/ 4762 h 1466850"/>
                <a:gd name="connsiteX47" fmla="*/ 723900 w 938212"/>
                <a:gd name="connsiteY47" fmla="*/ 33337 h 1466850"/>
                <a:gd name="connsiteX48" fmla="*/ 695325 w 938212"/>
                <a:gd name="connsiteY48" fmla="*/ 0 h 1466850"/>
                <a:gd name="connsiteX49" fmla="*/ 681037 w 938212"/>
                <a:gd name="connsiteY49" fmla="*/ 47625 h 1466850"/>
                <a:gd name="connsiteX50" fmla="*/ 523875 w 938212"/>
                <a:gd name="connsiteY50" fmla="*/ 47625 h 1466850"/>
                <a:gd name="connsiteX51" fmla="*/ 515255 w 938212"/>
                <a:gd name="connsiteY51" fmla="*/ 109888 h 1466850"/>
                <a:gd name="connsiteX52" fmla="*/ 478733 w 938212"/>
                <a:gd name="connsiteY52" fmla="*/ 149917 h 1466850"/>
                <a:gd name="connsiteX53" fmla="*/ 366712 w 938212"/>
                <a:gd name="connsiteY53" fmla="*/ 161925 h 1466850"/>
                <a:gd name="connsiteX54" fmla="*/ 309562 w 938212"/>
                <a:gd name="connsiteY54" fmla="*/ 228600 h 1466850"/>
                <a:gd name="connsiteX55" fmla="*/ 242887 w 938212"/>
                <a:gd name="connsiteY55" fmla="*/ 228600 h 1466850"/>
                <a:gd name="connsiteX56" fmla="*/ 171450 w 938212"/>
                <a:gd name="connsiteY56" fmla="*/ 257175 h 1466850"/>
                <a:gd name="connsiteX57" fmla="*/ 150617 w 938212"/>
                <a:gd name="connsiteY57" fmla="*/ 421232 h 1466850"/>
                <a:gd name="connsiteX58" fmla="*/ 92869 w 938212"/>
                <a:gd name="connsiteY58" fmla="*/ 578643 h 1466850"/>
                <a:gd name="connsiteX59" fmla="*/ 52387 w 938212"/>
                <a:gd name="connsiteY59" fmla="*/ 566737 h 1466850"/>
                <a:gd name="connsiteX60" fmla="*/ 19050 w 938212"/>
                <a:gd name="connsiteY60" fmla="*/ 601980 h 1466850"/>
                <a:gd name="connsiteX61" fmla="*/ 76200 w 938212"/>
                <a:gd name="connsiteY61" fmla="*/ 690562 h 1466850"/>
                <a:gd name="connsiteX62" fmla="*/ 29101 w 938212"/>
                <a:gd name="connsiteY62" fmla="*/ 731467 h 1466850"/>
                <a:gd name="connsiteX63" fmla="*/ 36726 w 938212"/>
                <a:gd name="connsiteY63" fmla="*/ 850851 h 1466850"/>
                <a:gd name="connsiteX0" fmla="*/ 36726 w 938212"/>
                <a:gd name="connsiteY0" fmla="*/ 850851 h 1466850"/>
                <a:gd name="connsiteX1" fmla="*/ 0 w 938212"/>
                <a:gd name="connsiteY1" fmla="*/ 1085850 h 1466850"/>
                <a:gd name="connsiteX2" fmla="*/ 42862 w 938212"/>
                <a:gd name="connsiteY2" fmla="*/ 1219200 h 1466850"/>
                <a:gd name="connsiteX3" fmla="*/ 133350 w 938212"/>
                <a:gd name="connsiteY3" fmla="*/ 1300162 h 1466850"/>
                <a:gd name="connsiteX4" fmla="*/ 152399 w 938212"/>
                <a:gd name="connsiteY4" fmla="*/ 1466850 h 1466850"/>
                <a:gd name="connsiteX5" fmla="*/ 300037 w 938212"/>
                <a:gd name="connsiteY5" fmla="*/ 1409700 h 1466850"/>
                <a:gd name="connsiteX6" fmla="*/ 300037 w 938212"/>
                <a:gd name="connsiteY6" fmla="*/ 1357312 h 1466850"/>
                <a:gd name="connsiteX7" fmla="*/ 361950 w 938212"/>
                <a:gd name="connsiteY7" fmla="*/ 1314450 h 1466850"/>
                <a:gd name="connsiteX8" fmla="*/ 357187 w 938212"/>
                <a:gd name="connsiteY8" fmla="*/ 1290637 h 1466850"/>
                <a:gd name="connsiteX9" fmla="*/ 378195 w 938212"/>
                <a:gd name="connsiteY9" fmla="*/ 1246343 h 1466850"/>
                <a:gd name="connsiteX10" fmla="*/ 385762 w 938212"/>
                <a:gd name="connsiteY10" fmla="*/ 1214437 h 1466850"/>
                <a:gd name="connsiteX11" fmla="*/ 457462 w 938212"/>
                <a:gd name="connsiteY11" fmla="*/ 1184430 h 1466850"/>
                <a:gd name="connsiteX12" fmla="*/ 552450 w 938212"/>
                <a:gd name="connsiteY12" fmla="*/ 1157287 h 1466850"/>
                <a:gd name="connsiteX13" fmla="*/ 466725 w 938212"/>
                <a:gd name="connsiteY13" fmla="*/ 1090612 h 1466850"/>
                <a:gd name="connsiteX14" fmla="*/ 542925 w 938212"/>
                <a:gd name="connsiteY14" fmla="*/ 1009650 h 1466850"/>
                <a:gd name="connsiteX15" fmla="*/ 533400 w 938212"/>
                <a:gd name="connsiteY15" fmla="*/ 981075 h 1466850"/>
                <a:gd name="connsiteX16" fmla="*/ 571500 w 938212"/>
                <a:gd name="connsiteY16" fmla="*/ 947737 h 1466850"/>
                <a:gd name="connsiteX17" fmla="*/ 519112 w 938212"/>
                <a:gd name="connsiteY17" fmla="*/ 885825 h 1466850"/>
                <a:gd name="connsiteX18" fmla="*/ 466725 w 938212"/>
                <a:gd name="connsiteY18" fmla="*/ 914400 h 1466850"/>
                <a:gd name="connsiteX19" fmla="*/ 481012 w 938212"/>
                <a:gd name="connsiteY19" fmla="*/ 857250 h 1466850"/>
                <a:gd name="connsiteX20" fmla="*/ 476250 w 938212"/>
                <a:gd name="connsiteY20" fmla="*/ 838200 h 1466850"/>
                <a:gd name="connsiteX21" fmla="*/ 566737 w 938212"/>
                <a:gd name="connsiteY21" fmla="*/ 766762 h 1466850"/>
                <a:gd name="connsiteX22" fmla="*/ 542925 w 938212"/>
                <a:gd name="connsiteY22" fmla="*/ 685800 h 1466850"/>
                <a:gd name="connsiteX23" fmla="*/ 509587 w 938212"/>
                <a:gd name="connsiteY23" fmla="*/ 681037 h 1466850"/>
                <a:gd name="connsiteX24" fmla="*/ 476250 w 938212"/>
                <a:gd name="connsiteY24" fmla="*/ 647700 h 1466850"/>
                <a:gd name="connsiteX25" fmla="*/ 485775 w 938212"/>
                <a:gd name="connsiteY25" fmla="*/ 623887 h 1466850"/>
                <a:gd name="connsiteX26" fmla="*/ 481012 w 938212"/>
                <a:gd name="connsiteY26" fmla="*/ 581025 h 1466850"/>
                <a:gd name="connsiteX27" fmla="*/ 519112 w 938212"/>
                <a:gd name="connsiteY27" fmla="*/ 561975 h 1466850"/>
                <a:gd name="connsiteX28" fmla="*/ 495300 w 938212"/>
                <a:gd name="connsiteY28" fmla="*/ 485775 h 1466850"/>
                <a:gd name="connsiteX29" fmla="*/ 609600 w 938212"/>
                <a:gd name="connsiteY29" fmla="*/ 500062 h 1466850"/>
                <a:gd name="connsiteX30" fmla="*/ 642937 w 938212"/>
                <a:gd name="connsiteY30" fmla="*/ 528637 h 1466850"/>
                <a:gd name="connsiteX31" fmla="*/ 681037 w 938212"/>
                <a:gd name="connsiteY31" fmla="*/ 500062 h 1466850"/>
                <a:gd name="connsiteX32" fmla="*/ 738187 w 938212"/>
                <a:gd name="connsiteY32" fmla="*/ 590550 h 1466850"/>
                <a:gd name="connsiteX33" fmla="*/ 847725 w 938212"/>
                <a:gd name="connsiteY33" fmla="*/ 614362 h 1466850"/>
                <a:gd name="connsiteX34" fmla="*/ 895350 w 938212"/>
                <a:gd name="connsiteY34" fmla="*/ 523875 h 1466850"/>
                <a:gd name="connsiteX35" fmla="*/ 881062 w 938212"/>
                <a:gd name="connsiteY35" fmla="*/ 447675 h 1466850"/>
                <a:gd name="connsiteX36" fmla="*/ 923925 w 938212"/>
                <a:gd name="connsiteY36" fmla="*/ 390525 h 1466850"/>
                <a:gd name="connsiteX37" fmla="*/ 938212 w 938212"/>
                <a:gd name="connsiteY37" fmla="*/ 252412 h 1466850"/>
                <a:gd name="connsiteX38" fmla="*/ 871537 w 938212"/>
                <a:gd name="connsiteY38" fmla="*/ 314325 h 1466850"/>
                <a:gd name="connsiteX39" fmla="*/ 852487 w 938212"/>
                <a:gd name="connsiteY39" fmla="*/ 271462 h 1466850"/>
                <a:gd name="connsiteX40" fmla="*/ 914400 w 938212"/>
                <a:gd name="connsiteY40" fmla="*/ 185737 h 1466850"/>
                <a:gd name="connsiteX41" fmla="*/ 885825 w 938212"/>
                <a:gd name="connsiteY41" fmla="*/ 138112 h 1466850"/>
                <a:gd name="connsiteX42" fmla="*/ 842962 w 938212"/>
                <a:gd name="connsiteY42" fmla="*/ 171450 h 1466850"/>
                <a:gd name="connsiteX43" fmla="*/ 823912 w 938212"/>
                <a:gd name="connsiteY43" fmla="*/ 147637 h 1466850"/>
                <a:gd name="connsiteX44" fmla="*/ 842962 w 938212"/>
                <a:gd name="connsiteY44" fmla="*/ 109537 h 1466850"/>
                <a:gd name="connsiteX45" fmla="*/ 866775 w 938212"/>
                <a:gd name="connsiteY45" fmla="*/ 52387 h 1466850"/>
                <a:gd name="connsiteX46" fmla="*/ 781050 w 938212"/>
                <a:gd name="connsiteY46" fmla="*/ 4762 h 1466850"/>
                <a:gd name="connsiteX47" fmla="*/ 723900 w 938212"/>
                <a:gd name="connsiteY47" fmla="*/ 33337 h 1466850"/>
                <a:gd name="connsiteX48" fmla="*/ 695325 w 938212"/>
                <a:gd name="connsiteY48" fmla="*/ 0 h 1466850"/>
                <a:gd name="connsiteX49" fmla="*/ 681037 w 938212"/>
                <a:gd name="connsiteY49" fmla="*/ 47625 h 1466850"/>
                <a:gd name="connsiteX50" fmla="*/ 523875 w 938212"/>
                <a:gd name="connsiteY50" fmla="*/ 47625 h 1466850"/>
                <a:gd name="connsiteX51" fmla="*/ 515255 w 938212"/>
                <a:gd name="connsiteY51" fmla="*/ 109888 h 1466850"/>
                <a:gd name="connsiteX52" fmla="*/ 478733 w 938212"/>
                <a:gd name="connsiteY52" fmla="*/ 149917 h 1466850"/>
                <a:gd name="connsiteX53" fmla="*/ 366712 w 938212"/>
                <a:gd name="connsiteY53" fmla="*/ 161925 h 1466850"/>
                <a:gd name="connsiteX54" fmla="*/ 309562 w 938212"/>
                <a:gd name="connsiteY54" fmla="*/ 228600 h 1466850"/>
                <a:gd name="connsiteX55" fmla="*/ 242887 w 938212"/>
                <a:gd name="connsiteY55" fmla="*/ 228600 h 1466850"/>
                <a:gd name="connsiteX56" fmla="*/ 171450 w 938212"/>
                <a:gd name="connsiteY56" fmla="*/ 257175 h 1466850"/>
                <a:gd name="connsiteX57" fmla="*/ 150617 w 938212"/>
                <a:gd name="connsiteY57" fmla="*/ 421232 h 1466850"/>
                <a:gd name="connsiteX58" fmla="*/ 92869 w 938212"/>
                <a:gd name="connsiteY58" fmla="*/ 578643 h 1466850"/>
                <a:gd name="connsiteX59" fmla="*/ 52387 w 938212"/>
                <a:gd name="connsiteY59" fmla="*/ 566737 h 1466850"/>
                <a:gd name="connsiteX60" fmla="*/ 19050 w 938212"/>
                <a:gd name="connsiteY60" fmla="*/ 601980 h 1466850"/>
                <a:gd name="connsiteX61" fmla="*/ 76200 w 938212"/>
                <a:gd name="connsiteY61" fmla="*/ 690562 h 1466850"/>
                <a:gd name="connsiteX62" fmla="*/ 29101 w 938212"/>
                <a:gd name="connsiteY62" fmla="*/ 731467 h 1466850"/>
                <a:gd name="connsiteX63" fmla="*/ 36726 w 938212"/>
                <a:gd name="connsiteY63" fmla="*/ 850851 h 1466850"/>
                <a:gd name="connsiteX0" fmla="*/ 36726 w 938212"/>
                <a:gd name="connsiteY0" fmla="*/ 850851 h 1466850"/>
                <a:gd name="connsiteX1" fmla="*/ 0 w 938212"/>
                <a:gd name="connsiteY1" fmla="*/ 1085850 h 1466850"/>
                <a:gd name="connsiteX2" fmla="*/ 42862 w 938212"/>
                <a:gd name="connsiteY2" fmla="*/ 1219200 h 1466850"/>
                <a:gd name="connsiteX3" fmla="*/ 133350 w 938212"/>
                <a:gd name="connsiteY3" fmla="*/ 1300162 h 1466850"/>
                <a:gd name="connsiteX4" fmla="*/ 152399 w 938212"/>
                <a:gd name="connsiteY4" fmla="*/ 1466850 h 1466850"/>
                <a:gd name="connsiteX5" fmla="*/ 300037 w 938212"/>
                <a:gd name="connsiteY5" fmla="*/ 1409700 h 1466850"/>
                <a:gd name="connsiteX6" fmla="*/ 300037 w 938212"/>
                <a:gd name="connsiteY6" fmla="*/ 1357312 h 1466850"/>
                <a:gd name="connsiteX7" fmla="*/ 361950 w 938212"/>
                <a:gd name="connsiteY7" fmla="*/ 1314450 h 1466850"/>
                <a:gd name="connsiteX8" fmla="*/ 357187 w 938212"/>
                <a:gd name="connsiteY8" fmla="*/ 1290637 h 1466850"/>
                <a:gd name="connsiteX9" fmla="*/ 378195 w 938212"/>
                <a:gd name="connsiteY9" fmla="*/ 1246343 h 1466850"/>
                <a:gd name="connsiteX10" fmla="*/ 385762 w 938212"/>
                <a:gd name="connsiteY10" fmla="*/ 1214437 h 1466850"/>
                <a:gd name="connsiteX11" fmla="*/ 457462 w 938212"/>
                <a:gd name="connsiteY11" fmla="*/ 1184430 h 1466850"/>
                <a:gd name="connsiteX12" fmla="*/ 552450 w 938212"/>
                <a:gd name="connsiteY12" fmla="*/ 1157287 h 1466850"/>
                <a:gd name="connsiteX13" fmla="*/ 466725 w 938212"/>
                <a:gd name="connsiteY13" fmla="*/ 1090612 h 1466850"/>
                <a:gd name="connsiteX14" fmla="*/ 542925 w 938212"/>
                <a:gd name="connsiteY14" fmla="*/ 1009650 h 1466850"/>
                <a:gd name="connsiteX15" fmla="*/ 533400 w 938212"/>
                <a:gd name="connsiteY15" fmla="*/ 981075 h 1466850"/>
                <a:gd name="connsiteX16" fmla="*/ 571500 w 938212"/>
                <a:gd name="connsiteY16" fmla="*/ 947737 h 1466850"/>
                <a:gd name="connsiteX17" fmla="*/ 519112 w 938212"/>
                <a:gd name="connsiteY17" fmla="*/ 885825 h 1466850"/>
                <a:gd name="connsiteX18" fmla="*/ 466725 w 938212"/>
                <a:gd name="connsiteY18" fmla="*/ 914400 h 1466850"/>
                <a:gd name="connsiteX19" fmla="*/ 481012 w 938212"/>
                <a:gd name="connsiteY19" fmla="*/ 857250 h 1466850"/>
                <a:gd name="connsiteX20" fmla="*/ 476250 w 938212"/>
                <a:gd name="connsiteY20" fmla="*/ 838200 h 1466850"/>
                <a:gd name="connsiteX21" fmla="*/ 566737 w 938212"/>
                <a:gd name="connsiteY21" fmla="*/ 766762 h 1466850"/>
                <a:gd name="connsiteX22" fmla="*/ 542925 w 938212"/>
                <a:gd name="connsiteY22" fmla="*/ 685800 h 1466850"/>
                <a:gd name="connsiteX23" fmla="*/ 509587 w 938212"/>
                <a:gd name="connsiteY23" fmla="*/ 681037 h 1466850"/>
                <a:gd name="connsiteX24" fmla="*/ 476250 w 938212"/>
                <a:gd name="connsiteY24" fmla="*/ 647700 h 1466850"/>
                <a:gd name="connsiteX25" fmla="*/ 485775 w 938212"/>
                <a:gd name="connsiteY25" fmla="*/ 623887 h 1466850"/>
                <a:gd name="connsiteX26" fmla="*/ 481012 w 938212"/>
                <a:gd name="connsiteY26" fmla="*/ 581025 h 1466850"/>
                <a:gd name="connsiteX27" fmla="*/ 519112 w 938212"/>
                <a:gd name="connsiteY27" fmla="*/ 561975 h 1466850"/>
                <a:gd name="connsiteX28" fmla="*/ 495300 w 938212"/>
                <a:gd name="connsiteY28" fmla="*/ 485775 h 1466850"/>
                <a:gd name="connsiteX29" fmla="*/ 609600 w 938212"/>
                <a:gd name="connsiteY29" fmla="*/ 500062 h 1466850"/>
                <a:gd name="connsiteX30" fmla="*/ 642937 w 938212"/>
                <a:gd name="connsiteY30" fmla="*/ 528637 h 1466850"/>
                <a:gd name="connsiteX31" fmla="*/ 681037 w 938212"/>
                <a:gd name="connsiteY31" fmla="*/ 500062 h 1466850"/>
                <a:gd name="connsiteX32" fmla="*/ 738187 w 938212"/>
                <a:gd name="connsiteY32" fmla="*/ 590550 h 1466850"/>
                <a:gd name="connsiteX33" fmla="*/ 847725 w 938212"/>
                <a:gd name="connsiteY33" fmla="*/ 614362 h 1466850"/>
                <a:gd name="connsiteX34" fmla="*/ 895350 w 938212"/>
                <a:gd name="connsiteY34" fmla="*/ 523875 h 1466850"/>
                <a:gd name="connsiteX35" fmla="*/ 881062 w 938212"/>
                <a:gd name="connsiteY35" fmla="*/ 447675 h 1466850"/>
                <a:gd name="connsiteX36" fmla="*/ 923925 w 938212"/>
                <a:gd name="connsiteY36" fmla="*/ 390525 h 1466850"/>
                <a:gd name="connsiteX37" fmla="*/ 938212 w 938212"/>
                <a:gd name="connsiteY37" fmla="*/ 252412 h 1466850"/>
                <a:gd name="connsiteX38" fmla="*/ 871537 w 938212"/>
                <a:gd name="connsiteY38" fmla="*/ 314325 h 1466850"/>
                <a:gd name="connsiteX39" fmla="*/ 852487 w 938212"/>
                <a:gd name="connsiteY39" fmla="*/ 271462 h 1466850"/>
                <a:gd name="connsiteX40" fmla="*/ 914400 w 938212"/>
                <a:gd name="connsiteY40" fmla="*/ 185737 h 1466850"/>
                <a:gd name="connsiteX41" fmla="*/ 895350 w 938212"/>
                <a:gd name="connsiteY41" fmla="*/ 147637 h 1466850"/>
                <a:gd name="connsiteX42" fmla="*/ 842962 w 938212"/>
                <a:gd name="connsiteY42" fmla="*/ 171450 h 1466850"/>
                <a:gd name="connsiteX43" fmla="*/ 823912 w 938212"/>
                <a:gd name="connsiteY43" fmla="*/ 147637 h 1466850"/>
                <a:gd name="connsiteX44" fmla="*/ 842962 w 938212"/>
                <a:gd name="connsiteY44" fmla="*/ 109537 h 1466850"/>
                <a:gd name="connsiteX45" fmla="*/ 866775 w 938212"/>
                <a:gd name="connsiteY45" fmla="*/ 52387 h 1466850"/>
                <a:gd name="connsiteX46" fmla="*/ 781050 w 938212"/>
                <a:gd name="connsiteY46" fmla="*/ 4762 h 1466850"/>
                <a:gd name="connsiteX47" fmla="*/ 723900 w 938212"/>
                <a:gd name="connsiteY47" fmla="*/ 33337 h 1466850"/>
                <a:gd name="connsiteX48" fmla="*/ 695325 w 938212"/>
                <a:gd name="connsiteY48" fmla="*/ 0 h 1466850"/>
                <a:gd name="connsiteX49" fmla="*/ 681037 w 938212"/>
                <a:gd name="connsiteY49" fmla="*/ 47625 h 1466850"/>
                <a:gd name="connsiteX50" fmla="*/ 523875 w 938212"/>
                <a:gd name="connsiteY50" fmla="*/ 47625 h 1466850"/>
                <a:gd name="connsiteX51" fmla="*/ 515255 w 938212"/>
                <a:gd name="connsiteY51" fmla="*/ 109888 h 1466850"/>
                <a:gd name="connsiteX52" fmla="*/ 478733 w 938212"/>
                <a:gd name="connsiteY52" fmla="*/ 149917 h 1466850"/>
                <a:gd name="connsiteX53" fmla="*/ 366712 w 938212"/>
                <a:gd name="connsiteY53" fmla="*/ 161925 h 1466850"/>
                <a:gd name="connsiteX54" fmla="*/ 309562 w 938212"/>
                <a:gd name="connsiteY54" fmla="*/ 228600 h 1466850"/>
                <a:gd name="connsiteX55" fmla="*/ 242887 w 938212"/>
                <a:gd name="connsiteY55" fmla="*/ 228600 h 1466850"/>
                <a:gd name="connsiteX56" fmla="*/ 171450 w 938212"/>
                <a:gd name="connsiteY56" fmla="*/ 257175 h 1466850"/>
                <a:gd name="connsiteX57" fmla="*/ 150617 w 938212"/>
                <a:gd name="connsiteY57" fmla="*/ 421232 h 1466850"/>
                <a:gd name="connsiteX58" fmla="*/ 92869 w 938212"/>
                <a:gd name="connsiteY58" fmla="*/ 578643 h 1466850"/>
                <a:gd name="connsiteX59" fmla="*/ 52387 w 938212"/>
                <a:gd name="connsiteY59" fmla="*/ 566737 h 1466850"/>
                <a:gd name="connsiteX60" fmla="*/ 19050 w 938212"/>
                <a:gd name="connsiteY60" fmla="*/ 601980 h 1466850"/>
                <a:gd name="connsiteX61" fmla="*/ 76200 w 938212"/>
                <a:gd name="connsiteY61" fmla="*/ 690562 h 1466850"/>
                <a:gd name="connsiteX62" fmla="*/ 29101 w 938212"/>
                <a:gd name="connsiteY62" fmla="*/ 731467 h 1466850"/>
                <a:gd name="connsiteX63" fmla="*/ 36726 w 938212"/>
                <a:gd name="connsiteY63" fmla="*/ 850851 h 1466850"/>
                <a:gd name="connsiteX0" fmla="*/ 36726 w 938212"/>
                <a:gd name="connsiteY0" fmla="*/ 850851 h 1466850"/>
                <a:gd name="connsiteX1" fmla="*/ 0 w 938212"/>
                <a:gd name="connsiteY1" fmla="*/ 1085850 h 1466850"/>
                <a:gd name="connsiteX2" fmla="*/ 42862 w 938212"/>
                <a:gd name="connsiteY2" fmla="*/ 1219200 h 1466850"/>
                <a:gd name="connsiteX3" fmla="*/ 133350 w 938212"/>
                <a:gd name="connsiteY3" fmla="*/ 1300162 h 1466850"/>
                <a:gd name="connsiteX4" fmla="*/ 152399 w 938212"/>
                <a:gd name="connsiteY4" fmla="*/ 1466850 h 1466850"/>
                <a:gd name="connsiteX5" fmla="*/ 300037 w 938212"/>
                <a:gd name="connsiteY5" fmla="*/ 1409700 h 1466850"/>
                <a:gd name="connsiteX6" fmla="*/ 300037 w 938212"/>
                <a:gd name="connsiteY6" fmla="*/ 1357312 h 1466850"/>
                <a:gd name="connsiteX7" fmla="*/ 361950 w 938212"/>
                <a:gd name="connsiteY7" fmla="*/ 1314450 h 1466850"/>
                <a:gd name="connsiteX8" fmla="*/ 357187 w 938212"/>
                <a:gd name="connsiteY8" fmla="*/ 1290637 h 1466850"/>
                <a:gd name="connsiteX9" fmla="*/ 378195 w 938212"/>
                <a:gd name="connsiteY9" fmla="*/ 1246343 h 1466850"/>
                <a:gd name="connsiteX10" fmla="*/ 385762 w 938212"/>
                <a:gd name="connsiteY10" fmla="*/ 1214437 h 1466850"/>
                <a:gd name="connsiteX11" fmla="*/ 457462 w 938212"/>
                <a:gd name="connsiteY11" fmla="*/ 1184430 h 1466850"/>
                <a:gd name="connsiteX12" fmla="*/ 552450 w 938212"/>
                <a:gd name="connsiteY12" fmla="*/ 1157287 h 1466850"/>
                <a:gd name="connsiteX13" fmla="*/ 466725 w 938212"/>
                <a:gd name="connsiteY13" fmla="*/ 1090612 h 1466850"/>
                <a:gd name="connsiteX14" fmla="*/ 542925 w 938212"/>
                <a:gd name="connsiteY14" fmla="*/ 1009650 h 1466850"/>
                <a:gd name="connsiteX15" fmla="*/ 533400 w 938212"/>
                <a:gd name="connsiteY15" fmla="*/ 981075 h 1466850"/>
                <a:gd name="connsiteX16" fmla="*/ 571500 w 938212"/>
                <a:gd name="connsiteY16" fmla="*/ 947737 h 1466850"/>
                <a:gd name="connsiteX17" fmla="*/ 519112 w 938212"/>
                <a:gd name="connsiteY17" fmla="*/ 885825 h 1466850"/>
                <a:gd name="connsiteX18" fmla="*/ 466725 w 938212"/>
                <a:gd name="connsiteY18" fmla="*/ 914400 h 1466850"/>
                <a:gd name="connsiteX19" fmla="*/ 481012 w 938212"/>
                <a:gd name="connsiteY19" fmla="*/ 857250 h 1466850"/>
                <a:gd name="connsiteX20" fmla="*/ 476250 w 938212"/>
                <a:gd name="connsiteY20" fmla="*/ 838200 h 1466850"/>
                <a:gd name="connsiteX21" fmla="*/ 566737 w 938212"/>
                <a:gd name="connsiteY21" fmla="*/ 766762 h 1466850"/>
                <a:gd name="connsiteX22" fmla="*/ 542925 w 938212"/>
                <a:gd name="connsiteY22" fmla="*/ 685800 h 1466850"/>
                <a:gd name="connsiteX23" fmla="*/ 509587 w 938212"/>
                <a:gd name="connsiteY23" fmla="*/ 681037 h 1466850"/>
                <a:gd name="connsiteX24" fmla="*/ 476250 w 938212"/>
                <a:gd name="connsiteY24" fmla="*/ 647700 h 1466850"/>
                <a:gd name="connsiteX25" fmla="*/ 485775 w 938212"/>
                <a:gd name="connsiteY25" fmla="*/ 623887 h 1466850"/>
                <a:gd name="connsiteX26" fmla="*/ 481012 w 938212"/>
                <a:gd name="connsiteY26" fmla="*/ 581025 h 1466850"/>
                <a:gd name="connsiteX27" fmla="*/ 519112 w 938212"/>
                <a:gd name="connsiteY27" fmla="*/ 561975 h 1466850"/>
                <a:gd name="connsiteX28" fmla="*/ 495300 w 938212"/>
                <a:gd name="connsiteY28" fmla="*/ 485775 h 1466850"/>
                <a:gd name="connsiteX29" fmla="*/ 609600 w 938212"/>
                <a:gd name="connsiteY29" fmla="*/ 500062 h 1466850"/>
                <a:gd name="connsiteX30" fmla="*/ 642937 w 938212"/>
                <a:gd name="connsiteY30" fmla="*/ 528637 h 1466850"/>
                <a:gd name="connsiteX31" fmla="*/ 681037 w 938212"/>
                <a:gd name="connsiteY31" fmla="*/ 500062 h 1466850"/>
                <a:gd name="connsiteX32" fmla="*/ 738187 w 938212"/>
                <a:gd name="connsiteY32" fmla="*/ 590550 h 1466850"/>
                <a:gd name="connsiteX33" fmla="*/ 847725 w 938212"/>
                <a:gd name="connsiteY33" fmla="*/ 614362 h 1466850"/>
                <a:gd name="connsiteX34" fmla="*/ 895350 w 938212"/>
                <a:gd name="connsiteY34" fmla="*/ 523875 h 1466850"/>
                <a:gd name="connsiteX35" fmla="*/ 881062 w 938212"/>
                <a:gd name="connsiteY35" fmla="*/ 447675 h 1466850"/>
                <a:gd name="connsiteX36" fmla="*/ 923925 w 938212"/>
                <a:gd name="connsiteY36" fmla="*/ 390525 h 1466850"/>
                <a:gd name="connsiteX37" fmla="*/ 938212 w 938212"/>
                <a:gd name="connsiteY37" fmla="*/ 252412 h 1466850"/>
                <a:gd name="connsiteX38" fmla="*/ 871537 w 938212"/>
                <a:gd name="connsiteY38" fmla="*/ 314325 h 1466850"/>
                <a:gd name="connsiteX39" fmla="*/ 852487 w 938212"/>
                <a:gd name="connsiteY39" fmla="*/ 271462 h 1466850"/>
                <a:gd name="connsiteX40" fmla="*/ 914400 w 938212"/>
                <a:gd name="connsiteY40" fmla="*/ 185737 h 1466850"/>
                <a:gd name="connsiteX41" fmla="*/ 895350 w 938212"/>
                <a:gd name="connsiteY41" fmla="*/ 147637 h 1466850"/>
                <a:gd name="connsiteX42" fmla="*/ 857249 w 938212"/>
                <a:gd name="connsiteY42" fmla="*/ 147637 h 1466850"/>
                <a:gd name="connsiteX43" fmla="*/ 823912 w 938212"/>
                <a:gd name="connsiteY43" fmla="*/ 147637 h 1466850"/>
                <a:gd name="connsiteX44" fmla="*/ 842962 w 938212"/>
                <a:gd name="connsiteY44" fmla="*/ 109537 h 1466850"/>
                <a:gd name="connsiteX45" fmla="*/ 866775 w 938212"/>
                <a:gd name="connsiteY45" fmla="*/ 52387 h 1466850"/>
                <a:gd name="connsiteX46" fmla="*/ 781050 w 938212"/>
                <a:gd name="connsiteY46" fmla="*/ 4762 h 1466850"/>
                <a:gd name="connsiteX47" fmla="*/ 723900 w 938212"/>
                <a:gd name="connsiteY47" fmla="*/ 33337 h 1466850"/>
                <a:gd name="connsiteX48" fmla="*/ 695325 w 938212"/>
                <a:gd name="connsiteY48" fmla="*/ 0 h 1466850"/>
                <a:gd name="connsiteX49" fmla="*/ 681037 w 938212"/>
                <a:gd name="connsiteY49" fmla="*/ 47625 h 1466850"/>
                <a:gd name="connsiteX50" fmla="*/ 523875 w 938212"/>
                <a:gd name="connsiteY50" fmla="*/ 47625 h 1466850"/>
                <a:gd name="connsiteX51" fmla="*/ 515255 w 938212"/>
                <a:gd name="connsiteY51" fmla="*/ 109888 h 1466850"/>
                <a:gd name="connsiteX52" fmla="*/ 478733 w 938212"/>
                <a:gd name="connsiteY52" fmla="*/ 149917 h 1466850"/>
                <a:gd name="connsiteX53" fmla="*/ 366712 w 938212"/>
                <a:gd name="connsiteY53" fmla="*/ 161925 h 1466850"/>
                <a:gd name="connsiteX54" fmla="*/ 309562 w 938212"/>
                <a:gd name="connsiteY54" fmla="*/ 228600 h 1466850"/>
                <a:gd name="connsiteX55" fmla="*/ 242887 w 938212"/>
                <a:gd name="connsiteY55" fmla="*/ 228600 h 1466850"/>
                <a:gd name="connsiteX56" fmla="*/ 171450 w 938212"/>
                <a:gd name="connsiteY56" fmla="*/ 257175 h 1466850"/>
                <a:gd name="connsiteX57" fmla="*/ 150617 w 938212"/>
                <a:gd name="connsiteY57" fmla="*/ 421232 h 1466850"/>
                <a:gd name="connsiteX58" fmla="*/ 92869 w 938212"/>
                <a:gd name="connsiteY58" fmla="*/ 578643 h 1466850"/>
                <a:gd name="connsiteX59" fmla="*/ 52387 w 938212"/>
                <a:gd name="connsiteY59" fmla="*/ 566737 h 1466850"/>
                <a:gd name="connsiteX60" fmla="*/ 19050 w 938212"/>
                <a:gd name="connsiteY60" fmla="*/ 601980 h 1466850"/>
                <a:gd name="connsiteX61" fmla="*/ 76200 w 938212"/>
                <a:gd name="connsiteY61" fmla="*/ 690562 h 1466850"/>
                <a:gd name="connsiteX62" fmla="*/ 29101 w 938212"/>
                <a:gd name="connsiteY62" fmla="*/ 731467 h 1466850"/>
                <a:gd name="connsiteX63" fmla="*/ 36726 w 938212"/>
                <a:gd name="connsiteY63" fmla="*/ 850851 h 1466850"/>
                <a:gd name="connsiteX0" fmla="*/ 36726 w 938212"/>
                <a:gd name="connsiteY0" fmla="*/ 850851 h 1466850"/>
                <a:gd name="connsiteX1" fmla="*/ 0 w 938212"/>
                <a:gd name="connsiteY1" fmla="*/ 1085850 h 1466850"/>
                <a:gd name="connsiteX2" fmla="*/ 42862 w 938212"/>
                <a:gd name="connsiteY2" fmla="*/ 1219200 h 1466850"/>
                <a:gd name="connsiteX3" fmla="*/ 133350 w 938212"/>
                <a:gd name="connsiteY3" fmla="*/ 1300162 h 1466850"/>
                <a:gd name="connsiteX4" fmla="*/ 152399 w 938212"/>
                <a:gd name="connsiteY4" fmla="*/ 1466850 h 1466850"/>
                <a:gd name="connsiteX5" fmla="*/ 300037 w 938212"/>
                <a:gd name="connsiteY5" fmla="*/ 1409700 h 1466850"/>
                <a:gd name="connsiteX6" fmla="*/ 300037 w 938212"/>
                <a:gd name="connsiteY6" fmla="*/ 1357312 h 1466850"/>
                <a:gd name="connsiteX7" fmla="*/ 361950 w 938212"/>
                <a:gd name="connsiteY7" fmla="*/ 1314450 h 1466850"/>
                <a:gd name="connsiteX8" fmla="*/ 357187 w 938212"/>
                <a:gd name="connsiteY8" fmla="*/ 1290637 h 1466850"/>
                <a:gd name="connsiteX9" fmla="*/ 378195 w 938212"/>
                <a:gd name="connsiteY9" fmla="*/ 1246343 h 1466850"/>
                <a:gd name="connsiteX10" fmla="*/ 385762 w 938212"/>
                <a:gd name="connsiteY10" fmla="*/ 1214437 h 1466850"/>
                <a:gd name="connsiteX11" fmla="*/ 457462 w 938212"/>
                <a:gd name="connsiteY11" fmla="*/ 1184430 h 1466850"/>
                <a:gd name="connsiteX12" fmla="*/ 552450 w 938212"/>
                <a:gd name="connsiteY12" fmla="*/ 1157287 h 1466850"/>
                <a:gd name="connsiteX13" fmla="*/ 466725 w 938212"/>
                <a:gd name="connsiteY13" fmla="*/ 1090612 h 1466850"/>
                <a:gd name="connsiteX14" fmla="*/ 542925 w 938212"/>
                <a:gd name="connsiteY14" fmla="*/ 1009650 h 1466850"/>
                <a:gd name="connsiteX15" fmla="*/ 533400 w 938212"/>
                <a:gd name="connsiteY15" fmla="*/ 981075 h 1466850"/>
                <a:gd name="connsiteX16" fmla="*/ 571500 w 938212"/>
                <a:gd name="connsiteY16" fmla="*/ 947737 h 1466850"/>
                <a:gd name="connsiteX17" fmla="*/ 519112 w 938212"/>
                <a:gd name="connsiteY17" fmla="*/ 885825 h 1466850"/>
                <a:gd name="connsiteX18" fmla="*/ 466725 w 938212"/>
                <a:gd name="connsiteY18" fmla="*/ 914400 h 1466850"/>
                <a:gd name="connsiteX19" fmla="*/ 481012 w 938212"/>
                <a:gd name="connsiteY19" fmla="*/ 857250 h 1466850"/>
                <a:gd name="connsiteX20" fmla="*/ 476250 w 938212"/>
                <a:gd name="connsiteY20" fmla="*/ 838200 h 1466850"/>
                <a:gd name="connsiteX21" fmla="*/ 566737 w 938212"/>
                <a:gd name="connsiteY21" fmla="*/ 766762 h 1466850"/>
                <a:gd name="connsiteX22" fmla="*/ 542925 w 938212"/>
                <a:gd name="connsiteY22" fmla="*/ 685800 h 1466850"/>
                <a:gd name="connsiteX23" fmla="*/ 509587 w 938212"/>
                <a:gd name="connsiteY23" fmla="*/ 681037 h 1466850"/>
                <a:gd name="connsiteX24" fmla="*/ 476250 w 938212"/>
                <a:gd name="connsiteY24" fmla="*/ 647700 h 1466850"/>
                <a:gd name="connsiteX25" fmla="*/ 485775 w 938212"/>
                <a:gd name="connsiteY25" fmla="*/ 623887 h 1466850"/>
                <a:gd name="connsiteX26" fmla="*/ 481012 w 938212"/>
                <a:gd name="connsiteY26" fmla="*/ 581025 h 1466850"/>
                <a:gd name="connsiteX27" fmla="*/ 519112 w 938212"/>
                <a:gd name="connsiteY27" fmla="*/ 561975 h 1466850"/>
                <a:gd name="connsiteX28" fmla="*/ 495300 w 938212"/>
                <a:gd name="connsiteY28" fmla="*/ 485775 h 1466850"/>
                <a:gd name="connsiteX29" fmla="*/ 609600 w 938212"/>
                <a:gd name="connsiteY29" fmla="*/ 500062 h 1466850"/>
                <a:gd name="connsiteX30" fmla="*/ 642937 w 938212"/>
                <a:gd name="connsiteY30" fmla="*/ 528637 h 1466850"/>
                <a:gd name="connsiteX31" fmla="*/ 681037 w 938212"/>
                <a:gd name="connsiteY31" fmla="*/ 500062 h 1466850"/>
                <a:gd name="connsiteX32" fmla="*/ 738187 w 938212"/>
                <a:gd name="connsiteY32" fmla="*/ 590550 h 1466850"/>
                <a:gd name="connsiteX33" fmla="*/ 847725 w 938212"/>
                <a:gd name="connsiteY33" fmla="*/ 614362 h 1466850"/>
                <a:gd name="connsiteX34" fmla="*/ 895350 w 938212"/>
                <a:gd name="connsiteY34" fmla="*/ 523875 h 1466850"/>
                <a:gd name="connsiteX35" fmla="*/ 881062 w 938212"/>
                <a:gd name="connsiteY35" fmla="*/ 447675 h 1466850"/>
                <a:gd name="connsiteX36" fmla="*/ 923925 w 938212"/>
                <a:gd name="connsiteY36" fmla="*/ 390525 h 1466850"/>
                <a:gd name="connsiteX37" fmla="*/ 938212 w 938212"/>
                <a:gd name="connsiteY37" fmla="*/ 252412 h 1466850"/>
                <a:gd name="connsiteX38" fmla="*/ 871537 w 938212"/>
                <a:gd name="connsiteY38" fmla="*/ 314325 h 1466850"/>
                <a:gd name="connsiteX39" fmla="*/ 852487 w 938212"/>
                <a:gd name="connsiteY39" fmla="*/ 271462 h 1466850"/>
                <a:gd name="connsiteX40" fmla="*/ 914400 w 938212"/>
                <a:gd name="connsiteY40" fmla="*/ 185737 h 1466850"/>
                <a:gd name="connsiteX41" fmla="*/ 895350 w 938212"/>
                <a:gd name="connsiteY41" fmla="*/ 147637 h 1466850"/>
                <a:gd name="connsiteX42" fmla="*/ 857249 w 938212"/>
                <a:gd name="connsiteY42" fmla="*/ 147637 h 1466850"/>
                <a:gd name="connsiteX43" fmla="*/ 823912 w 938212"/>
                <a:gd name="connsiteY43" fmla="*/ 140494 h 1466850"/>
                <a:gd name="connsiteX44" fmla="*/ 842962 w 938212"/>
                <a:gd name="connsiteY44" fmla="*/ 109537 h 1466850"/>
                <a:gd name="connsiteX45" fmla="*/ 866775 w 938212"/>
                <a:gd name="connsiteY45" fmla="*/ 52387 h 1466850"/>
                <a:gd name="connsiteX46" fmla="*/ 781050 w 938212"/>
                <a:gd name="connsiteY46" fmla="*/ 4762 h 1466850"/>
                <a:gd name="connsiteX47" fmla="*/ 723900 w 938212"/>
                <a:gd name="connsiteY47" fmla="*/ 33337 h 1466850"/>
                <a:gd name="connsiteX48" fmla="*/ 695325 w 938212"/>
                <a:gd name="connsiteY48" fmla="*/ 0 h 1466850"/>
                <a:gd name="connsiteX49" fmla="*/ 681037 w 938212"/>
                <a:gd name="connsiteY49" fmla="*/ 47625 h 1466850"/>
                <a:gd name="connsiteX50" fmla="*/ 523875 w 938212"/>
                <a:gd name="connsiteY50" fmla="*/ 47625 h 1466850"/>
                <a:gd name="connsiteX51" fmla="*/ 515255 w 938212"/>
                <a:gd name="connsiteY51" fmla="*/ 109888 h 1466850"/>
                <a:gd name="connsiteX52" fmla="*/ 478733 w 938212"/>
                <a:gd name="connsiteY52" fmla="*/ 149917 h 1466850"/>
                <a:gd name="connsiteX53" fmla="*/ 366712 w 938212"/>
                <a:gd name="connsiteY53" fmla="*/ 161925 h 1466850"/>
                <a:gd name="connsiteX54" fmla="*/ 309562 w 938212"/>
                <a:gd name="connsiteY54" fmla="*/ 228600 h 1466850"/>
                <a:gd name="connsiteX55" fmla="*/ 242887 w 938212"/>
                <a:gd name="connsiteY55" fmla="*/ 228600 h 1466850"/>
                <a:gd name="connsiteX56" fmla="*/ 171450 w 938212"/>
                <a:gd name="connsiteY56" fmla="*/ 257175 h 1466850"/>
                <a:gd name="connsiteX57" fmla="*/ 150617 w 938212"/>
                <a:gd name="connsiteY57" fmla="*/ 421232 h 1466850"/>
                <a:gd name="connsiteX58" fmla="*/ 92869 w 938212"/>
                <a:gd name="connsiteY58" fmla="*/ 578643 h 1466850"/>
                <a:gd name="connsiteX59" fmla="*/ 52387 w 938212"/>
                <a:gd name="connsiteY59" fmla="*/ 566737 h 1466850"/>
                <a:gd name="connsiteX60" fmla="*/ 19050 w 938212"/>
                <a:gd name="connsiteY60" fmla="*/ 601980 h 1466850"/>
                <a:gd name="connsiteX61" fmla="*/ 76200 w 938212"/>
                <a:gd name="connsiteY61" fmla="*/ 690562 h 1466850"/>
                <a:gd name="connsiteX62" fmla="*/ 29101 w 938212"/>
                <a:gd name="connsiteY62" fmla="*/ 731467 h 1466850"/>
                <a:gd name="connsiteX63" fmla="*/ 36726 w 938212"/>
                <a:gd name="connsiteY63" fmla="*/ 850851 h 1466850"/>
                <a:gd name="connsiteX0" fmla="*/ 36726 w 938212"/>
                <a:gd name="connsiteY0" fmla="*/ 850851 h 1466850"/>
                <a:gd name="connsiteX1" fmla="*/ 0 w 938212"/>
                <a:gd name="connsiteY1" fmla="*/ 1085850 h 1466850"/>
                <a:gd name="connsiteX2" fmla="*/ 42862 w 938212"/>
                <a:gd name="connsiteY2" fmla="*/ 1219200 h 1466850"/>
                <a:gd name="connsiteX3" fmla="*/ 133350 w 938212"/>
                <a:gd name="connsiteY3" fmla="*/ 1300162 h 1466850"/>
                <a:gd name="connsiteX4" fmla="*/ 152399 w 938212"/>
                <a:gd name="connsiteY4" fmla="*/ 1466850 h 1466850"/>
                <a:gd name="connsiteX5" fmla="*/ 300037 w 938212"/>
                <a:gd name="connsiteY5" fmla="*/ 1409700 h 1466850"/>
                <a:gd name="connsiteX6" fmla="*/ 300037 w 938212"/>
                <a:gd name="connsiteY6" fmla="*/ 1357312 h 1466850"/>
                <a:gd name="connsiteX7" fmla="*/ 361950 w 938212"/>
                <a:gd name="connsiteY7" fmla="*/ 1314450 h 1466850"/>
                <a:gd name="connsiteX8" fmla="*/ 357187 w 938212"/>
                <a:gd name="connsiteY8" fmla="*/ 1290637 h 1466850"/>
                <a:gd name="connsiteX9" fmla="*/ 378195 w 938212"/>
                <a:gd name="connsiteY9" fmla="*/ 1246343 h 1466850"/>
                <a:gd name="connsiteX10" fmla="*/ 385762 w 938212"/>
                <a:gd name="connsiteY10" fmla="*/ 1214437 h 1466850"/>
                <a:gd name="connsiteX11" fmla="*/ 457462 w 938212"/>
                <a:gd name="connsiteY11" fmla="*/ 1184430 h 1466850"/>
                <a:gd name="connsiteX12" fmla="*/ 552450 w 938212"/>
                <a:gd name="connsiteY12" fmla="*/ 1157287 h 1466850"/>
                <a:gd name="connsiteX13" fmla="*/ 466725 w 938212"/>
                <a:gd name="connsiteY13" fmla="*/ 1090612 h 1466850"/>
                <a:gd name="connsiteX14" fmla="*/ 542925 w 938212"/>
                <a:gd name="connsiteY14" fmla="*/ 1009650 h 1466850"/>
                <a:gd name="connsiteX15" fmla="*/ 533400 w 938212"/>
                <a:gd name="connsiteY15" fmla="*/ 981075 h 1466850"/>
                <a:gd name="connsiteX16" fmla="*/ 571500 w 938212"/>
                <a:gd name="connsiteY16" fmla="*/ 947737 h 1466850"/>
                <a:gd name="connsiteX17" fmla="*/ 519112 w 938212"/>
                <a:gd name="connsiteY17" fmla="*/ 885825 h 1466850"/>
                <a:gd name="connsiteX18" fmla="*/ 466725 w 938212"/>
                <a:gd name="connsiteY18" fmla="*/ 914400 h 1466850"/>
                <a:gd name="connsiteX19" fmla="*/ 481012 w 938212"/>
                <a:gd name="connsiteY19" fmla="*/ 857250 h 1466850"/>
                <a:gd name="connsiteX20" fmla="*/ 476250 w 938212"/>
                <a:gd name="connsiteY20" fmla="*/ 838200 h 1466850"/>
                <a:gd name="connsiteX21" fmla="*/ 566737 w 938212"/>
                <a:gd name="connsiteY21" fmla="*/ 766762 h 1466850"/>
                <a:gd name="connsiteX22" fmla="*/ 542925 w 938212"/>
                <a:gd name="connsiteY22" fmla="*/ 685800 h 1466850"/>
                <a:gd name="connsiteX23" fmla="*/ 509587 w 938212"/>
                <a:gd name="connsiteY23" fmla="*/ 681037 h 1466850"/>
                <a:gd name="connsiteX24" fmla="*/ 476250 w 938212"/>
                <a:gd name="connsiteY24" fmla="*/ 647700 h 1466850"/>
                <a:gd name="connsiteX25" fmla="*/ 485775 w 938212"/>
                <a:gd name="connsiteY25" fmla="*/ 623887 h 1466850"/>
                <a:gd name="connsiteX26" fmla="*/ 481012 w 938212"/>
                <a:gd name="connsiteY26" fmla="*/ 581025 h 1466850"/>
                <a:gd name="connsiteX27" fmla="*/ 519112 w 938212"/>
                <a:gd name="connsiteY27" fmla="*/ 561975 h 1466850"/>
                <a:gd name="connsiteX28" fmla="*/ 495300 w 938212"/>
                <a:gd name="connsiteY28" fmla="*/ 485775 h 1466850"/>
                <a:gd name="connsiteX29" fmla="*/ 609600 w 938212"/>
                <a:gd name="connsiteY29" fmla="*/ 500062 h 1466850"/>
                <a:gd name="connsiteX30" fmla="*/ 642937 w 938212"/>
                <a:gd name="connsiteY30" fmla="*/ 528637 h 1466850"/>
                <a:gd name="connsiteX31" fmla="*/ 681037 w 938212"/>
                <a:gd name="connsiteY31" fmla="*/ 500062 h 1466850"/>
                <a:gd name="connsiteX32" fmla="*/ 738187 w 938212"/>
                <a:gd name="connsiteY32" fmla="*/ 590550 h 1466850"/>
                <a:gd name="connsiteX33" fmla="*/ 847725 w 938212"/>
                <a:gd name="connsiteY33" fmla="*/ 614362 h 1466850"/>
                <a:gd name="connsiteX34" fmla="*/ 895350 w 938212"/>
                <a:gd name="connsiteY34" fmla="*/ 523875 h 1466850"/>
                <a:gd name="connsiteX35" fmla="*/ 881062 w 938212"/>
                <a:gd name="connsiteY35" fmla="*/ 447675 h 1466850"/>
                <a:gd name="connsiteX36" fmla="*/ 923925 w 938212"/>
                <a:gd name="connsiteY36" fmla="*/ 390525 h 1466850"/>
                <a:gd name="connsiteX37" fmla="*/ 938212 w 938212"/>
                <a:gd name="connsiteY37" fmla="*/ 252412 h 1466850"/>
                <a:gd name="connsiteX38" fmla="*/ 871537 w 938212"/>
                <a:gd name="connsiteY38" fmla="*/ 314325 h 1466850"/>
                <a:gd name="connsiteX39" fmla="*/ 852487 w 938212"/>
                <a:gd name="connsiteY39" fmla="*/ 271462 h 1466850"/>
                <a:gd name="connsiteX40" fmla="*/ 914400 w 938212"/>
                <a:gd name="connsiteY40" fmla="*/ 185737 h 1466850"/>
                <a:gd name="connsiteX41" fmla="*/ 895350 w 938212"/>
                <a:gd name="connsiteY41" fmla="*/ 147637 h 1466850"/>
                <a:gd name="connsiteX42" fmla="*/ 857249 w 938212"/>
                <a:gd name="connsiteY42" fmla="*/ 147637 h 1466850"/>
                <a:gd name="connsiteX43" fmla="*/ 842962 w 938212"/>
                <a:gd name="connsiteY43" fmla="*/ 109537 h 1466850"/>
                <a:gd name="connsiteX44" fmla="*/ 866775 w 938212"/>
                <a:gd name="connsiteY44" fmla="*/ 52387 h 1466850"/>
                <a:gd name="connsiteX45" fmla="*/ 781050 w 938212"/>
                <a:gd name="connsiteY45" fmla="*/ 4762 h 1466850"/>
                <a:gd name="connsiteX46" fmla="*/ 723900 w 938212"/>
                <a:gd name="connsiteY46" fmla="*/ 33337 h 1466850"/>
                <a:gd name="connsiteX47" fmla="*/ 695325 w 938212"/>
                <a:gd name="connsiteY47" fmla="*/ 0 h 1466850"/>
                <a:gd name="connsiteX48" fmla="*/ 681037 w 938212"/>
                <a:gd name="connsiteY48" fmla="*/ 47625 h 1466850"/>
                <a:gd name="connsiteX49" fmla="*/ 523875 w 938212"/>
                <a:gd name="connsiteY49" fmla="*/ 47625 h 1466850"/>
                <a:gd name="connsiteX50" fmla="*/ 515255 w 938212"/>
                <a:gd name="connsiteY50" fmla="*/ 109888 h 1466850"/>
                <a:gd name="connsiteX51" fmla="*/ 478733 w 938212"/>
                <a:gd name="connsiteY51" fmla="*/ 149917 h 1466850"/>
                <a:gd name="connsiteX52" fmla="*/ 366712 w 938212"/>
                <a:gd name="connsiteY52" fmla="*/ 161925 h 1466850"/>
                <a:gd name="connsiteX53" fmla="*/ 309562 w 938212"/>
                <a:gd name="connsiteY53" fmla="*/ 228600 h 1466850"/>
                <a:gd name="connsiteX54" fmla="*/ 242887 w 938212"/>
                <a:gd name="connsiteY54" fmla="*/ 228600 h 1466850"/>
                <a:gd name="connsiteX55" fmla="*/ 171450 w 938212"/>
                <a:gd name="connsiteY55" fmla="*/ 257175 h 1466850"/>
                <a:gd name="connsiteX56" fmla="*/ 150617 w 938212"/>
                <a:gd name="connsiteY56" fmla="*/ 421232 h 1466850"/>
                <a:gd name="connsiteX57" fmla="*/ 92869 w 938212"/>
                <a:gd name="connsiteY57" fmla="*/ 578643 h 1466850"/>
                <a:gd name="connsiteX58" fmla="*/ 52387 w 938212"/>
                <a:gd name="connsiteY58" fmla="*/ 566737 h 1466850"/>
                <a:gd name="connsiteX59" fmla="*/ 19050 w 938212"/>
                <a:gd name="connsiteY59" fmla="*/ 601980 h 1466850"/>
                <a:gd name="connsiteX60" fmla="*/ 76200 w 938212"/>
                <a:gd name="connsiteY60" fmla="*/ 690562 h 1466850"/>
                <a:gd name="connsiteX61" fmla="*/ 29101 w 938212"/>
                <a:gd name="connsiteY61" fmla="*/ 731467 h 1466850"/>
                <a:gd name="connsiteX62" fmla="*/ 36726 w 938212"/>
                <a:gd name="connsiteY62" fmla="*/ 850851 h 1466850"/>
                <a:gd name="connsiteX0" fmla="*/ 36726 w 938212"/>
                <a:gd name="connsiteY0" fmla="*/ 850851 h 1466850"/>
                <a:gd name="connsiteX1" fmla="*/ 0 w 938212"/>
                <a:gd name="connsiteY1" fmla="*/ 1085850 h 1466850"/>
                <a:gd name="connsiteX2" fmla="*/ 42862 w 938212"/>
                <a:gd name="connsiteY2" fmla="*/ 1219200 h 1466850"/>
                <a:gd name="connsiteX3" fmla="*/ 133350 w 938212"/>
                <a:gd name="connsiteY3" fmla="*/ 1300162 h 1466850"/>
                <a:gd name="connsiteX4" fmla="*/ 152399 w 938212"/>
                <a:gd name="connsiteY4" fmla="*/ 1466850 h 1466850"/>
                <a:gd name="connsiteX5" fmla="*/ 300037 w 938212"/>
                <a:gd name="connsiteY5" fmla="*/ 1409700 h 1466850"/>
                <a:gd name="connsiteX6" fmla="*/ 300037 w 938212"/>
                <a:gd name="connsiteY6" fmla="*/ 1357312 h 1466850"/>
                <a:gd name="connsiteX7" fmla="*/ 361950 w 938212"/>
                <a:gd name="connsiteY7" fmla="*/ 1314450 h 1466850"/>
                <a:gd name="connsiteX8" fmla="*/ 357187 w 938212"/>
                <a:gd name="connsiteY8" fmla="*/ 1290637 h 1466850"/>
                <a:gd name="connsiteX9" fmla="*/ 378195 w 938212"/>
                <a:gd name="connsiteY9" fmla="*/ 1246343 h 1466850"/>
                <a:gd name="connsiteX10" fmla="*/ 385762 w 938212"/>
                <a:gd name="connsiteY10" fmla="*/ 1214437 h 1466850"/>
                <a:gd name="connsiteX11" fmla="*/ 457462 w 938212"/>
                <a:gd name="connsiteY11" fmla="*/ 1184430 h 1466850"/>
                <a:gd name="connsiteX12" fmla="*/ 552450 w 938212"/>
                <a:gd name="connsiteY12" fmla="*/ 1157287 h 1466850"/>
                <a:gd name="connsiteX13" fmla="*/ 466725 w 938212"/>
                <a:gd name="connsiteY13" fmla="*/ 1090612 h 1466850"/>
                <a:gd name="connsiteX14" fmla="*/ 542925 w 938212"/>
                <a:gd name="connsiteY14" fmla="*/ 1009650 h 1466850"/>
                <a:gd name="connsiteX15" fmla="*/ 533400 w 938212"/>
                <a:gd name="connsiteY15" fmla="*/ 981075 h 1466850"/>
                <a:gd name="connsiteX16" fmla="*/ 571500 w 938212"/>
                <a:gd name="connsiteY16" fmla="*/ 947737 h 1466850"/>
                <a:gd name="connsiteX17" fmla="*/ 519112 w 938212"/>
                <a:gd name="connsiteY17" fmla="*/ 885825 h 1466850"/>
                <a:gd name="connsiteX18" fmla="*/ 466725 w 938212"/>
                <a:gd name="connsiteY18" fmla="*/ 914400 h 1466850"/>
                <a:gd name="connsiteX19" fmla="*/ 481012 w 938212"/>
                <a:gd name="connsiteY19" fmla="*/ 857250 h 1466850"/>
                <a:gd name="connsiteX20" fmla="*/ 476250 w 938212"/>
                <a:gd name="connsiteY20" fmla="*/ 838200 h 1466850"/>
                <a:gd name="connsiteX21" fmla="*/ 566737 w 938212"/>
                <a:gd name="connsiteY21" fmla="*/ 766762 h 1466850"/>
                <a:gd name="connsiteX22" fmla="*/ 542925 w 938212"/>
                <a:gd name="connsiteY22" fmla="*/ 685800 h 1466850"/>
                <a:gd name="connsiteX23" fmla="*/ 509587 w 938212"/>
                <a:gd name="connsiteY23" fmla="*/ 681037 h 1466850"/>
                <a:gd name="connsiteX24" fmla="*/ 476250 w 938212"/>
                <a:gd name="connsiteY24" fmla="*/ 647700 h 1466850"/>
                <a:gd name="connsiteX25" fmla="*/ 485775 w 938212"/>
                <a:gd name="connsiteY25" fmla="*/ 623887 h 1466850"/>
                <a:gd name="connsiteX26" fmla="*/ 481012 w 938212"/>
                <a:gd name="connsiteY26" fmla="*/ 581025 h 1466850"/>
                <a:gd name="connsiteX27" fmla="*/ 519112 w 938212"/>
                <a:gd name="connsiteY27" fmla="*/ 561975 h 1466850"/>
                <a:gd name="connsiteX28" fmla="*/ 495300 w 938212"/>
                <a:gd name="connsiteY28" fmla="*/ 485775 h 1466850"/>
                <a:gd name="connsiteX29" fmla="*/ 609600 w 938212"/>
                <a:gd name="connsiteY29" fmla="*/ 500062 h 1466850"/>
                <a:gd name="connsiteX30" fmla="*/ 642937 w 938212"/>
                <a:gd name="connsiteY30" fmla="*/ 528637 h 1466850"/>
                <a:gd name="connsiteX31" fmla="*/ 681037 w 938212"/>
                <a:gd name="connsiteY31" fmla="*/ 500062 h 1466850"/>
                <a:gd name="connsiteX32" fmla="*/ 738187 w 938212"/>
                <a:gd name="connsiteY32" fmla="*/ 590550 h 1466850"/>
                <a:gd name="connsiteX33" fmla="*/ 847725 w 938212"/>
                <a:gd name="connsiteY33" fmla="*/ 614362 h 1466850"/>
                <a:gd name="connsiteX34" fmla="*/ 895350 w 938212"/>
                <a:gd name="connsiteY34" fmla="*/ 523875 h 1466850"/>
                <a:gd name="connsiteX35" fmla="*/ 881062 w 938212"/>
                <a:gd name="connsiteY35" fmla="*/ 447675 h 1466850"/>
                <a:gd name="connsiteX36" fmla="*/ 923925 w 938212"/>
                <a:gd name="connsiteY36" fmla="*/ 390525 h 1466850"/>
                <a:gd name="connsiteX37" fmla="*/ 938212 w 938212"/>
                <a:gd name="connsiteY37" fmla="*/ 252412 h 1466850"/>
                <a:gd name="connsiteX38" fmla="*/ 871537 w 938212"/>
                <a:gd name="connsiteY38" fmla="*/ 314325 h 1466850"/>
                <a:gd name="connsiteX39" fmla="*/ 852487 w 938212"/>
                <a:gd name="connsiteY39" fmla="*/ 271462 h 1466850"/>
                <a:gd name="connsiteX40" fmla="*/ 914400 w 938212"/>
                <a:gd name="connsiteY40" fmla="*/ 185737 h 1466850"/>
                <a:gd name="connsiteX41" fmla="*/ 895350 w 938212"/>
                <a:gd name="connsiteY41" fmla="*/ 147637 h 1466850"/>
                <a:gd name="connsiteX42" fmla="*/ 857249 w 938212"/>
                <a:gd name="connsiteY42" fmla="*/ 147637 h 1466850"/>
                <a:gd name="connsiteX43" fmla="*/ 833437 w 938212"/>
                <a:gd name="connsiteY43" fmla="*/ 133349 h 1466850"/>
                <a:gd name="connsiteX44" fmla="*/ 866775 w 938212"/>
                <a:gd name="connsiteY44" fmla="*/ 52387 h 1466850"/>
                <a:gd name="connsiteX45" fmla="*/ 781050 w 938212"/>
                <a:gd name="connsiteY45" fmla="*/ 4762 h 1466850"/>
                <a:gd name="connsiteX46" fmla="*/ 723900 w 938212"/>
                <a:gd name="connsiteY46" fmla="*/ 33337 h 1466850"/>
                <a:gd name="connsiteX47" fmla="*/ 695325 w 938212"/>
                <a:gd name="connsiteY47" fmla="*/ 0 h 1466850"/>
                <a:gd name="connsiteX48" fmla="*/ 681037 w 938212"/>
                <a:gd name="connsiteY48" fmla="*/ 47625 h 1466850"/>
                <a:gd name="connsiteX49" fmla="*/ 523875 w 938212"/>
                <a:gd name="connsiteY49" fmla="*/ 47625 h 1466850"/>
                <a:gd name="connsiteX50" fmla="*/ 515255 w 938212"/>
                <a:gd name="connsiteY50" fmla="*/ 109888 h 1466850"/>
                <a:gd name="connsiteX51" fmla="*/ 478733 w 938212"/>
                <a:gd name="connsiteY51" fmla="*/ 149917 h 1466850"/>
                <a:gd name="connsiteX52" fmla="*/ 366712 w 938212"/>
                <a:gd name="connsiteY52" fmla="*/ 161925 h 1466850"/>
                <a:gd name="connsiteX53" fmla="*/ 309562 w 938212"/>
                <a:gd name="connsiteY53" fmla="*/ 228600 h 1466850"/>
                <a:gd name="connsiteX54" fmla="*/ 242887 w 938212"/>
                <a:gd name="connsiteY54" fmla="*/ 228600 h 1466850"/>
                <a:gd name="connsiteX55" fmla="*/ 171450 w 938212"/>
                <a:gd name="connsiteY55" fmla="*/ 257175 h 1466850"/>
                <a:gd name="connsiteX56" fmla="*/ 150617 w 938212"/>
                <a:gd name="connsiteY56" fmla="*/ 421232 h 1466850"/>
                <a:gd name="connsiteX57" fmla="*/ 92869 w 938212"/>
                <a:gd name="connsiteY57" fmla="*/ 578643 h 1466850"/>
                <a:gd name="connsiteX58" fmla="*/ 52387 w 938212"/>
                <a:gd name="connsiteY58" fmla="*/ 566737 h 1466850"/>
                <a:gd name="connsiteX59" fmla="*/ 19050 w 938212"/>
                <a:gd name="connsiteY59" fmla="*/ 601980 h 1466850"/>
                <a:gd name="connsiteX60" fmla="*/ 76200 w 938212"/>
                <a:gd name="connsiteY60" fmla="*/ 690562 h 1466850"/>
                <a:gd name="connsiteX61" fmla="*/ 29101 w 938212"/>
                <a:gd name="connsiteY61" fmla="*/ 731467 h 1466850"/>
                <a:gd name="connsiteX62" fmla="*/ 36726 w 938212"/>
                <a:gd name="connsiteY62" fmla="*/ 850851 h 1466850"/>
                <a:gd name="connsiteX0" fmla="*/ 36726 w 938212"/>
                <a:gd name="connsiteY0" fmla="*/ 850851 h 1466850"/>
                <a:gd name="connsiteX1" fmla="*/ 0 w 938212"/>
                <a:gd name="connsiteY1" fmla="*/ 1085850 h 1466850"/>
                <a:gd name="connsiteX2" fmla="*/ 42862 w 938212"/>
                <a:gd name="connsiteY2" fmla="*/ 1219200 h 1466850"/>
                <a:gd name="connsiteX3" fmla="*/ 133350 w 938212"/>
                <a:gd name="connsiteY3" fmla="*/ 1300162 h 1466850"/>
                <a:gd name="connsiteX4" fmla="*/ 152399 w 938212"/>
                <a:gd name="connsiteY4" fmla="*/ 1466850 h 1466850"/>
                <a:gd name="connsiteX5" fmla="*/ 300037 w 938212"/>
                <a:gd name="connsiteY5" fmla="*/ 1409700 h 1466850"/>
                <a:gd name="connsiteX6" fmla="*/ 300037 w 938212"/>
                <a:gd name="connsiteY6" fmla="*/ 1357312 h 1466850"/>
                <a:gd name="connsiteX7" fmla="*/ 361950 w 938212"/>
                <a:gd name="connsiteY7" fmla="*/ 1314450 h 1466850"/>
                <a:gd name="connsiteX8" fmla="*/ 357187 w 938212"/>
                <a:gd name="connsiteY8" fmla="*/ 1290637 h 1466850"/>
                <a:gd name="connsiteX9" fmla="*/ 378195 w 938212"/>
                <a:gd name="connsiteY9" fmla="*/ 1246343 h 1466850"/>
                <a:gd name="connsiteX10" fmla="*/ 385762 w 938212"/>
                <a:gd name="connsiteY10" fmla="*/ 1214437 h 1466850"/>
                <a:gd name="connsiteX11" fmla="*/ 457462 w 938212"/>
                <a:gd name="connsiteY11" fmla="*/ 1184430 h 1466850"/>
                <a:gd name="connsiteX12" fmla="*/ 552450 w 938212"/>
                <a:gd name="connsiteY12" fmla="*/ 1157287 h 1466850"/>
                <a:gd name="connsiteX13" fmla="*/ 466725 w 938212"/>
                <a:gd name="connsiteY13" fmla="*/ 1090612 h 1466850"/>
                <a:gd name="connsiteX14" fmla="*/ 542925 w 938212"/>
                <a:gd name="connsiteY14" fmla="*/ 1009650 h 1466850"/>
                <a:gd name="connsiteX15" fmla="*/ 533400 w 938212"/>
                <a:gd name="connsiteY15" fmla="*/ 981075 h 1466850"/>
                <a:gd name="connsiteX16" fmla="*/ 571500 w 938212"/>
                <a:gd name="connsiteY16" fmla="*/ 947737 h 1466850"/>
                <a:gd name="connsiteX17" fmla="*/ 519112 w 938212"/>
                <a:gd name="connsiteY17" fmla="*/ 885825 h 1466850"/>
                <a:gd name="connsiteX18" fmla="*/ 466725 w 938212"/>
                <a:gd name="connsiteY18" fmla="*/ 914400 h 1466850"/>
                <a:gd name="connsiteX19" fmla="*/ 481012 w 938212"/>
                <a:gd name="connsiteY19" fmla="*/ 857250 h 1466850"/>
                <a:gd name="connsiteX20" fmla="*/ 476250 w 938212"/>
                <a:gd name="connsiteY20" fmla="*/ 838200 h 1466850"/>
                <a:gd name="connsiteX21" fmla="*/ 566737 w 938212"/>
                <a:gd name="connsiteY21" fmla="*/ 766762 h 1466850"/>
                <a:gd name="connsiteX22" fmla="*/ 542925 w 938212"/>
                <a:gd name="connsiteY22" fmla="*/ 685800 h 1466850"/>
                <a:gd name="connsiteX23" fmla="*/ 509587 w 938212"/>
                <a:gd name="connsiteY23" fmla="*/ 681037 h 1466850"/>
                <a:gd name="connsiteX24" fmla="*/ 476250 w 938212"/>
                <a:gd name="connsiteY24" fmla="*/ 647700 h 1466850"/>
                <a:gd name="connsiteX25" fmla="*/ 485775 w 938212"/>
                <a:gd name="connsiteY25" fmla="*/ 623887 h 1466850"/>
                <a:gd name="connsiteX26" fmla="*/ 481012 w 938212"/>
                <a:gd name="connsiteY26" fmla="*/ 581025 h 1466850"/>
                <a:gd name="connsiteX27" fmla="*/ 519112 w 938212"/>
                <a:gd name="connsiteY27" fmla="*/ 561975 h 1466850"/>
                <a:gd name="connsiteX28" fmla="*/ 495300 w 938212"/>
                <a:gd name="connsiteY28" fmla="*/ 485775 h 1466850"/>
                <a:gd name="connsiteX29" fmla="*/ 609600 w 938212"/>
                <a:gd name="connsiteY29" fmla="*/ 500062 h 1466850"/>
                <a:gd name="connsiteX30" fmla="*/ 642937 w 938212"/>
                <a:gd name="connsiteY30" fmla="*/ 528637 h 1466850"/>
                <a:gd name="connsiteX31" fmla="*/ 681037 w 938212"/>
                <a:gd name="connsiteY31" fmla="*/ 500062 h 1466850"/>
                <a:gd name="connsiteX32" fmla="*/ 738187 w 938212"/>
                <a:gd name="connsiteY32" fmla="*/ 590550 h 1466850"/>
                <a:gd name="connsiteX33" fmla="*/ 847725 w 938212"/>
                <a:gd name="connsiteY33" fmla="*/ 614362 h 1466850"/>
                <a:gd name="connsiteX34" fmla="*/ 895350 w 938212"/>
                <a:gd name="connsiteY34" fmla="*/ 523875 h 1466850"/>
                <a:gd name="connsiteX35" fmla="*/ 881062 w 938212"/>
                <a:gd name="connsiteY35" fmla="*/ 447675 h 1466850"/>
                <a:gd name="connsiteX36" fmla="*/ 923925 w 938212"/>
                <a:gd name="connsiteY36" fmla="*/ 390525 h 1466850"/>
                <a:gd name="connsiteX37" fmla="*/ 938212 w 938212"/>
                <a:gd name="connsiteY37" fmla="*/ 252412 h 1466850"/>
                <a:gd name="connsiteX38" fmla="*/ 871537 w 938212"/>
                <a:gd name="connsiteY38" fmla="*/ 314325 h 1466850"/>
                <a:gd name="connsiteX39" fmla="*/ 852487 w 938212"/>
                <a:gd name="connsiteY39" fmla="*/ 271462 h 1466850"/>
                <a:gd name="connsiteX40" fmla="*/ 914400 w 938212"/>
                <a:gd name="connsiteY40" fmla="*/ 185737 h 1466850"/>
                <a:gd name="connsiteX41" fmla="*/ 895350 w 938212"/>
                <a:gd name="connsiteY41" fmla="*/ 147637 h 1466850"/>
                <a:gd name="connsiteX42" fmla="*/ 833437 w 938212"/>
                <a:gd name="connsiteY42" fmla="*/ 133349 h 1466850"/>
                <a:gd name="connsiteX43" fmla="*/ 866775 w 938212"/>
                <a:gd name="connsiteY43" fmla="*/ 52387 h 1466850"/>
                <a:gd name="connsiteX44" fmla="*/ 781050 w 938212"/>
                <a:gd name="connsiteY44" fmla="*/ 4762 h 1466850"/>
                <a:gd name="connsiteX45" fmla="*/ 723900 w 938212"/>
                <a:gd name="connsiteY45" fmla="*/ 33337 h 1466850"/>
                <a:gd name="connsiteX46" fmla="*/ 695325 w 938212"/>
                <a:gd name="connsiteY46" fmla="*/ 0 h 1466850"/>
                <a:gd name="connsiteX47" fmla="*/ 681037 w 938212"/>
                <a:gd name="connsiteY47" fmla="*/ 47625 h 1466850"/>
                <a:gd name="connsiteX48" fmla="*/ 523875 w 938212"/>
                <a:gd name="connsiteY48" fmla="*/ 47625 h 1466850"/>
                <a:gd name="connsiteX49" fmla="*/ 515255 w 938212"/>
                <a:gd name="connsiteY49" fmla="*/ 109888 h 1466850"/>
                <a:gd name="connsiteX50" fmla="*/ 478733 w 938212"/>
                <a:gd name="connsiteY50" fmla="*/ 149917 h 1466850"/>
                <a:gd name="connsiteX51" fmla="*/ 366712 w 938212"/>
                <a:gd name="connsiteY51" fmla="*/ 161925 h 1466850"/>
                <a:gd name="connsiteX52" fmla="*/ 309562 w 938212"/>
                <a:gd name="connsiteY52" fmla="*/ 228600 h 1466850"/>
                <a:gd name="connsiteX53" fmla="*/ 242887 w 938212"/>
                <a:gd name="connsiteY53" fmla="*/ 228600 h 1466850"/>
                <a:gd name="connsiteX54" fmla="*/ 171450 w 938212"/>
                <a:gd name="connsiteY54" fmla="*/ 257175 h 1466850"/>
                <a:gd name="connsiteX55" fmla="*/ 150617 w 938212"/>
                <a:gd name="connsiteY55" fmla="*/ 421232 h 1466850"/>
                <a:gd name="connsiteX56" fmla="*/ 92869 w 938212"/>
                <a:gd name="connsiteY56" fmla="*/ 578643 h 1466850"/>
                <a:gd name="connsiteX57" fmla="*/ 52387 w 938212"/>
                <a:gd name="connsiteY57" fmla="*/ 566737 h 1466850"/>
                <a:gd name="connsiteX58" fmla="*/ 19050 w 938212"/>
                <a:gd name="connsiteY58" fmla="*/ 601980 h 1466850"/>
                <a:gd name="connsiteX59" fmla="*/ 76200 w 938212"/>
                <a:gd name="connsiteY59" fmla="*/ 690562 h 1466850"/>
                <a:gd name="connsiteX60" fmla="*/ 29101 w 938212"/>
                <a:gd name="connsiteY60" fmla="*/ 731467 h 1466850"/>
                <a:gd name="connsiteX61" fmla="*/ 36726 w 938212"/>
                <a:gd name="connsiteY61" fmla="*/ 850851 h 1466850"/>
                <a:gd name="connsiteX0" fmla="*/ 36726 w 938212"/>
                <a:gd name="connsiteY0" fmla="*/ 850851 h 1466850"/>
                <a:gd name="connsiteX1" fmla="*/ 0 w 938212"/>
                <a:gd name="connsiteY1" fmla="*/ 1085850 h 1466850"/>
                <a:gd name="connsiteX2" fmla="*/ 42862 w 938212"/>
                <a:gd name="connsiteY2" fmla="*/ 1219200 h 1466850"/>
                <a:gd name="connsiteX3" fmla="*/ 133350 w 938212"/>
                <a:gd name="connsiteY3" fmla="*/ 1300162 h 1466850"/>
                <a:gd name="connsiteX4" fmla="*/ 152399 w 938212"/>
                <a:gd name="connsiteY4" fmla="*/ 1466850 h 1466850"/>
                <a:gd name="connsiteX5" fmla="*/ 300037 w 938212"/>
                <a:gd name="connsiteY5" fmla="*/ 1409700 h 1466850"/>
                <a:gd name="connsiteX6" fmla="*/ 300037 w 938212"/>
                <a:gd name="connsiteY6" fmla="*/ 1357312 h 1466850"/>
                <a:gd name="connsiteX7" fmla="*/ 361950 w 938212"/>
                <a:gd name="connsiteY7" fmla="*/ 1314450 h 1466850"/>
                <a:gd name="connsiteX8" fmla="*/ 357187 w 938212"/>
                <a:gd name="connsiteY8" fmla="*/ 1290637 h 1466850"/>
                <a:gd name="connsiteX9" fmla="*/ 378195 w 938212"/>
                <a:gd name="connsiteY9" fmla="*/ 1246343 h 1466850"/>
                <a:gd name="connsiteX10" fmla="*/ 385762 w 938212"/>
                <a:gd name="connsiteY10" fmla="*/ 1214437 h 1466850"/>
                <a:gd name="connsiteX11" fmla="*/ 457462 w 938212"/>
                <a:gd name="connsiteY11" fmla="*/ 1184430 h 1466850"/>
                <a:gd name="connsiteX12" fmla="*/ 552450 w 938212"/>
                <a:gd name="connsiteY12" fmla="*/ 1157287 h 1466850"/>
                <a:gd name="connsiteX13" fmla="*/ 466725 w 938212"/>
                <a:gd name="connsiteY13" fmla="*/ 1090612 h 1466850"/>
                <a:gd name="connsiteX14" fmla="*/ 542925 w 938212"/>
                <a:gd name="connsiteY14" fmla="*/ 1009650 h 1466850"/>
                <a:gd name="connsiteX15" fmla="*/ 533400 w 938212"/>
                <a:gd name="connsiteY15" fmla="*/ 981075 h 1466850"/>
                <a:gd name="connsiteX16" fmla="*/ 571500 w 938212"/>
                <a:gd name="connsiteY16" fmla="*/ 947737 h 1466850"/>
                <a:gd name="connsiteX17" fmla="*/ 519112 w 938212"/>
                <a:gd name="connsiteY17" fmla="*/ 885825 h 1466850"/>
                <a:gd name="connsiteX18" fmla="*/ 466725 w 938212"/>
                <a:gd name="connsiteY18" fmla="*/ 914400 h 1466850"/>
                <a:gd name="connsiteX19" fmla="*/ 481012 w 938212"/>
                <a:gd name="connsiteY19" fmla="*/ 857250 h 1466850"/>
                <a:gd name="connsiteX20" fmla="*/ 476250 w 938212"/>
                <a:gd name="connsiteY20" fmla="*/ 838200 h 1466850"/>
                <a:gd name="connsiteX21" fmla="*/ 566737 w 938212"/>
                <a:gd name="connsiteY21" fmla="*/ 766762 h 1466850"/>
                <a:gd name="connsiteX22" fmla="*/ 542925 w 938212"/>
                <a:gd name="connsiteY22" fmla="*/ 685800 h 1466850"/>
                <a:gd name="connsiteX23" fmla="*/ 509587 w 938212"/>
                <a:gd name="connsiteY23" fmla="*/ 681037 h 1466850"/>
                <a:gd name="connsiteX24" fmla="*/ 476250 w 938212"/>
                <a:gd name="connsiteY24" fmla="*/ 647700 h 1466850"/>
                <a:gd name="connsiteX25" fmla="*/ 485775 w 938212"/>
                <a:gd name="connsiteY25" fmla="*/ 623887 h 1466850"/>
                <a:gd name="connsiteX26" fmla="*/ 481012 w 938212"/>
                <a:gd name="connsiteY26" fmla="*/ 581025 h 1466850"/>
                <a:gd name="connsiteX27" fmla="*/ 519112 w 938212"/>
                <a:gd name="connsiteY27" fmla="*/ 561975 h 1466850"/>
                <a:gd name="connsiteX28" fmla="*/ 495300 w 938212"/>
                <a:gd name="connsiteY28" fmla="*/ 485775 h 1466850"/>
                <a:gd name="connsiteX29" fmla="*/ 609600 w 938212"/>
                <a:gd name="connsiteY29" fmla="*/ 500062 h 1466850"/>
                <a:gd name="connsiteX30" fmla="*/ 642937 w 938212"/>
                <a:gd name="connsiteY30" fmla="*/ 528637 h 1466850"/>
                <a:gd name="connsiteX31" fmla="*/ 681037 w 938212"/>
                <a:gd name="connsiteY31" fmla="*/ 500062 h 1466850"/>
                <a:gd name="connsiteX32" fmla="*/ 738187 w 938212"/>
                <a:gd name="connsiteY32" fmla="*/ 590550 h 1466850"/>
                <a:gd name="connsiteX33" fmla="*/ 847725 w 938212"/>
                <a:gd name="connsiteY33" fmla="*/ 614362 h 1466850"/>
                <a:gd name="connsiteX34" fmla="*/ 895350 w 938212"/>
                <a:gd name="connsiteY34" fmla="*/ 523875 h 1466850"/>
                <a:gd name="connsiteX35" fmla="*/ 881062 w 938212"/>
                <a:gd name="connsiteY35" fmla="*/ 447675 h 1466850"/>
                <a:gd name="connsiteX36" fmla="*/ 923925 w 938212"/>
                <a:gd name="connsiteY36" fmla="*/ 390525 h 1466850"/>
                <a:gd name="connsiteX37" fmla="*/ 938212 w 938212"/>
                <a:gd name="connsiteY37" fmla="*/ 252412 h 1466850"/>
                <a:gd name="connsiteX38" fmla="*/ 897731 w 938212"/>
                <a:gd name="connsiteY38" fmla="*/ 302419 h 1466850"/>
                <a:gd name="connsiteX39" fmla="*/ 852487 w 938212"/>
                <a:gd name="connsiteY39" fmla="*/ 271462 h 1466850"/>
                <a:gd name="connsiteX40" fmla="*/ 914400 w 938212"/>
                <a:gd name="connsiteY40" fmla="*/ 185737 h 1466850"/>
                <a:gd name="connsiteX41" fmla="*/ 895350 w 938212"/>
                <a:gd name="connsiteY41" fmla="*/ 147637 h 1466850"/>
                <a:gd name="connsiteX42" fmla="*/ 833437 w 938212"/>
                <a:gd name="connsiteY42" fmla="*/ 133349 h 1466850"/>
                <a:gd name="connsiteX43" fmla="*/ 866775 w 938212"/>
                <a:gd name="connsiteY43" fmla="*/ 52387 h 1466850"/>
                <a:gd name="connsiteX44" fmla="*/ 781050 w 938212"/>
                <a:gd name="connsiteY44" fmla="*/ 4762 h 1466850"/>
                <a:gd name="connsiteX45" fmla="*/ 723900 w 938212"/>
                <a:gd name="connsiteY45" fmla="*/ 33337 h 1466850"/>
                <a:gd name="connsiteX46" fmla="*/ 695325 w 938212"/>
                <a:gd name="connsiteY46" fmla="*/ 0 h 1466850"/>
                <a:gd name="connsiteX47" fmla="*/ 681037 w 938212"/>
                <a:gd name="connsiteY47" fmla="*/ 47625 h 1466850"/>
                <a:gd name="connsiteX48" fmla="*/ 523875 w 938212"/>
                <a:gd name="connsiteY48" fmla="*/ 47625 h 1466850"/>
                <a:gd name="connsiteX49" fmla="*/ 515255 w 938212"/>
                <a:gd name="connsiteY49" fmla="*/ 109888 h 1466850"/>
                <a:gd name="connsiteX50" fmla="*/ 478733 w 938212"/>
                <a:gd name="connsiteY50" fmla="*/ 149917 h 1466850"/>
                <a:gd name="connsiteX51" fmla="*/ 366712 w 938212"/>
                <a:gd name="connsiteY51" fmla="*/ 161925 h 1466850"/>
                <a:gd name="connsiteX52" fmla="*/ 309562 w 938212"/>
                <a:gd name="connsiteY52" fmla="*/ 228600 h 1466850"/>
                <a:gd name="connsiteX53" fmla="*/ 242887 w 938212"/>
                <a:gd name="connsiteY53" fmla="*/ 228600 h 1466850"/>
                <a:gd name="connsiteX54" fmla="*/ 171450 w 938212"/>
                <a:gd name="connsiteY54" fmla="*/ 257175 h 1466850"/>
                <a:gd name="connsiteX55" fmla="*/ 150617 w 938212"/>
                <a:gd name="connsiteY55" fmla="*/ 421232 h 1466850"/>
                <a:gd name="connsiteX56" fmla="*/ 92869 w 938212"/>
                <a:gd name="connsiteY56" fmla="*/ 578643 h 1466850"/>
                <a:gd name="connsiteX57" fmla="*/ 52387 w 938212"/>
                <a:gd name="connsiteY57" fmla="*/ 566737 h 1466850"/>
                <a:gd name="connsiteX58" fmla="*/ 19050 w 938212"/>
                <a:gd name="connsiteY58" fmla="*/ 601980 h 1466850"/>
                <a:gd name="connsiteX59" fmla="*/ 76200 w 938212"/>
                <a:gd name="connsiteY59" fmla="*/ 690562 h 1466850"/>
                <a:gd name="connsiteX60" fmla="*/ 29101 w 938212"/>
                <a:gd name="connsiteY60" fmla="*/ 731467 h 1466850"/>
                <a:gd name="connsiteX61" fmla="*/ 36726 w 938212"/>
                <a:gd name="connsiteY61" fmla="*/ 850851 h 1466850"/>
                <a:gd name="connsiteX0" fmla="*/ 36726 w 938212"/>
                <a:gd name="connsiteY0" fmla="*/ 850851 h 1466850"/>
                <a:gd name="connsiteX1" fmla="*/ 0 w 938212"/>
                <a:gd name="connsiteY1" fmla="*/ 1085850 h 1466850"/>
                <a:gd name="connsiteX2" fmla="*/ 42862 w 938212"/>
                <a:gd name="connsiteY2" fmla="*/ 1219200 h 1466850"/>
                <a:gd name="connsiteX3" fmla="*/ 133350 w 938212"/>
                <a:gd name="connsiteY3" fmla="*/ 1300162 h 1466850"/>
                <a:gd name="connsiteX4" fmla="*/ 152399 w 938212"/>
                <a:gd name="connsiteY4" fmla="*/ 1466850 h 1466850"/>
                <a:gd name="connsiteX5" fmla="*/ 300037 w 938212"/>
                <a:gd name="connsiteY5" fmla="*/ 1409700 h 1466850"/>
                <a:gd name="connsiteX6" fmla="*/ 300037 w 938212"/>
                <a:gd name="connsiteY6" fmla="*/ 1357312 h 1466850"/>
                <a:gd name="connsiteX7" fmla="*/ 361950 w 938212"/>
                <a:gd name="connsiteY7" fmla="*/ 1314450 h 1466850"/>
                <a:gd name="connsiteX8" fmla="*/ 357187 w 938212"/>
                <a:gd name="connsiteY8" fmla="*/ 1290637 h 1466850"/>
                <a:gd name="connsiteX9" fmla="*/ 378195 w 938212"/>
                <a:gd name="connsiteY9" fmla="*/ 1246343 h 1466850"/>
                <a:gd name="connsiteX10" fmla="*/ 385762 w 938212"/>
                <a:gd name="connsiteY10" fmla="*/ 1214437 h 1466850"/>
                <a:gd name="connsiteX11" fmla="*/ 457462 w 938212"/>
                <a:gd name="connsiteY11" fmla="*/ 1184430 h 1466850"/>
                <a:gd name="connsiteX12" fmla="*/ 552450 w 938212"/>
                <a:gd name="connsiteY12" fmla="*/ 1157287 h 1466850"/>
                <a:gd name="connsiteX13" fmla="*/ 466725 w 938212"/>
                <a:gd name="connsiteY13" fmla="*/ 1090612 h 1466850"/>
                <a:gd name="connsiteX14" fmla="*/ 542925 w 938212"/>
                <a:gd name="connsiteY14" fmla="*/ 1009650 h 1466850"/>
                <a:gd name="connsiteX15" fmla="*/ 533400 w 938212"/>
                <a:gd name="connsiteY15" fmla="*/ 981075 h 1466850"/>
                <a:gd name="connsiteX16" fmla="*/ 571500 w 938212"/>
                <a:gd name="connsiteY16" fmla="*/ 947737 h 1466850"/>
                <a:gd name="connsiteX17" fmla="*/ 519112 w 938212"/>
                <a:gd name="connsiteY17" fmla="*/ 885825 h 1466850"/>
                <a:gd name="connsiteX18" fmla="*/ 466725 w 938212"/>
                <a:gd name="connsiteY18" fmla="*/ 914400 h 1466850"/>
                <a:gd name="connsiteX19" fmla="*/ 481012 w 938212"/>
                <a:gd name="connsiteY19" fmla="*/ 857250 h 1466850"/>
                <a:gd name="connsiteX20" fmla="*/ 476250 w 938212"/>
                <a:gd name="connsiteY20" fmla="*/ 838200 h 1466850"/>
                <a:gd name="connsiteX21" fmla="*/ 566737 w 938212"/>
                <a:gd name="connsiteY21" fmla="*/ 766762 h 1466850"/>
                <a:gd name="connsiteX22" fmla="*/ 542925 w 938212"/>
                <a:gd name="connsiteY22" fmla="*/ 685800 h 1466850"/>
                <a:gd name="connsiteX23" fmla="*/ 509587 w 938212"/>
                <a:gd name="connsiteY23" fmla="*/ 681037 h 1466850"/>
                <a:gd name="connsiteX24" fmla="*/ 476250 w 938212"/>
                <a:gd name="connsiteY24" fmla="*/ 647700 h 1466850"/>
                <a:gd name="connsiteX25" fmla="*/ 485775 w 938212"/>
                <a:gd name="connsiteY25" fmla="*/ 623887 h 1466850"/>
                <a:gd name="connsiteX26" fmla="*/ 481012 w 938212"/>
                <a:gd name="connsiteY26" fmla="*/ 581025 h 1466850"/>
                <a:gd name="connsiteX27" fmla="*/ 515713 w 938212"/>
                <a:gd name="connsiteY27" fmla="*/ 555177 h 1466850"/>
                <a:gd name="connsiteX28" fmla="*/ 495300 w 938212"/>
                <a:gd name="connsiteY28" fmla="*/ 485775 h 1466850"/>
                <a:gd name="connsiteX29" fmla="*/ 609600 w 938212"/>
                <a:gd name="connsiteY29" fmla="*/ 500062 h 1466850"/>
                <a:gd name="connsiteX30" fmla="*/ 642937 w 938212"/>
                <a:gd name="connsiteY30" fmla="*/ 528637 h 1466850"/>
                <a:gd name="connsiteX31" fmla="*/ 681037 w 938212"/>
                <a:gd name="connsiteY31" fmla="*/ 500062 h 1466850"/>
                <a:gd name="connsiteX32" fmla="*/ 738187 w 938212"/>
                <a:gd name="connsiteY32" fmla="*/ 590550 h 1466850"/>
                <a:gd name="connsiteX33" fmla="*/ 847725 w 938212"/>
                <a:gd name="connsiteY33" fmla="*/ 614362 h 1466850"/>
                <a:gd name="connsiteX34" fmla="*/ 895350 w 938212"/>
                <a:gd name="connsiteY34" fmla="*/ 523875 h 1466850"/>
                <a:gd name="connsiteX35" fmla="*/ 881062 w 938212"/>
                <a:gd name="connsiteY35" fmla="*/ 447675 h 1466850"/>
                <a:gd name="connsiteX36" fmla="*/ 923925 w 938212"/>
                <a:gd name="connsiteY36" fmla="*/ 390525 h 1466850"/>
                <a:gd name="connsiteX37" fmla="*/ 938212 w 938212"/>
                <a:gd name="connsiteY37" fmla="*/ 252412 h 1466850"/>
                <a:gd name="connsiteX38" fmla="*/ 897731 w 938212"/>
                <a:gd name="connsiteY38" fmla="*/ 302419 h 1466850"/>
                <a:gd name="connsiteX39" fmla="*/ 852487 w 938212"/>
                <a:gd name="connsiteY39" fmla="*/ 271462 h 1466850"/>
                <a:gd name="connsiteX40" fmla="*/ 914400 w 938212"/>
                <a:gd name="connsiteY40" fmla="*/ 185737 h 1466850"/>
                <a:gd name="connsiteX41" fmla="*/ 895350 w 938212"/>
                <a:gd name="connsiteY41" fmla="*/ 147637 h 1466850"/>
                <a:gd name="connsiteX42" fmla="*/ 833437 w 938212"/>
                <a:gd name="connsiteY42" fmla="*/ 133349 h 1466850"/>
                <a:gd name="connsiteX43" fmla="*/ 866775 w 938212"/>
                <a:gd name="connsiteY43" fmla="*/ 52387 h 1466850"/>
                <a:gd name="connsiteX44" fmla="*/ 781050 w 938212"/>
                <a:gd name="connsiteY44" fmla="*/ 4762 h 1466850"/>
                <a:gd name="connsiteX45" fmla="*/ 723900 w 938212"/>
                <a:gd name="connsiteY45" fmla="*/ 33337 h 1466850"/>
                <a:gd name="connsiteX46" fmla="*/ 695325 w 938212"/>
                <a:gd name="connsiteY46" fmla="*/ 0 h 1466850"/>
                <a:gd name="connsiteX47" fmla="*/ 681037 w 938212"/>
                <a:gd name="connsiteY47" fmla="*/ 47625 h 1466850"/>
                <a:gd name="connsiteX48" fmla="*/ 523875 w 938212"/>
                <a:gd name="connsiteY48" fmla="*/ 47625 h 1466850"/>
                <a:gd name="connsiteX49" fmla="*/ 515255 w 938212"/>
                <a:gd name="connsiteY49" fmla="*/ 109888 h 1466850"/>
                <a:gd name="connsiteX50" fmla="*/ 478733 w 938212"/>
                <a:gd name="connsiteY50" fmla="*/ 149917 h 1466850"/>
                <a:gd name="connsiteX51" fmla="*/ 366712 w 938212"/>
                <a:gd name="connsiteY51" fmla="*/ 161925 h 1466850"/>
                <a:gd name="connsiteX52" fmla="*/ 309562 w 938212"/>
                <a:gd name="connsiteY52" fmla="*/ 228600 h 1466850"/>
                <a:gd name="connsiteX53" fmla="*/ 242887 w 938212"/>
                <a:gd name="connsiteY53" fmla="*/ 228600 h 1466850"/>
                <a:gd name="connsiteX54" fmla="*/ 171450 w 938212"/>
                <a:gd name="connsiteY54" fmla="*/ 257175 h 1466850"/>
                <a:gd name="connsiteX55" fmla="*/ 150617 w 938212"/>
                <a:gd name="connsiteY55" fmla="*/ 421232 h 1466850"/>
                <a:gd name="connsiteX56" fmla="*/ 92869 w 938212"/>
                <a:gd name="connsiteY56" fmla="*/ 578643 h 1466850"/>
                <a:gd name="connsiteX57" fmla="*/ 52387 w 938212"/>
                <a:gd name="connsiteY57" fmla="*/ 566737 h 1466850"/>
                <a:gd name="connsiteX58" fmla="*/ 19050 w 938212"/>
                <a:gd name="connsiteY58" fmla="*/ 601980 h 1466850"/>
                <a:gd name="connsiteX59" fmla="*/ 76200 w 938212"/>
                <a:gd name="connsiteY59" fmla="*/ 690562 h 1466850"/>
                <a:gd name="connsiteX60" fmla="*/ 29101 w 938212"/>
                <a:gd name="connsiteY60" fmla="*/ 731467 h 1466850"/>
                <a:gd name="connsiteX61" fmla="*/ 36726 w 938212"/>
                <a:gd name="connsiteY61" fmla="*/ 850851 h 1466850"/>
                <a:gd name="connsiteX0" fmla="*/ 36726 w 938212"/>
                <a:gd name="connsiteY0" fmla="*/ 850851 h 1466850"/>
                <a:gd name="connsiteX1" fmla="*/ 0 w 938212"/>
                <a:gd name="connsiteY1" fmla="*/ 1085850 h 1466850"/>
                <a:gd name="connsiteX2" fmla="*/ 42862 w 938212"/>
                <a:gd name="connsiteY2" fmla="*/ 1219200 h 1466850"/>
                <a:gd name="connsiteX3" fmla="*/ 133350 w 938212"/>
                <a:gd name="connsiteY3" fmla="*/ 1300162 h 1466850"/>
                <a:gd name="connsiteX4" fmla="*/ 152399 w 938212"/>
                <a:gd name="connsiteY4" fmla="*/ 1466850 h 1466850"/>
                <a:gd name="connsiteX5" fmla="*/ 300037 w 938212"/>
                <a:gd name="connsiteY5" fmla="*/ 1409700 h 1466850"/>
                <a:gd name="connsiteX6" fmla="*/ 300037 w 938212"/>
                <a:gd name="connsiteY6" fmla="*/ 1357312 h 1466850"/>
                <a:gd name="connsiteX7" fmla="*/ 361950 w 938212"/>
                <a:gd name="connsiteY7" fmla="*/ 1314450 h 1466850"/>
                <a:gd name="connsiteX8" fmla="*/ 357187 w 938212"/>
                <a:gd name="connsiteY8" fmla="*/ 1290637 h 1466850"/>
                <a:gd name="connsiteX9" fmla="*/ 378195 w 938212"/>
                <a:gd name="connsiteY9" fmla="*/ 1246343 h 1466850"/>
                <a:gd name="connsiteX10" fmla="*/ 385762 w 938212"/>
                <a:gd name="connsiteY10" fmla="*/ 1214437 h 1466850"/>
                <a:gd name="connsiteX11" fmla="*/ 457462 w 938212"/>
                <a:gd name="connsiteY11" fmla="*/ 1184430 h 1466850"/>
                <a:gd name="connsiteX12" fmla="*/ 552450 w 938212"/>
                <a:gd name="connsiteY12" fmla="*/ 1157287 h 1466850"/>
                <a:gd name="connsiteX13" fmla="*/ 466725 w 938212"/>
                <a:gd name="connsiteY13" fmla="*/ 1090612 h 1466850"/>
                <a:gd name="connsiteX14" fmla="*/ 542925 w 938212"/>
                <a:gd name="connsiteY14" fmla="*/ 1009650 h 1466850"/>
                <a:gd name="connsiteX15" fmla="*/ 533400 w 938212"/>
                <a:gd name="connsiteY15" fmla="*/ 981075 h 1466850"/>
                <a:gd name="connsiteX16" fmla="*/ 571500 w 938212"/>
                <a:gd name="connsiteY16" fmla="*/ 947737 h 1466850"/>
                <a:gd name="connsiteX17" fmla="*/ 519112 w 938212"/>
                <a:gd name="connsiteY17" fmla="*/ 885825 h 1466850"/>
                <a:gd name="connsiteX18" fmla="*/ 466725 w 938212"/>
                <a:gd name="connsiteY18" fmla="*/ 914400 h 1466850"/>
                <a:gd name="connsiteX19" fmla="*/ 481012 w 938212"/>
                <a:gd name="connsiteY19" fmla="*/ 857250 h 1466850"/>
                <a:gd name="connsiteX20" fmla="*/ 476250 w 938212"/>
                <a:gd name="connsiteY20" fmla="*/ 838200 h 1466850"/>
                <a:gd name="connsiteX21" fmla="*/ 566737 w 938212"/>
                <a:gd name="connsiteY21" fmla="*/ 766762 h 1466850"/>
                <a:gd name="connsiteX22" fmla="*/ 542925 w 938212"/>
                <a:gd name="connsiteY22" fmla="*/ 685800 h 1466850"/>
                <a:gd name="connsiteX23" fmla="*/ 509587 w 938212"/>
                <a:gd name="connsiteY23" fmla="*/ 681037 h 1466850"/>
                <a:gd name="connsiteX24" fmla="*/ 476250 w 938212"/>
                <a:gd name="connsiteY24" fmla="*/ 647700 h 1466850"/>
                <a:gd name="connsiteX25" fmla="*/ 485775 w 938212"/>
                <a:gd name="connsiteY25" fmla="*/ 623887 h 1466850"/>
                <a:gd name="connsiteX26" fmla="*/ 481012 w 938212"/>
                <a:gd name="connsiteY26" fmla="*/ 581025 h 1466850"/>
                <a:gd name="connsiteX27" fmla="*/ 515713 w 938212"/>
                <a:gd name="connsiteY27" fmla="*/ 555177 h 1466850"/>
                <a:gd name="connsiteX28" fmla="*/ 505497 w 938212"/>
                <a:gd name="connsiteY28" fmla="*/ 482376 h 1466850"/>
                <a:gd name="connsiteX29" fmla="*/ 609600 w 938212"/>
                <a:gd name="connsiteY29" fmla="*/ 500062 h 1466850"/>
                <a:gd name="connsiteX30" fmla="*/ 642937 w 938212"/>
                <a:gd name="connsiteY30" fmla="*/ 528637 h 1466850"/>
                <a:gd name="connsiteX31" fmla="*/ 681037 w 938212"/>
                <a:gd name="connsiteY31" fmla="*/ 500062 h 1466850"/>
                <a:gd name="connsiteX32" fmla="*/ 738187 w 938212"/>
                <a:gd name="connsiteY32" fmla="*/ 590550 h 1466850"/>
                <a:gd name="connsiteX33" fmla="*/ 847725 w 938212"/>
                <a:gd name="connsiteY33" fmla="*/ 614362 h 1466850"/>
                <a:gd name="connsiteX34" fmla="*/ 895350 w 938212"/>
                <a:gd name="connsiteY34" fmla="*/ 523875 h 1466850"/>
                <a:gd name="connsiteX35" fmla="*/ 881062 w 938212"/>
                <a:gd name="connsiteY35" fmla="*/ 447675 h 1466850"/>
                <a:gd name="connsiteX36" fmla="*/ 923925 w 938212"/>
                <a:gd name="connsiteY36" fmla="*/ 390525 h 1466850"/>
                <a:gd name="connsiteX37" fmla="*/ 938212 w 938212"/>
                <a:gd name="connsiteY37" fmla="*/ 252412 h 1466850"/>
                <a:gd name="connsiteX38" fmla="*/ 897731 w 938212"/>
                <a:gd name="connsiteY38" fmla="*/ 302419 h 1466850"/>
                <a:gd name="connsiteX39" fmla="*/ 852487 w 938212"/>
                <a:gd name="connsiteY39" fmla="*/ 271462 h 1466850"/>
                <a:gd name="connsiteX40" fmla="*/ 914400 w 938212"/>
                <a:gd name="connsiteY40" fmla="*/ 185737 h 1466850"/>
                <a:gd name="connsiteX41" fmla="*/ 895350 w 938212"/>
                <a:gd name="connsiteY41" fmla="*/ 147637 h 1466850"/>
                <a:gd name="connsiteX42" fmla="*/ 833437 w 938212"/>
                <a:gd name="connsiteY42" fmla="*/ 133349 h 1466850"/>
                <a:gd name="connsiteX43" fmla="*/ 866775 w 938212"/>
                <a:gd name="connsiteY43" fmla="*/ 52387 h 1466850"/>
                <a:gd name="connsiteX44" fmla="*/ 781050 w 938212"/>
                <a:gd name="connsiteY44" fmla="*/ 4762 h 1466850"/>
                <a:gd name="connsiteX45" fmla="*/ 723900 w 938212"/>
                <a:gd name="connsiteY45" fmla="*/ 33337 h 1466850"/>
                <a:gd name="connsiteX46" fmla="*/ 695325 w 938212"/>
                <a:gd name="connsiteY46" fmla="*/ 0 h 1466850"/>
                <a:gd name="connsiteX47" fmla="*/ 681037 w 938212"/>
                <a:gd name="connsiteY47" fmla="*/ 47625 h 1466850"/>
                <a:gd name="connsiteX48" fmla="*/ 523875 w 938212"/>
                <a:gd name="connsiteY48" fmla="*/ 47625 h 1466850"/>
                <a:gd name="connsiteX49" fmla="*/ 515255 w 938212"/>
                <a:gd name="connsiteY49" fmla="*/ 109888 h 1466850"/>
                <a:gd name="connsiteX50" fmla="*/ 478733 w 938212"/>
                <a:gd name="connsiteY50" fmla="*/ 149917 h 1466850"/>
                <a:gd name="connsiteX51" fmla="*/ 366712 w 938212"/>
                <a:gd name="connsiteY51" fmla="*/ 161925 h 1466850"/>
                <a:gd name="connsiteX52" fmla="*/ 309562 w 938212"/>
                <a:gd name="connsiteY52" fmla="*/ 228600 h 1466850"/>
                <a:gd name="connsiteX53" fmla="*/ 242887 w 938212"/>
                <a:gd name="connsiteY53" fmla="*/ 228600 h 1466850"/>
                <a:gd name="connsiteX54" fmla="*/ 171450 w 938212"/>
                <a:gd name="connsiteY54" fmla="*/ 257175 h 1466850"/>
                <a:gd name="connsiteX55" fmla="*/ 150617 w 938212"/>
                <a:gd name="connsiteY55" fmla="*/ 421232 h 1466850"/>
                <a:gd name="connsiteX56" fmla="*/ 92869 w 938212"/>
                <a:gd name="connsiteY56" fmla="*/ 578643 h 1466850"/>
                <a:gd name="connsiteX57" fmla="*/ 52387 w 938212"/>
                <a:gd name="connsiteY57" fmla="*/ 566737 h 1466850"/>
                <a:gd name="connsiteX58" fmla="*/ 19050 w 938212"/>
                <a:gd name="connsiteY58" fmla="*/ 601980 h 1466850"/>
                <a:gd name="connsiteX59" fmla="*/ 76200 w 938212"/>
                <a:gd name="connsiteY59" fmla="*/ 690562 h 1466850"/>
                <a:gd name="connsiteX60" fmla="*/ 29101 w 938212"/>
                <a:gd name="connsiteY60" fmla="*/ 731467 h 1466850"/>
                <a:gd name="connsiteX61" fmla="*/ 36726 w 938212"/>
                <a:gd name="connsiteY61" fmla="*/ 850851 h 1466850"/>
                <a:gd name="connsiteX0" fmla="*/ 36726 w 938212"/>
                <a:gd name="connsiteY0" fmla="*/ 850851 h 1466850"/>
                <a:gd name="connsiteX1" fmla="*/ 0 w 938212"/>
                <a:gd name="connsiteY1" fmla="*/ 1085850 h 1466850"/>
                <a:gd name="connsiteX2" fmla="*/ 42862 w 938212"/>
                <a:gd name="connsiteY2" fmla="*/ 1219200 h 1466850"/>
                <a:gd name="connsiteX3" fmla="*/ 133350 w 938212"/>
                <a:gd name="connsiteY3" fmla="*/ 1300162 h 1466850"/>
                <a:gd name="connsiteX4" fmla="*/ 152399 w 938212"/>
                <a:gd name="connsiteY4" fmla="*/ 1466850 h 1466850"/>
                <a:gd name="connsiteX5" fmla="*/ 300037 w 938212"/>
                <a:gd name="connsiteY5" fmla="*/ 1409700 h 1466850"/>
                <a:gd name="connsiteX6" fmla="*/ 300037 w 938212"/>
                <a:gd name="connsiteY6" fmla="*/ 1357312 h 1466850"/>
                <a:gd name="connsiteX7" fmla="*/ 361950 w 938212"/>
                <a:gd name="connsiteY7" fmla="*/ 1314450 h 1466850"/>
                <a:gd name="connsiteX8" fmla="*/ 357187 w 938212"/>
                <a:gd name="connsiteY8" fmla="*/ 1290637 h 1466850"/>
                <a:gd name="connsiteX9" fmla="*/ 378195 w 938212"/>
                <a:gd name="connsiteY9" fmla="*/ 1246343 h 1466850"/>
                <a:gd name="connsiteX10" fmla="*/ 385762 w 938212"/>
                <a:gd name="connsiteY10" fmla="*/ 1214437 h 1466850"/>
                <a:gd name="connsiteX11" fmla="*/ 457462 w 938212"/>
                <a:gd name="connsiteY11" fmla="*/ 1184430 h 1466850"/>
                <a:gd name="connsiteX12" fmla="*/ 552450 w 938212"/>
                <a:gd name="connsiteY12" fmla="*/ 1157287 h 1466850"/>
                <a:gd name="connsiteX13" fmla="*/ 466725 w 938212"/>
                <a:gd name="connsiteY13" fmla="*/ 1090612 h 1466850"/>
                <a:gd name="connsiteX14" fmla="*/ 542925 w 938212"/>
                <a:gd name="connsiteY14" fmla="*/ 1009650 h 1466850"/>
                <a:gd name="connsiteX15" fmla="*/ 533400 w 938212"/>
                <a:gd name="connsiteY15" fmla="*/ 981075 h 1466850"/>
                <a:gd name="connsiteX16" fmla="*/ 571500 w 938212"/>
                <a:gd name="connsiteY16" fmla="*/ 947737 h 1466850"/>
                <a:gd name="connsiteX17" fmla="*/ 519112 w 938212"/>
                <a:gd name="connsiteY17" fmla="*/ 885825 h 1466850"/>
                <a:gd name="connsiteX18" fmla="*/ 466725 w 938212"/>
                <a:gd name="connsiteY18" fmla="*/ 914400 h 1466850"/>
                <a:gd name="connsiteX19" fmla="*/ 481012 w 938212"/>
                <a:gd name="connsiteY19" fmla="*/ 857250 h 1466850"/>
                <a:gd name="connsiteX20" fmla="*/ 476250 w 938212"/>
                <a:gd name="connsiteY20" fmla="*/ 838200 h 1466850"/>
                <a:gd name="connsiteX21" fmla="*/ 566737 w 938212"/>
                <a:gd name="connsiteY21" fmla="*/ 766762 h 1466850"/>
                <a:gd name="connsiteX22" fmla="*/ 542925 w 938212"/>
                <a:gd name="connsiteY22" fmla="*/ 685800 h 1466850"/>
                <a:gd name="connsiteX23" fmla="*/ 509587 w 938212"/>
                <a:gd name="connsiteY23" fmla="*/ 681037 h 1466850"/>
                <a:gd name="connsiteX24" fmla="*/ 476250 w 938212"/>
                <a:gd name="connsiteY24" fmla="*/ 647700 h 1466850"/>
                <a:gd name="connsiteX25" fmla="*/ 485775 w 938212"/>
                <a:gd name="connsiteY25" fmla="*/ 623887 h 1466850"/>
                <a:gd name="connsiteX26" fmla="*/ 481012 w 938212"/>
                <a:gd name="connsiteY26" fmla="*/ 581025 h 1466850"/>
                <a:gd name="connsiteX27" fmla="*/ 495318 w 938212"/>
                <a:gd name="connsiteY27" fmla="*/ 551777 h 1466850"/>
                <a:gd name="connsiteX28" fmla="*/ 505497 w 938212"/>
                <a:gd name="connsiteY28" fmla="*/ 482376 h 1466850"/>
                <a:gd name="connsiteX29" fmla="*/ 609600 w 938212"/>
                <a:gd name="connsiteY29" fmla="*/ 500062 h 1466850"/>
                <a:gd name="connsiteX30" fmla="*/ 642937 w 938212"/>
                <a:gd name="connsiteY30" fmla="*/ 528637 h 1466850"/>
                <a:gd name="connsiteX31" fmla="*/ 681037 w 938212"/>
                <a:gd name="connsiteY31" fmla="*/ 500062 h 1466850"/>
                <a:gd name="connsiteX32" fmla="*/ 738187 w 938212"/>
                <a:gd name="connsiteY32" fmla="*/ 590550 h 1466850"/>
                <a:gd name="connsiteX33" fmla="*/ 847725 w 938212"/>
                <a:gd name="connsiteY33" fmla="*/ 614362 h 1466850"/>
                <a:gd name="connsiteX34" fmla="*/ 895350 w 938212"/>
                <a:gd name="connsiteY34" fmla="*/ 523875 h 1466850"/>
                <a:gd name="connsiteX35" fmla="*/ 881062 w 938212"/>
                <a:gd name="connsiteY35" fmla="*/ 447675 h 1466850"/>
                <a:gd name="connsiteX36" fmla="*/ 923925 w 938212"/>
                <a:gd name="connsiteY36" fmla="*/ 390525 h 1466850"/>
                <a:gd name="connsiteX37" fmla="*/ 938212 w 938212"/>
                <a:gd name="connsiteY37" fmla="*/ 252412 h 1466850"/>
                <a:gd name="connsiteX38" fmla="*/ 897731 w 938212"/>
                <a:gd name="connsiteY38" fmla="*/ 302419 h 1466850"/>
                <a:gd name="connsiteX39" fmla="*/ 852487 w 938212"/>
                <a:gd name="connsiteY39" fmla="*/ 271462 h 1466850"/>
                <a:gd name="connsiteX40" fmla="*/ 914400 w 938212"/>
                <a:gd name="connsiteY40" fmla="*/ 185737 h 1466850"/>
                <a:gd name="connsiteX41" fmla="*/ 895350 w 938212"/>
                <a:gd name="connsiteY41" fmla="*/ 147637 h 1466850"/>
                <a:gd name="connsiteX42" fmla="*/ 833437 w 938212"/>
                <a:gd name="connsiteY42" fmla="*/ 133349 h 1466850"/>
                <a:gd name="connsiteX43" fmla="*/ 866775 w 938212"/>
                <a:gd name="connsiteY43" fmla="*/ 52387 h 1466850"/>
                <a:gd name="connsiteX44" fmla="*/ 781050 w 938212"/>
                <a:gd name="connsiteY44" fmla="*/ 4762 h 1466850"/>
                <a:gd name="connsiteX45" fmla="*/ 723900 w 938212"/>
                <a:gd name="connsiteY45" fmla="*/ 33337 h 1466850"/>
                <a:gd name="connsiteX46" fmla="*/ 695325 w 938212"/>
                <a:gd name="connsiteY46" fmla="*/ 0 h 1466850"/>
                <a:gd name="connsiteX47" fmla="*/ 681037 w 938212"/>
                <a:gd name="connsiteY47" fmla="*/ 47625 h 1466850"/>
                <a:gd name="connsiteX48" fmla="*/ 523875 w 938212"/>
                <a:gd name="connsiteY48" fmla="*/ 47625 h 1466850"/>
                <a:gd name="connsiteX49" fmla="*/ 515255 w 938212"/>
                <a:gd name="connsiteY49" fmla="*/ 109888 h 1466850"/>
                <a:gd name="connsiteX50" fmla="*/ 478733 w 938212"/>
                <a:gd name="connsiteY50" fmla="*/ 149917 h 1466850"/>
                <a:gd name="connsiteX51" fmla="*/ 366712 w 938212"/>
                <a:gd name="connsiteY51" fmla="*/ 161925 h 1466850"/>
                <a:gd name="connsiteX52" fmla="*/ 309562 w 938212"/>
                <a:gd name="connsiteY52" fmla="*/ 228600 h 1466850"/>
                <a:gd name="connsiteX53" fmla="*/ 242887 w 938212"/>
                <a:gd name="connsiteY53" fmla="*/ 228600 h 1466850"/>
                <a:gd name="connsiteX54" fmla="*/ 171450 w 938212"/>
                <a:gd name="connsiteY54" fmla="*/ 257175 h 1466850"/>
                <a:gd name="connsiteX55" fmla="*/ 150617 w 938212"/>
                <a:gd name="connsiteY55" fmla="*/ 421232 h 1466850"/>
                <a:gd name="connsiteX56" fmla="*/ 92869 w 938212"/>
                <a:gd name="connsiteY56" fmla="*/ 578643 h 1466850"/>
                <a:gd name="connsiteX57" fmla="*/ 52387 w 938212"/>
                <a:gd name="connsiteY57" fmla="*/ 566737 h 1466850"/>
                <a:gd name="connsiteX58" fmla="*/ 19050 w 938212"/>
                <a:gd name="connsiteY58" fmla="*/ 601980 h 1466850"/>
                <a:gd name="connsiteX59" fmla="*/ 76200 w 938212"/>
                <a:gd name="connsiteY59" fmla="*/ 690562 h 1466850"/>
                <a:gd name="connsiteX60" fmla="*/ 29101 w 938212"/>
                <a:gd name="connsiteY60" fmla="*/ 731467 h 1466850"/>
                <a:gd name="connsiteX61" fmla="*/ 36726 w 938212"/>
                <a:gd name="connsiteY61" fmla="*/ 850851 h 1466850"/>
                <a:gd name="connsiteX0" fmla="*/ 36726 w 938212"/>
                <a:gd name="connsiteY0" fmla="*/ 850851 h 1466850"/>
                <a:gd name="connsiteX1" fmla="*/ 0 w 938212"/>
                <a:gd name="connsiteY1" fmla="*/ 1085850 h 1466850"/>
                <a:gd name="connsiteX2" fmla="*/ 42862 w 938212"/>
                <a:gd name="connsiteY2" fmla="*/ 1219200 h 1466850"/>
                <a:gd name="connsiteX3" fmla="*/ 133350 w 938212"/>
                <a:gd name="connsiteY3" fmla="*/ 1300162 h 1466850"/>
                <a:gd name="connsiteX4" fmla="*/ 152399 w 938212"/>
                <a:gd name="connsiteY4" fmla="*/ 1466850 h 1466850"/>
                <a:gd name="connsiteX5" fmla="*/ 300037 w 938212"/>
                <a:gd name="connsiteY5" fmla="*/ 1409700 h 1466850"/>
                <a:gd name="connsiteX6" fmla="*/ 300037 w 938212"/>
                <a:gd name="connsiteY6" fmla="*/ 1357312 h 1466850"/>
                <a:gd name="connsiteX7" fmla="*/ 361950 w 938212"/>
                <a:gd name="connsiteY7" fmla="*/ 1314450 h 1466850"/>
                <a:gd name="connsiteX8" fmla="*/ 357187 w 938212"/>
                <a:gd name="connsiteY8" fmla="*/ 1290637 h 1466850"/>
                <a:gd name="connsiteX9" fmla="*/ 378195 w 938212"/>
                <a:gd name="connsiteY9" fmla="*/ 1246343 h 1466850"/>
                <a:gd name="connsiteX10" fmla="*/ 385762 w 938212"/>
                <a:gd name="connsiteY10" fmla="*/ 1214437 h 1466850"/>
                <a:gd name="connsiteX11" fmla="*/ 457462 w 938212"/>
                <a:gd name="connsiteY11" fmla="*/ 1184430 h 1466850"/>
                <a:gd name="connsiteX12" fmla="*/ 552450 w 938212"/>
                <a:gd name="connsiteY12" fmla="*/ 1157287 h 1466850"/>
                <a:gd name="connsiteX13" fmla="*/ 466725 w 938212"/>
                <a:gd name="connsiteY13" fmla="*/ 1090612 h 1466850"/>
                <a:gd name="connsiteX14" fmla="*/ 542925 w 938212"/>
                <a:gd name="connsiteY14" fmla="*/ 1009650 h 1466850"/>
                <a:gd name="connsiteX15" fmla="*/ 533400 w 938212"/>
                <a:gd name="connsiteY15" fmla="*/ 981075 h 1466850"/>
                <a:gd name="connsiteX16" fmla="*/ 571500 w 938212"/>
                <a:gd name="connsiteY16" fmla="*/ 947737 h 1466850"/>
                <a:gd name="connsiteX17" fmla="*/ 519112 w 938212"/>
                <a:gd name="connsiteY17" fmla="*/ 885825 h 1466850"/>
                <a:gd name="connsiteX18" fmla="*/ 466725 w 938212"/>
                <a:gd name="connsiteY18" fmla="*/ 914400 h 1466850"/>
                <a:gd name="connsiteX19" fmla="*/ 481012 w 938212"/>
                <a:gd name="connsiteY19" fmla="*/ 857250 h 1466850"/>
                <a:gd name="connsiteX20" fmla="*/ 476250 w 938212"/>
                <a:gd name="connsiteY20" fmla="*/ 838200 h 1466850"/>
                <a:gd name="connsiteX21" fmla="*/ 566737 w 938212"/>
                <a:gd name="connsiteY21" fmla="*/ 766762 h 1466850"/>
                <a:gd name="connsiteX22" fmla="*/ 542925 w 938212"/>
                <a:gd name="connsiteY22" fmla="*/ 685800 h 1466850"/>
                <a:gd name="connsiteX23" fmla="*/ 509587 w 938212"/>
                <a:gd name="connsiteY23" fmla="*/ 681037 h 1466850"/>
                <a:gd name="connsiteX24" fmla="*/ 476250 w 938212"/>
                <a:gd name="connsiteY24" fmla="*/ 647700 h 1466850"/>
                <a:gd name="connsiteX25" fmla="*/ 485775 w 938212"/>
                <a:gd name="connsiteY25" fmla="*/ 623887 h 1466850"/>
                <a:gd name="connsiteX26" fmla="*/ 481012 w 938212"/>
                <a:gd name="connsiteY26" fmla="*/ 581025 h 1466850"/>
                <a:gd name="connsiteX27" fmla="*/ 495318 w 938212"/>
                <a:gd name="connsiteY27" fmla="*/ 551777 h 1466850"/>
                <a:gd name="connsiteX28" fmla="*/ 498699 w 938212"/>
                <a:gd name="connsiteY28" fmla="*/ 499372 h 1466850"/>
                <a:gd name="connsiteX29" fmla="*/ 609600 w 938212"/>
                <a:gd name="connsiteY29" fmla="*/ 500062 h 1466850"/>
                <a:gd name="connsiteX30" fmla="*/ 642937 w 938212"/>
                <a:gd name="connsiteY30" fmla="*/ 528637 h 1466850"/>
                <a:gd name="connsiteX31" fmla="*/ 681037 w 938212"/>
                <a:gd name="connsiteY31" fmla="*/ 500062 h 1466850"/>
                <a:gd name="connsiteX32" fmla="*/ 738187 w 938212"/>
                <a:gd name="connsiteY32" fmla="*/ 590550 h 1466850"/>
                <a:gd name="connsiteX33" fmla="*/ 847725 w 938212"/>
                <a:gd name="connsiteY33" fmla="*/ 614362 h 1466850"/>
                <a:gd name="connsiteX34" fmla="*/ 895350 w 938212"/>
                <a:gd name="connsiteY34" fmla="*/ 523875 h 1466850"/>
                <a:gd name="connsiteX35" fmla="*/ 881062 w 938212"/>
                <a:gd name="connsiteY35" fmla="*/ 447675 h 1466850"/>
                <a:gd name="connsiteX36" fmla="*/ 923925 w 938212"/>
                <a:gd name="connsiteY36" fmla="*/ 390525 h 1466850"/>
                <a:gd name="connsiteX37" fmla="*/ 938212 w 938212"/>
                <a:gd name="connsiteY37" fmla="*/ 252412 h 1466850"/>
                <a:gd name="connsiteX38" fmla="*/ 897731 w 938212"/>
                <a:gd name="connsiteY38" fmla="*/ 302419 h 1466850"/>
                <a:gd name="connsiteX39" fmla="*/ 852487 w 938212"/>
                <a:gd name="connsiteY39" fmla="*/ 271462 h 1466850"/>
                <a:gd name="connsiteX40" fmla="*/ 914400 w 938212"/>
                <a:gd name="connsiteY40" fmla="*/ 185737 h 1466850"/>
                <a:gd name="connsiteX41" fmla="*/ 895350 w 938212"/>
                <a:gd name="connsiteY41" fmla="*/ 147637 h 1466850"/>
                <a:gd name="connsiteX42" fmla="*/ 833437 w 938212"/>
                <a:gd name="connsiteY42" fmla="*/ 133349 h 1466850"/>
                <a:gd name="connsiteX43" fmla="*/ 866775 w 938212"/>
                <a:gd name="connsiteY43" fmla="*/ 52387 h 1466850"/>
                <a:gd name="connsiteX44" fmla="*/ 781050 w 938212"/>
                <a:gd name="connsiteY44" fmla="*/ 4762 h 1466850"/>
                <a:gd name="connsiteX45" fmla="*/ 723900 w 938212"/>
                <a:gd name="connsiteY45" fmla="*/ 33337 h 1466850"/>
                <a:gd name="connsiteX46" fmla="*/ 695325 w 938212"/>
                <a:gd name="connsiteY46" fmla="*/ 0 h 1466850"/>
                <a:gd name="connsiteX47" fmla="*/ 681037 w 938212"/>
                <a:gd name="connsiteY47" fmla="*/ 47625 h 1466850"/>
                <a:gd name="connsiteX48" fmla="*/ 523875 w 938212"/>
                <a:gd name="connsiteY48" fmla="*/ 47625 h 1466850"/>
                <a:gd name="connsiteX49" fmla="*/ 515255 w 938212"/>
                <a:gd name="connsiteY49" fmla="*/ 109888 h 1466850"/>
                <a:gd name="connsiteX50" fmla="*/ 478733 w 938212"/>
                <a:gd name="connsiteY50" fmla="*/ 149917 h 1466850"/>
                <a:gd name="connsiteX51" fmla="*/ 366712 w 938212"/>
                <a:gd name="connsiteY51" fmla="*/ 161925 h 1466850"/>
                <a:gd name="connsiteX52" fmla="*/ 309562 w 938212"/>
                <a:gd name="connsiteY52" fmla="*/ 228600 h 1466850"/>
                <a:gd name="connsiteX53" fmla="*/ 242887 w 938212"/>
                <a:gd name="connsiteY53" fmla="*/ 228600 h 1466850"/>
                <a:gd name="connsiteX54" fmla="*/ 171450 w 938212"/>
                <a:gd name="connsiteY54" fmla="*/ 257175 h 1466850"/>
                <a:gd name="connsiteX55" fmla="*/ 150617 w 938212"/>
                <a:gd name="connsiteY55" fmla="*/ 421232 h 1466850"/>
                <a:gd name="connsiteX56" fmla="*/ 92869 w 938212"/>
                <a:gd name="connsiteY56" fmla="*/ 578643 h 1466850"/>
                <a:gd name="connsiteX57" fmla="*/ 52387 w 938212"/>
                <a:gd name="connsiteY57" fmla="*/ 566737 h 1466850"/>
                <a:gd name="connsiteX58" fmla="*/ 19050 w 938212"/>
                <a:gd name="connsiteY58" fmla="*/ 601980 h 1466850"/>
                <a:gd name="connsiteX59" fmla="*/ 76200 w 938212"/>
                <a:gd name="connsiteY59" fmla="*/ 690562 h 1466850"/>
                <a:gd name="connsiteX60" fmla="*/ 29101 w 938212"/>
                <a:gd name="connsiteY60" fmla="*/ 731467 h 1466850"/>
                <a:gd name="connsiteX61" fmla="*/ 36726 w 938212"/>
                <a:gd name="connsiteY61" fmla="*/ 850851 h 1466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938212" h="1466850">
                  <a:moveTo>
                    <a:pt x="36726" y="850851"/>
                  </a:moveTo>
                  <a:lnTo>
                    <a:pt x="0" y="1085850"/>
                  </a:lnTo>
                  <a:lnTo>
                    <a:pt x="42862" y="1219200"/>
                  </a:lnTo>
                  <a:lnTo>
                    <a:pt x="133350" y="1300162"/>
                  </a:lnTo>
                  <a:lnTo>
                    <a:pt x="152399" y="1466850"/>
                  </a:lnTo>
                  <a:lnTo>
                    <a:pt x="300037" y="1409700"/>
                  </a:lnTo>
                  <a:lnTo>
                    <a:pt x="300037" y="1357312"/>
                  </a:lnTo>
                  <a:lnTo>
                    <a:pt x="361950" y="1314450"/>
                  </a:lnTo>
                  <a:lnTo>
                    <a:pt x="357187" y="1290637"/>
                  </a:lnTo>
                  <a:lnTo>
                    <a:pt x="378195" y="1246343"/>
                  </a:lnTo>
                  <a:lnTo>
                    <a:pt x="385762" y="1214437"/>
                  </a:lnTo>
                  <a:lnTo>
                    <a:pt x="457462" y="1184430"/>
                  </a:lnTo>
                  <a:lnTo>
                    <a:pt x="552450" y="1157287"/>
                  </a:lnTo>
                  <a:lnTo>
                    <a:pt x="466725" y="1090612"/>
                  </a:lnTo>
                  <a:lnTo>
                    <a:pt x="542925" y="1009650"/>
                  </a:lnTo>
                  <a:lnTo>
                    <a:pt x="533400" y="981075"/>
                  </a:lnTo>
                  <a:lnTo>
                    <a:pt x="571500" y="947737"/>
                  </a:lnTo>
                  <a:lnTo>
                    <a:pt x="519112" y="885825"/>
                  </a:lnTo>
                  <a:lnTo>
                    <a:pt x="466725" y="914400"/>
                  </a:lnTo>
                  <a:lnTo>
                    <a:pt x="481012" y="857250"/>
                  </a:lnTo>
                  <a:lnTo>
                    <a:pt x="476250" y="838200"/>
                  </a:lnTo>
                  <a:lnTo>
                    <a:pt x="566737" y="766762"/>
                  </a:lnTo>
                  <a:lnTo>
                    <a:pt x="542925" y="685800"/>
                  </a:lnTo>
                  <a:lnTo>
                    <a:pt x="509587" y="681037"/>
                  </a:lnTo>
                  <a:lnTo>
                    <a:pt x="476250" y="647700"/>
                  </a:lnTo>
                  <a:lnTo>
                    <a:pt x="485775" y="623887"/>
                  </a:lnTo>
                  <a:lnTo>
                    <a:pt x="481012" y="581025"/>
                  </a:lnTo>
                  <a:lnTo>
                    <a:pt x="495318" y="551777"/>
                  </a:lnTo>
                  <a:lnTo>
                    <a:pt x="498699" y="499372"/>
                  </a:lnTo>
                  <a:lnTo>
                    <a:pt x="609600" y="500062"/>
                  </a:lnTo>
                  <a:lnTo>
                    <a:pt x="642937" y="528637"/>
                  </a:lnTo>
                  <a:lnTo>
                    <a:pt x="681037" y="500062"/>
                  </a:lnTo>
                  <a:lnTo>
                    <a:pt x="738187" y="590550"/>
                  </a:lnTo>
                  <a:lnTo>
                    <a:pt x="847725" y="614362"/>
                  </a:lnTo>
                  <a:lnTo>
                    <a:pt x="895350" y="523875"/>
                  </a:lnTo>
                  <a:lnTo>
                    <a:pt x="881062" y="447675"/>
                  </a:lnTo>
                  <a:lnTo>
                    <a:pt x="923925" y="390525"/>
                  </a:lnTo>
                  <a:lnTo>
                    <a:pt x="938212" y="252412"/>
                  </a:lnTo>
                  <a:lnTo>
                    <a:pt x="897731" y="302419"/>
                  </a:lnTo>
                  <a:lnTo>
                    <a:pt x="852487" y="271462"/>
                  </a:lnTo>
                  <a:lnTo>
                    <a:pt x="914400" y="185737"/>
                  </a:lnTo>
                  <a:lnTo>
                    <a:pt x="895350" y="147637"/>
                  </a:lnTo>
                  <a:lnTo>
                    <a:pt x="833437" y="133349"/>
                  </a:lnTo>
                  <a:lnTo>
                    <a:pt x="866775" y="52387"/>
                  </a:lnTo>
                  <a:lnTo>
                    <a:pt x="781050" y="4762"/>
                  </a:lnTo>
                  <a:lnTo>
                    <a:pt x="723900" y="33337"/>
                  </a:lnTo>
                  <a:lnTo>
                    <a:pt x="695325" y="0"/>
                  </a:lnTo>
                  <a:lnTo>
                    <a:pt x="681037" y="47625"/>
                  </a:lnTo>
                  <a:lnTo>
                    <a:pt x="523875" y="47625"/>
                  </a:lnTo>
                  <a:cubicBezTo>
                    <a:pt x="519132" y="63704"/>
                    <a:pt x="519998" y="93809"/>
                    <a:pt x="515255" y="109888"/>
                  </a:cubicBezTo>
                  <a:lnTo>
                    <a:pt x="478733" y="149917"/>
                  </a:lnTo>
                  <a:lnTo>
                    <a:pt x="366712" y="161925"/>
                  </a:lnTo>
                  <a:lnTo>
                    <a:pt x="309562" y="228600"/>
                  </a:lnTo>
                  <a:lnTo>
                    <a:pt x="242887" y="228600"/>
                  </a:lnTo>
                  <a:lnTo>
                    <a:pt x="171450" y="257175"/>
                  </a:lnTo>
                  <a:cubicBezTo>
                    <a:pt x="156091" y="311861"/>
                    <a:pt x="165976" y="366546"/>
                    <a:pt x="150617" y="421232"/>
                  </a:cubicBezTo>
                  <a:lnTo>
                    <a:pt x="92869" y="578643"/>
                  </a:lnTo>
                  <a:lnTo>
                    <a:pt x="52387" y="566737"/>
                  </a:lnTo>
                  <a:lnTo>
                    <a:pt x="19050" y="601980"/>
                  </a:lnTo>
                  <a:lnTo>
                    <a:pt x="76200" y="690562"/>
                  </a:lnTo>
                  <a:lnTo>
                    <a:pt x="29101" y="731467"/>
                  </a:lnTo>
                  <a:lnTo>
                    <a:pt x="36726" y="850851"/>
                  </a:lnTo>
                  <a:close/>
                </a:path>
              </a:pathLst>
            </a:custGeom>
            <a:grpFill/>
            <a:ln>
              <a:solidFill>
                <a:srgbClr val="00152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>
                <a:latin typeface="Century Gothic" panose="020B0502020202020204" pitchFamily="34" charset="0"/>
              </a:endParaRPr>
            </a:p>
          </p:txBody>
        </p:sp>
        <p:sp>
          <p:nvSpPr>
            <p:cNvPr id="23" name="Полилиния 67">
              <a:extLst>
                <a:ext uri="{FF2B5EF4-FFF2-40B4-BE49-F238E27FC236}">
                  <a16:creationId xmlns:a16="http://schemas.microsoft.com/office/drawing/2014/main" id="{F3479988-53FC-2FC0-9A83-C5BF996E9B4B}"/>
                </a:ext>
              </a:extLst>
            </p:cNvPr>
            <p:cNvSpPr/>
            <p:nvPr/>
          </p:nvSpPr>
          <p:spPr>
            <a:xfrm>
              <a:off x="6184080" y="2236721"/>
              <a:ext cx="2918809" cy="3016691"/>
            </a:xfrm>
            <a:custGeom>
              <a:avLst/>
              <a:gdLst>
                <a:gd name="connsiteX0" fmla="*/ 1289050 w 1841500"/>
                <a:gd name="connsiteY0" fmla="*/ 488950 h 2286000"/>
                <a:gd name="connsiteX1" fmla="*/ 1416050 w 1841500"/>
                <a:gd name="connsiteY1" fmla="*/ 603250 h 2286000"/>
                <a:gd name="connsiteX2" fmla="*/ 1517650 w 1841500"/>
                <a:gd name="connsiteY2" fmla="*/ 844550 h 2286000"/>
                <a:gd name="connsiteX3" fmla="*/ 1428750 w 1841500"/>
                <a:gd name="connsiteY3" fmla="*/ 908050 h 2286000"/>
                <a:gd name="connsiteX4" fmla="*/ 1536700 w 1841500"/>
                <a:gd name="connsiteY4" fmla="*/ 1123950 h 2286000"/>
                <a:gd name="connsiteX5" fmla="*/ 1771650 w 1841500"/>
                <a:gd name="connsiteY5" fmla="*/ 1200150 h 2286000"/>
                <a:gd name="connsiteX6" fmla="*/ 1714500 w 1841500"/>
                <a:gd name="connsiteY6" fmla="*/ 1346200 h 2286000"/>
                <a:gd name="connsiteX7" fmla="*/ 1778000 w 1841500"/>
                <a:gd name="connsiteY7" fmla="*/ 1428750 h 2286000"/>
                <a:gd name="connsiteX8" fmla="*/ 1758950 w 1841500"/>
                <a:gd name="connsiteY8" fmla="*/ 1536700 h 2286000"/>
                <a:gd name="connsiteX9" fmla="*/ 1841500 w 1841500"/>
                <a:gd name="connsiteY9" fmla="*/ 1625600 h 2286000"/>
                <a:gd name="connsiteX10" fmla="*/ 1835150 w 1841500"/>
                <a:gd name="connsiteY10" fmla="*/ 1714500 h 2286000"/>
                <a:gd name="connsiteX11" fmla="*/ 1765300 w 1841500"/>
                <a:gd name="connsiteY11" fmla="*/ 1720850 h 2286000"/>
                <a:gd name="connsiteX12" fmla="*/ 1758950 w 1841500"/>
                <a:gd name="connsiteY12" fmla="*/ 1943100 h 2286000"/>
                <a:gd name="connsiteX13" fmla="*/ 1689100 w 1841500"/>
                <a:gd name="connsiteY13" fmla="*/ 1974850 h 2286000"/>
                <a:gd name="connsiteX14" fmla="*/ 1644650 w 1841500"/>
                <a:gd name="connsiteY14" fmla="*/ 2127250 h 2286000"/>
                <a:gd name="connsiteX15" fmla="*/ 1663700 w 1841500"/>
                <a:gd name="connsiteY15" fmla="*/ 2260600 h 2286000"/>
                <a:gd name="connsiteX16" fmla="*/ 1593850 w 1841500"/>
                <a:gd name="connsiteY16" fmla="*/ 2286000 h 2286000"/>
                <a:gd name="connsiteX17" fmla="*/ 1435100 w 1841500"/>
                <a:gd name="connsiteY17" fmla="*/ 2209800 h 2286000"/>
                <a:gd name="connsiteX18" fmla="*/ 1346200 w 1841500"/>
                <a:gd name="connsiteY18" fmla="*/ 2222500 h 2286000"/>
                <a:gd name="connsiteX19" fmla="*/ 1219200 w 1841500"/>
                <a:gd name="connsiteY19" fmla="*/ 2171700 h 2286000"/>
                <a:gd name="connsiteX20" fmla="*/ 1212850 w 1841500"/>
                <a:gd name="connsiteY20" fmla="*/ 2101850 h 2286000"/>
                <a:gd name="connsiteX21" fmla="*/ 1111250 w 1841500"/>
                <a:gd name="connsiteY21" fmla="*/ 2057400 h 2286000"/>
                <a:gd name="connsiteX22" fmla="*/ 927100 w 1841500"/>
                <a:gd name="connsiteY22" fmla="*/ 2038350 h 2286000"/>
                <a:gd name="connsiteX23" fmla="*/ 736600 w 1841500"/>
                <a:gd name="connsiteY23" fmla="*/ 2089150 h 2286000"/>
                <a:gd name="connsiteX24" fmla="*/ 660400 w 1841500"/>
                <a:gd name="connsiteY24" fmla="*/ 2063750 h 2286000"/>
                <a:gd name="connsiteX25" fmla="*/ 666750 w 1841500"/>
                <a:gd name="connsiteY25" fmla="*/ 2006600 h 2286000"/>
                <a:gd name="connsiteX26" fmla="*/ 800100 w 1841500"/>
                <a:gd name="connsiteY26" fmla="*/ 1962150 h 2286000"/>
                <a:gd name="connsiteX27" fmla="*/ 812800 w 1841500"/>
                <a:gd name="connsiteY27" fmla="*/ 1854200 h 2286000"/>
                <a:gd name="connsiteX28" fmla="*/ 762000 w 1841500"/>
                <a:gd name="connsiteY28" fmla="*/ 1828800 h 2286000"/>
                <a:gd name="connsiteX29" fmla="*/ 793750 w 1841500"/>
                <a:gd name="connsiteY29" fmla="*/ 1638300 h 2286000"/>
                <a:gd name="connsiteX30" fmla="*/ 857250 w 1841500"/>
                <a:gd name="connsiteY30" fmla="*/ 1593850 h 2286000"/>
                <a:gd name="connsiteX31" fmla="*/ 844550 w 1841500"/>
                <a:gd name="connsiteY31" fmla="*/ 1524000 h 2286000"/>
                <a:gd name="connsiteX32" fmla="*/ 895350 w 1841500"/>
                <a:gd name="connsiteY32" fmla="*/ 1473200 h 2286000"/>
                <a:gd name="connsiteX33" fmla="*/ 882650 w 1841500"/>
                <a:gd name="connsiteY33" fmla="*/ 1428750 h 2286000"/>
                <a:gd name="connsiteX34" fmla="*/ 825500 w 1841500"/>
                <a:gd name="connsiteY34" fmla="*/ 1409700 h 2286000"/>
                <a:gd name="connsiteX35" fmla="*/ 800100 w 1841500"/>
                <a:gd name="connsiteY35" fmla="*/ 1365250 h 2286000"/>
                <a:gd name="connsiteX36" fmla="*/ 787400 w 1841500"/>
                <a:gd name="connsiteY36" fmla="*/ 1403350 h 2286000"/>
                <a:gd name="connsiteX37" fmla="*/ 717550 w 1841500"/>
                <a:gd name="connsiteY37" fmla="*/ 1327150 h 2286000"/>
                <a:gd name="connsiteX38" fmla="*/ 666750 w 1841500"/>
                <a:gd name="connsiteY38" fmla="*/ 1282700 h 2286000"/>
                <a:gd name="connsiteX39" fmla="*/ 660400 w 1841500"/>
                <a:gd name="connsiteY39" fmla="*/ 1054100 h 2286000"/>
                <a:gd name="connsiteX40" fmla="*/ 501650 w 1841500"/>
                <a:gd name="connsiteY40" fmla="*/ 939800 h 2286000"/>
                <a:gd name="connsiteX41" fmla="*/ 457200 w 1841500"/>
                <a:gd name="connsiteY41" fmla="*/ 869950 h 2286000"/>
                <a:gd name="connsiteX42" fmla="*/ 19050 w 1841500"/>
                <a:gd name="connsiteY42" fmla="*/ 749300 h 2286000"/>
                <a:gd name="connsiteX43" fmla="*/ 57150 w 1841500"/>
                <a:gd name="connsiteY43" fmla="*/ 590550 h 2286000"/>
                <a:gd name="connsiteX44" fmla="*/ 12700 w 1841500"/>
                <a:gd name="connsiteY44" fmla="*/ 520700 h 2286000"/>
                <a:gd name="connsiteX45" fmla="*/ 0 w 1841500"/>
                <a:gd name="connsiteY45" fmla="*/ 393700 h 2286000"/>
                <a:gd name="connsiteX46" fmla="*/ 88900 w 1841500"/>
                <a:gd name="connsiteY46" fmla="*/ 323850 h 2286000"/>
                <a:gd name="connsiteX47" fmla="*/ 209550 w 1841500"/>
                <a:gd name="connsiteY47" fmla="*/ 330200 h 2286000"/>
                <a:gd name="connsiteX48" fmla="*/ 342900 w 1841500"/>
                <a:gd name="connsiteY48" fmla="*/ 114300 h 2286000"/>
                <a:gd name="connsiteX49" fmla="*/ 323850 w 1841500"/>
                <a:gd name="connsiteY49" fmla="*/ 0 h 2286000"/>
                <a:gd name="connsiteX50" fmla="*/ 495300 w 1841500"/>
                <a:gd name="connsiteY50" fmla="*/ 0 h 2286000"/>
                <a:gd name="connsiteX51" fmla="*/ 508000 w 1841500"/>
                <a:gd name="connsiteY51" fmla="*/ 107950 h 2286000"/>
                <a:gd name="connsiteX52" fmla="*/ 596900 w 1841500"/>
                <a:gd name="connsiteY52" fmla="*/ 133350 h 2286000"/>
                <a:gd name="connsiteX53" fmla="*/ 730250 w 1841500"/>
                <a:gd name="connsiteY53" fmla="*/ 165100 h 2286000"/>
                <a:gd name="connsiteX54" fmla="*/ 781050 w 1841500"/>
                <a:gd name="connsiteY54" fmla="*/ 127000 h 2286000"/>
                <a:gd name="connsiteX55" fmla="*/ 749300 w 1841500"/>
                <a:gd name="connsiteY55" fmla="*/ 488950 h 2286000"/>
                <a:gd name="connsiteX56" fmla="*/ 876300 w 1841500"/>
                <a:gd name="connsiteY56" fmla="*/ 628650 h 2286000"/>
                <a:gd name="connsiteX57" fmla="*/ 901700 w 1841500"/>
                <a:gd name="connsiteY57" fmla="*/ 793750 h 2286000"/>
                <a:gd name="connsiteX58" fmla="*/ 1041400 w 1841500"/>
                <a:gd name="connsiteY58" fmla="*/ 742950 h 2286000"/>
                <a:gd name="connsiteX59" fmla="*/ 1060450 w 1841500"/>
                <a:gd name="connsiteY59" fmla="*/ 704850 h 2286000"/>
                <a:gd name="connsiteX60" fmla="*/ 1111250 w 1841500"/>
                <a:gd name="connsiteY60" fmla="*/ 666750 h 2286000"/>
                <a:gd name="connsiteX61" fmla="*/ 1130300 w 1841500"/>
                <a:gd name="connsiteY61" fmla="*/ 546100 h 2286000"/>
                <a:gd name="connsiteX62" fmla="*/ 1289050 w 1841500"/>
                <a:gd name="connsiteY62" fmla="*/ 488950 h 2286000"/>
                <a:gd name="connsiteX0" fmla="*/ 1289050 w 1841500"/>
                <a:gd name="connsiteY0" fmla="*/ 488950 h 2286000"/>
                <a:gd name="connsiteX1" fmla="*/ 1416050 w 1841500"/>
                <a:gd name="connsiteY1" fmla="*/ 603250 h 2286000"/>
                <a:gd name="connsiteX2" fmla="*/ 1517650 w 1841500"/>
                <a:gd name="connsiteY2" fmla="*/ 844550 h 2286000"/>
                <a:gd name="connsiteX3" fmla="*/ 1428750 w 1841500"/>
                <a:gd name="connsiteY3" fmla="*/ 908050 h 2286000"/>
                <a:gd name="connsiteX4" fmla="*/ 1536700 w 1841500"/>
                <a:gd name="connsiteY4" fmla="*/ 1123950 h 2286000"/>
                <a:gd name="connsiteX5" fmla="*/ 1771650 w 1841500"/>
                <a:gd name="connsiteY5" fmla="*/ 1200150 h 2286000"/>
                <a:gd name="connsiteX6" fmla="*/ 1714500 w 1841500"/>
                <a:gd name="connsiteY6" fmla="*/ 1346200 h 2286000"/>
                <a:gd name="connsiteX7" fmla="*/ 1778000 w 1841500"/>
                <a:gd name="connsiteY7" fmla="*/ 1428750 h 2286000"/>
                <a:gd name="connsiteX8" fmla="*/ 1758950 w 1841500"/>
                <a:gd name="connsiteY8" fmla="*/ 1536700 h 2286000"/>
                <a:gd name="connsiteX9" fmla="*/ 1841500 w 1841500"/>
                <a:gd name="connsiteY9" fmla="*/ 1625600 h 2286000"/>
                <a:gd name="connsiteX10" fmla="*/ 1835150 w 1841500"/>
                <a:gd name="connsiteY10" fmla="*/ 1714500 h 2286000"/>
                <a:gd name="connsiteX11" fmla="*/ 1765300 w 1841500"/>
                <a:gd name="connsiteY11" fmla="*/ 1720850 h 2286000"/>
                <a:gd name="connsiteX12" fmla="*/ 1758950 w 1841500"/>
                <a:gd name="connsiteY12" fmla="*/ 1943100 h 2286000"/>
                <a:gd name="connsiteX13" fmla="*/ 1689100 w 1841500"/>
                <a:gd name="connsiteY13" fmla="*/ 1974850 h 2286000"/>
                <a:gd name="connsiteX14" fmla="*/ 1644650 w 1841500"/>
                <a:gd name="connsiteY14" fmla="*/ 2127250 h 2286000"/>
                <a:gd name="connsiteX15" fmla="*/ 1663700 w 1841500"/>
                <a:gd name="connsiteY15" fmla="*/ 2260600 h 2286000"/>
                <a:gd name="connsiteX16" fmla="*/ 1593850 w 1841500"/>
                <a:gd name="connsiteY16" fmla="*/ 2286000 h 2286000"/>
                <a:gd name="connsiteX17" fmla="*/ 1435100 w 1841500"/>
                <a:gd name="connsiteY17" fmla="*/ 2209800 h 2286000"/>
                <a:gd name="connsiteX18" fmla="*/ 1346200 w 1841500"/>
                <a:gd name="connsiteY18" fmla="*/ 2222500 h 2286000"/>
                <a:gd name="connsiteX19" fmla="*/ 1219200 w 1841500"/>
                <a:gd name="connsiteY19" fmla="*/ 2171700 h 2286000"/>
                <a:gd name="connsiteX20" fmla="*/ 1212850 w 1841500"/>
                <a:gd name="connsiteY20" fmla="*/ 2101850 h 2286000"/>
                <a:gd name="connsiteX21" fmla="*/ 1111250 w 1841500"/>
                <a:gd name="connsiteY21" fmla="*/ 2057400 h 2286000"/>
                <a:gd name="connsiteX22" fmla="*/ 927100 w 1841500"/>
                <a:gd name="connsiteY22" fmla="*/ 2038350 h 2286000"/>
                <a:gd name="connsiteX23" fmla="*/ 736600 w 1841500"/>
                <a:gd name="connsiteY23" fmla="*/ 2089150 h 2286000"/>
                <a:gd name="connsiteX24" fmla="*/ 660400 w 1841500"/>
                <a:gd name="connsiteY24" fmla="*/ 2063750 h 2286000"/>
                <a:gd name="connsiteX25" fmla="*/ 666750 w 1841500"/>
                <a:gd name="connsiteY25" fmla="*/ 2006600 h 2286000"/>
                <a:gd name="connsiteX26" fmla="*/ 800100 w 1841500"/>
                <a:gd name="connsiteY26" fmla="*/ 1962150 h 2286000"/>
                <a:gd name="connsiteX27" fmla="*/ 812800 w 1841500"/>
                <a:gd name="connsiteY27" fmla="*/ 1854200 h 2286000"/>
                <a:gd name="connsiteX28" fmla="*/ 762000 w 1841500"/>
                <a:gd name="connsiteY28" fmla="*/ 1828800 h 2286000"/>
                <a:gd name="connsiteX29" fmla="*/ 793750 w 1841500"/>
                <a:gd name="connsiteY29" fmla="*/ 1638300 h 2286000"/>
                <a:gd name="connsiteX30" fmla="*/ 857250 w 1841500"/>
                <a:gd name="connsiteY30" fmla="*/ 1593850 h 2286000"/>
                <a:gd name="connsiteX31" fmla="*/ 844550 w 1841500"/>
                <a:gd name="connsiteY31" fmla="*/ 1524000 h 2286000"/>
                <a:gd name="connsiteX32" fmla="*/ 895350 w 1841500"/>
                <a:gd name="connsiteY32" fmla="*/ 1473200 h 2286000"/>
                <a:gd name="connsiteX33" fmla="*/ 882650 w 1841500"/>
                <a:gd name="connsiteY33" fmla="*/ 1428750 h 2286000"/>
                <a:gd name="connsiteX34" fmla="*/ 825500 w 1841500"/>
                <a:gd name="connsiteY34" fmla="*/ 1409700 h 2286000"/>
                <a:gd name="connsiteX35" fmla="*/ 800100 w 1841500"/>
                <a:gd name="connsiteY35" fmla="*/ 1365250 h 2286000"/>
                <a:gd name="connsiteX36" fmla="*/ 787400 w 1841500"/>
                <a:gd name="connsiteY36" fmla="*/ 1403350 h 2286000"/>
                <a:gd name="connsiteX37" fmla="*/ 717550 w 1841500"/>
                <a:gd name="connsiteY37" fmla="*/ 1327150 h 2286000"/>
                <a:gd name="connsiteX38" fmla="*/ 666750 w 1841500"/>
                <a:gd name="connsiteY38" fmla="*/ 1282700 h 2286000"/>
                <a:gd name="connsiteX39" fmla="*/ 660400 w 1841500"/>
                <a:gd name="connsiteY39" fmla="*/ 1054100 h 2286000"/>
                <a:gd name="connsiteX40" fmla="*/ 501650 w 1841500"/>
                <a:gd name="connsiteY40" fmla="*/ 939800 h 2286000"/>
                <a:gd name="connsiteX41" fmla="*/ 457200 w 1841500"/>
                <a:gd name="connsiteY41" fmla="*/ 869950 h 2286000"/>
                <a:gd name="connsiteX42" fmla="*/ 19050 w 1841500"/>
                <a:gd name="connsiteY42" fmla="*/ 749300 h 2286000"/>
                <a:gd name="connsiteX43" fmla="*/ 57150 w 1841500"/>
                <a:gd name="connsiteY43" fmla="*/ 590550 h 2286000"/>
                <a:gd name="connsiteX44" fmla="*/ 12700 w 1841500"/>
                <a:gd name="connsiteY44" fmla="*/ 520700 h 2286000"/>
                <a:gd name="connsiteX45" fmla="*/ 0 w 1841500"/>
                <a:gd name="connsiteY45" fmla="*/ 393700 h 2286000"/>
                <a:gd name="connsiteX46" fmla="*/ 88900 w 1841500"/>
                <a:gd name="connsiteY46" fmla="*/ 323850 h 2286000"/>
                <a:gd name="connsiteX47" fmla="*/ 209550 w 1841500"/>
                <a:gd name="connsiteY47" fmla="*/ 330200 h 2286000"/>
                <a:gd name="connsiteX48" fmla="*/ 342900 w 1841500"/>
                <a:gd name="connsiteY48" fmla="*/ 114300 h 2286000"/>
                <a:gd name="connsiteX49" fmla="*/ 323850 w 1841500"/>
                <a:gd name="connsiteY49" fmla="*/ 0 h 2286000"/>
                <a:gd name="connsiteX50" fmla="*/ 495300 w 1841500"/>
                <a:gd name="connsiteY50" fmla="*/ 0 h 2286000"/>
                <a:gd name="connsiteX51" fmla="*/ 508000 w 1841500"/>
                <a:gd name="connsiteY51" fmla="*/ 107950 h 2286000"/>
                <a:gd name="connsiteX52" fmla="*/ 596900 w 1841500"/>
                <a:gd name="connsiteY52" fmla="*/ 133350 h 2286000"/>
                <a:gd name="connsiteX53" fmla="*/ 730250 w 1841500"/>
                <a:gd name="connsiteY53" fmla="*/ 165100 h 2286000"/>
                <a:gd name="connsiteX54" fmla="*/ 781050 w 1841500"/>
                <a:gd name="connsiteY54" fmla="*/ 127000 h 2286000"/>
                <a:gd name="connsiteX55" fmla="*/ 746495 w 1841500"/>
                <a:gd name="connsiteY55" fmla="*/ 435656 h 2286000"/>
                <a:gd name="connsiteX56" fmla="*/ 876300 w 1841500"/>
                <a:gd name="connsiteY56" fmla="*/ 628650 h 2286000"/>
                <a:gd name="connsiteX57" fmla="*/ 901700 w 1841500"/>
                <a:gd name="connsiteY57" fmla="*/ 793750 h 2286000"/>
                <a:gd name="connsiteX58" fmla="*/ 1041400 w 1841500"/>
                <a:gd name="connsiteY58" fmla="*/ 742950 h 2286000"/>
                <a:gd name="connsiteX59" fmla="*/ 1060450 w 1841500"/>
                <a:gd name="connsiteY59" fmla="*/ 704850 h 2286000"/>
                <a:gd name="connsiteX60" fmla="*/ 1111250 w 1841500"/>
                <a:gd name="connsiteY60" fmla="*/ 666750 h 2286000"/>
                <a:gd name="connsiteX61" fmla="*/ 1130300 w 1841500"/>
                <a:gd name="connsiteY61" fmla="*/ 546100 h 2286000"/>
                <a:gd name="connsiteX62" fmla="*/ 1289050 w 1841500"/>
                <a:gd name="connsiteY62" fmla="*/ 488950 h 2286000"/>
                <a:gd name="connsiteX0" fmla="*/ 1289050 w 1841500"/>
                <a:gd name="connsiteY0" fmla="*/ 488950 h 2286000"/>
                <a:gd name="connsiteX1" fmla="*/ 1416050 w 1841500"/>
                <a:gd name="connsiteY1" fmla="*/ 603250 h 2286000"/>
                <a:gd name="connsiteX2" fmla="*/ 1517650 w 1841500"/>
                <a:gd name="connsiteY2" fmla="*/ 844550 h 2286000"/>
                <a:gd name="connsiteX3" fmla="*/ 1428750 w 1841500"/>
                <a:gd name="connsiteY3" fmla="*/ 908050 h 2286000"/>
                <a:gd name="connsiteX4" fmla="*/ 1536700 w 1841500"/>
                <a:gd name="connsiteY4" fmla="*/ 1123950 h 2286000"/>
                <a:gd name="connsiteX5" fmla="*/ 1771650 w 1841500"/>
                <a:gd name="connsiteY5" fmla="*/ 1200150 h 2286000"/>
                <a:gd name="connsiteX6" fmla="*/ 1714500 w 1841500"/>
                <a:gd name="connsiteY6" fmla="*/ 1346200 h 2286000"/>
                <a:gd name="connsiteX7" fmla="*/ 1778000 w 1841500"/>
                <a:gd name="connsiteY7" fmla="*/ 1428750 h 2286000"/>
                <a:gd name="connsiteX8" fmla="*/ 1758950 w 1841500"/>
                <a:gd name="connsiteY8" fmla="*/ 1536700 h 2286000"/>
                <a:gd name="connsiteX9" fmla="*/ 1841500 w 1841500"/>
                <a:gd name="connsiteY9" fmla="*/ 1625600 h 2286000"/>
                <a:gd name="connsiteX10" fmla="*/ 1835150 w 1841500"/>
                <a:gd name="connsiteY10" fmla="*/ 1714500 h 2286000"/>
                <a:gd name="connsiteX11" fmla="*/ 1765300 w 1841500"/>
                <a:gd name="connsiteY11" fmla="*/ 1720850 h 2286000"/>
                <a:gd name="connsiteX12" fmla="*/ 1758950 w 1841500"/>
                <a:gd name="connsiteY12" fmla="*/ 1943100 h 2286000"/>
                <a:gd name="connsiteX13" fmla="*/ 1689100 w 1841500"/>
                <a:gd name="connsiteY13" fmla="*/ 1974850 h 2286000"/>
                <a:gd name="connsiteX14" fmla="*/ 1644650 w 1841500"/>
                <a:gd name="connsiteY14" fmla="*/ 2127250 h 2286000"/>
                <a:gd name="connsiteX15" fmla="*/ 1663700 w 1841500"/>
                <a:gd name="connsiteY15" fmla="*/ 2260600 h 2286000"/>
                <a:gd name="connsiteX16" fmla="*/ 1593850 w 1841500"/>
                <a:gd name="connsiteY16" fmla="*/ 2286000 h 2286000"/>
                <a:gd name="connsiteX17" fmla="*/ 1435100 w 1841500"/>
                <a:gd name="connsiteY17" fmla="*/ 2209800 h 2286000"/>
                <a:gd name="connsiteX18" fmla="*/ 1346200 w 1841500"/>
                <a:gd name="connsiteY18" fmla="*/ 2222500 h 2286000"/>
                <a:gd name="connsiteX19" fmla="*/ 1219200 w 1841500"/>
                <a:gd name="connsiteY19" fmla="*/ 2171700 h 2286000"/>
                <a:gd name="connsiteX20" fmla="*/ 1212850 w 1841500"/>
                <a:gd name="connsiteY20" fmla="*/ 2101850 h 2286000"/>
                <a:gd name="connsiteX21" fmla="*/ 1111250 w 1841500"/>
                <a:gd name="connsiteY21" fmla="*/ 2057400 h 2286000"/>
                <a:gd name="connsiteX22" fmla="*/ 927100 w 1841500"/>
                <a:gd name="connsiteY22" fmla="*/ 2038350 h 2286000"/>
                <a:gd name="connsiteX23" fmla="*/ 736600 w 1841500"/>
                <a:gd name="connsiteY23" fmla="*/ 2089150 h 2286000"/>
                <a:gd name="connsiteX24" fmla="*/ 660400 w 1841500"/>
                <a:gd name="connsiteY24" fmla="*/ 2063750 h 2286000"/>
                <a:gd name="connsiteX25" fmla="*/ 666750 w 1841500"/>
                <a:gd name="connsiteY25" fmla="*/ 2006600 h 2286000"/>
                <a:gd name="connsiteX26" fmla="*/ 800100 w 1841500"/>
                <a:gd name="connsiteY26" fmla="*/ 1962150 h 2286000"/>
                <a:gd name="connsiteX27" fmla="*/ 812800 w 1841500"/>
                <a:gd name="connsiteY27" fmla="*/ 1854200 h 2286000"/>
                <a:gd name="connsiteX28" fmla="*/ 762000 w 1841500"/>
                <a:gd name="connsiteY28" fmla="*/ 1828800 h 2286000"/>
                <a:gd name="connsiteX29" fmla="*/ 793750 w 1841500"/>
                <a:gd name="connsiteY29" fmla="*/ 1638300 h 2286000"/>
                <a:gd name="connsiteX30" fmla="*/ 857250 w 1841500"/>
                <a:gd name="connsiteY30" fmla="*/ 1593850 h 2286000"/>
                <a:gd name="connsiteX31" fmla="*/ 844550 w 1841500"/>
                <a:gd name="connsiteY31" fmla="*/ 1524000 h 2286000"/>
                <a:gd name="connsiteX32" fmla="*/ 895350 w 1841500"/>
                <a:gd name="connsiteY32" fmla="*/ 1473200 h 2286000"/>
                <a:gd name="connsiteX33" fmla="*/ 882650 w 1841500"/>
                <a:gd name="connsiteY33" fmla="*/ 1428750 h 2286000"/>
                <a:gd name="connsiteX34" fmla="*/ 825500 w 1841500"/>
                <a:gd name="connsiteY34" fmla="*/ 1409700 h 2286000"/>
                <a:gd name="connsiteX35" fmla="*/ 800100 w 1841500"/>
                <a:gd name="connsiteY35" fmla="*/ 1365250 h 2286000"/>
                <a:gd name="connsiteX36" fmla="*/ 787400 w 1841500"/>
                <a:gd name="connsiteY36" fmla="*/ 1403350 h 2286000"/>
                <a:gd name="connsiteX37" fmla="*/ 717550 w 1841500"/>
                <a:gd name="connsiteY37" fmla="*/ 1327150 h 2286000"/>
                <a:gd name="connsiteX38" fmla="*/ 666750 w 1841500"/>
                <a:gd name="connsiteY38" fmla="*/ 1282700 h 2286000"/>
                <a:gd name="connsiteX39" fmla="*/ 660400 w 1841500"/>
                <a:gd name="connsiteY39" fmla="*/ 1054100 h 2286000"/>
                <a:gd name="connsiteX40" fmla="*/ 501650 w 1841500"/>
                <a:gd name="connsiteY40" fmla="*/ 939800 h 2286000"/>
                <a:gd name="connsiteX41" fmla="*/ 457200 w 1841500"/>
                <a:gd name="connsiteY41" fmla="*/ 869950 h 2286000"/>
                <a:gd name="connsiteX42" fmla="*/ 19050 w 1841500"/>
                <a:gd name="connsiteY42" fmla="*/ 749300 h 2286000"/>
                <a:gd name="connsiteX43" fmla="*/ 57150 w 1841500"/>
                <a:gd name="connsiteY43" fmla="*/ 590550 h 2286000"/>
                <a:gd name="connsiteX44" fmla="*/ 12700 w 1841500"/>
                <a:gd name="connsiteY44" fmla="*/ 520700 h 2286000"/>
                <a:gd name="connsiteX45" fmla="*/ 0 w 1841500"/>
                <a:gd name="connsiteY45" fmla="*/ 393700 h 2286000"/>
                <a:gd name="connsiteX46" fmla="*/ 88900 w 1841500"/>
                <a:gd name="connsiteY46" fmla="*/ 323850 h 2286000"/>
                <a:gd name="connsiteX47" fmla="*/ 209550 w 1841500"/>
                <a:gd name="connsiteY47" fmla="*/ 330200 h 2286000"/>
                <a:gd name="connsiteX48" fmla="*/ 342900 w 1841500"/>
                <a:gd name="connsiteY48" fmla="*/ 114300 h 2286000"/>
                <a:gd name="connsiteX49" fmla="*/ 323850 w 1841500"/>
                <a:gd name="connsiteY49" fmla="*/ 0 h 2286000"/>
                <a:gd name="connsiteX50" fmla="*/ 495300 w 1841500"/>
                <a:gd name="connsiteY50" fmla="*/ 0 h 2286000"/>
                <a:gd name="connsiteX51" fmla="*/ 508000 w 1841500"/>
                <a:gd name="connsiteY51" fmla="*/ 107950 h 2286000"/>
                <a:gd name="connsiteX52" fmla="*/ 596900 w 1841500"/>
                <a:gd name="connsiteY52" fmla="*/ 133350 h 2286000"/>
                <a:gd name="connsiteX53" fmla="*/ 730250 w 1841500"/>
                <a:gd name="connsiteY53" fmla="*/ 165100 h 2286000"/>
                <a:gd name="connsiteX54" fmla="*/ 781050 w 1841500"/>
                <a:gd name="connsiteY54" fmla="*/ 127000 h 2286000"/>
                <a:gd name="connsiteX55" fmla="*/ 746495 w 1841500"/>
                <a:gd name="connsiteY55" fmla="*/ 435656 h 2286000"/>
                <a:gd name="connsiteX56" fmla="*/ 791374 w 1841500"/>
                <a:gd name="connsiteY56" fmla="*/ 564254 h 2286000"/>
                <a:gd name="connsiteX57" fmla="*/ 876300 w 1841500"/>
                <a:gd name="connsiteY57" fmla="*/ 628650 h 2286000"/>
                <a:gd name="connsiteX58" fmla="*/ 901700 w 1841500"/>
                <a:gd name="connsiteY58" fmla="*/ 793750 h 2286000"/>
                <a:gd name="connsiteX59" fmla="*/ 1041400 w 1841500"/>
                <a:gd name="connsiteY59" fmla="*/ 742950 h 2286000"/>
                <a:gd name="connsiteX60" fmla="*/ 1060450 w 1841500"/>
                <a:gd name="connsiteY60" fmla="*/ 704850 h 2286000"/>
                <a:gd name="connsiteX61" fmla="*/ 1111250 w 1841500"/>
                <a:gd name="connsiteY61" fmla="*/ 666750 h 2286000"/>
                <a:gd name="connsiteX62" fmla="*/ 1130300 w 1841500"/>
                <a:gd name="connsiteY62" fmla="*/ 546100 h 2286000"/>
                <a:gd name="connsiteX63" fmla="*/ 1289050 w 1841500"/>
                <a:gd name="connsiteY63" fmla="*/ 488950 h 2286000"/>
                <a:gd name="connsiteX0" fmla="*/ 1289050 w 1841500"/>
                <a:gd name="connsiteY0" fmla="*/ 488950 h 2286000"/>
                <a:gd name="connsiteX1" fmla="*/ 1416050 w 1841500"/>
                <a:gd name="connsiteY1" fmla="*/ 603250 h 2286000"/>
                <a:gd name="connsiteX2" fmla="*/ 1517650 w 1841500"/>
                <a:gd name="connsiteY2" fmla="*/ 844550 h 2286000"/>
                <a:gd name="connsiteX3" fmla="*/ 1428750 w 1841500"/>
                <a:gd name="connsiteY3" fmla="*/ 908050 h 2286000"/>
                <a:gd name="connsiteX4" fmla="*/ 1536700 w 1841500"/>
                <a:gd name="connsiteY4" fmla="*/ 1123950 h 2286000"/>
                <a:gd name="connsiteX5" fmla="*/ 1771650 w 1841500"/>
                <a:gd name="connsiteY5" fmla="*/ 1200150 h 2286000"/>
                <a:gd name="connsiteX6" fmla="*/ 1714500 w 1841500"/>
                <a:gd name="connsiteY6" fmla="*/ 1346200 h 2286000"/>
                <a:gd name="connsiteX7" fmla="*/ 1778000 w 1841500"/>
                <a:gd name="connsiteY7" fmla="*/ 1428750 h 2286000"/>
                <a:gd name="connsiteX8" fmla="*/ 1758950 w 1841500"/>
                <a:gd name="connsiteY8" fmla="*/ 1536700 h 2286000"/>
                <a:gd name="connsiteX9" fmla="*/ 1841500 w 1841500"/>
                <a:gd name="connsiteY9" fmla="*/ 1625600 h 2286000"/>
                <a:gd name="connsiteX10" fmla="*/ 1835150 w 1841500"/>
                <a:gd name="connsiteY10" fmla="*/ 1714500 h 2286000"/>
                <a:gd name="connsiteX11" fmla="*/ 1765300 w 1841500"/>
                <a:gd name="connsiteY11" fmla="*/ 1720850 h 2286000"/>
                <a:gd name="connsiteX12" fmla="*/ 1758950 w 1841500"/>
                <a:gd name="connsiteY12" fmla="*/ 1943100 h 2286000"/>
                <a:gd name="connsiteX13" fmla="*/ 1689100 w 1841500"/>
                <a:gd name="connsiteY13" fmla="*/ 1974850 h 2286000"/>
                <a:gd name="connsiteX14" fmla="*/ 1644650 w 1841500"/>
                <a:gd name="connsiteY14" fmla="*/ 2127250 h 2286000"/>
                <a:gd name="connsiteX15" fmla="*/ 1663700 w 1841500"/>
                <a:gd name="connsiteY15" fmla="*/ 2260600 h 2286000"/>
                <a:gd name="connsiteX16" fmla="*/ 1593850 w 1841500"/>
                <a:gd name="connsiteY16" fmla="*/ 2286000 h 2286000"/>
                <a:gd name="connsiteX17" fmla="*/ 1435100 w 1841500"/>
                <a:gd name="connsiteY17" fmla="*/ 2209800 h 2286000"/>
                <a:gd name="connsiteX18" fmla="*/ 1346200 w 1841500"/>
                <a:gd name="connsiteY18" fmla="*/ 2222500 h 2286000"/>
                <a:gd name="connsiteX19" fmla="*/ 1219200 w 1841500"/>
                <a:gd name="connsiteY19" fmla="*/ 2171700 h 2286000"/>
                <a:gd name="connsiteX20" fmla="*/ 1212850 w 1841500"/>
                <a:gd name="connsiteY20" fmla="*/ 2101850 h 2286000"/>
                <a:gd name="connsiteX21" fmla="*/ 1111250 w 1841500"/>
                <a:gd name="connsiteY21" fmla="*/ 2057400 h 2286000"/>
                <a:gd name="connsiteX22" fmla="*/ 927100 w 1841500"/>
                <a:gd name="connsiteY22" fmla="*/ 2038350 h 2286000"/>
                <a:gd name="connsiteX23" fmla="*/ 736600 w 1841500"/>
                <a:gd name="connsiteY23" fmla="*/ 2089150 h 2286000"/>
                <a:gd name="connsiteX24" fmla="*/ 660400 w 1841500"/>
                <a:gd name="connsiteY24" fmla="*/ 2063750 h 2286000"/>
                <a:gd name="connsiteX25" fmla="*/ 666750 w 1841500"/>
                <a:gd name="connsiteY25" fmla="*/ 2006600 h 2286000"/>
                <a:gd name="connsiteX26" fmla="*/ 800100 w 1841500"/>
                <a:gd name="connsiteY26" fmla="*/ 1962150 h 2286000"/>
                <a:gd name="connsiteX27" fmla="*/ 812800 w 1841500"/>
                <a:gd name="connsiteY27" fmla="*/ 1854200 h 2286000"/>
                <a:gd name="connsiteX28" fmla="*/ 762000 w 1841500"/>
                <a:gd name="connsiteY28" fmla="*/ 1828800 h 2286000"/>
                <a:gd name="connsiteX29" fmla="*/ 793750 w 1841500"/>
                <a:gd name="connsiteY29" fmla="*/ 1638300 h 2286000"/>
                <a:gd name="connsiteX30" fmla="*/ 857250 w 1841500"/>
                <a:gd name="connsiteY30" fmla="*/ 1593850 h 2286000"/>
                <a:gd name="connsiteX31" fmla="*/ 844550 w 1841500"/>
                <a:gd name="connsiteY31" fmla="*/ 1524000 h 2286000"/>
                <a:gd name="connsiteX32" fmla="*/ 895350 w 1841500"/>
                <a:gd name="connsiteY32" fmla="*/ 1473200 h 2286000"/>
                <a:gd name="connsiteX33" fmla="*/ 882650 w 1841500"/>
                <a:gd name="connsiteY33" fmla="*/ 1428750 h 2286000"/>
                <a:gd name="connsiteX34" fmla="*/ 825500 w 1841500"/>
                <a:gd name="connsiteY34" fmla="*/ 1409700 h 2286000"/>
                <a:gd name="connsiteX35" fmla="*/ 800100 w 1841500"/>
                <a:gd name="connsiteY35" fmla="*/ 1365250 h 2286000"/>
                <a:gd name="connsiteX36" fmla="*/ 787400 w 1841500"/>
                <a:gd name="connsiteY36" fmla="*/ 1403350 h 2286000"/>
                <a:gd name="connsiteX37" fmla="*/ 717550 w 1841500"/>
                <a:gd name="connsiteY37" fmla="*/ 1327150 h 2286000"/>
                <a:gd name="connsiteX38" fmla="*/ 666750 w 1841500"/>
                <a:gd name="connsiteY38" fmla="*/ 1282700 h 2286000"/>
                <a:gd name="connsiteX39" fmla="*/ 660400 w 1841500"/>
                <a:gd name="connsiteY39" fmla="*/ 1054100 h 2286000"/>
                <a:gd name="connsiteX40" fmla="*/ 501650 w 1841500"/>
                <a:gd name="connsiteY40" fmla="*/ 939800 h 2286000"/>
                <a:gd name="connsiteX41" fmla="*/ 457200 w 1841500"/>
                <a:gd name="connsiteY41" fmla="*/ 869950 h 2286000"/>
                <a:gd name="connsiteX42" fmla="*/ 19050 w 1841500"/>
                <a:gd name="connsiteY42" fmla="*/ 749300 h 2286000"/>
                <a:gd name="connsiteX43" fmla="*/ 57150 w 1841500"/>
                <a:gd name="connsiteY43" fmla="*/ 590550 h 2286000"/>
                <a:gd name="connsiteX44" fmla="*/ 12700 w 1841500"/>
                <a:gd name="connsiteY44" fmla="*/ 520700 h 2286000"/>
                <a:gd name="connsiteX45" fmla="*/ 0 w 1841500"/>
                <a:gd name="connsiteY45" fmla="*/ 393700 h 2286000"/>
                <a:gd name="connsiteX46" fmla="*/ 88900 w 1841500"/>
                <a:gd name="connsiteY46" fmla="*/ 323850 h 2286000"/>
                <a:gd name="connsiteX47" fmla="*/ 209550 w 1841500"/>
                <a:gd name="connsiteY47" fmla="*/ 330200 h 2286000"/>
                <a:gd name="connsiteX48" fmla="*/ 342900 w 1841500"/>
                <a:gd name="connsiteY48" fmla="*/ 114300 h 2286000"/>
                <a:gd name="connsiteX49" fmla="*/ 323850 w 1841500"/>
                <a:gd name="connsiteY49" fmla="*/ 0 h 2286000"/>
                <a:gd name="connsiteX50" fmla="*/ 495300 w 1841500"/>
                <a:gd name="connsiteY50" fmla="*/ 0 h 2286000"/>
                <a:gd name="connsiteX51" fmla="*/ 508000 w 1841500"/>
                <a:gd name="connsiteY51" fmla="*/ 107950 h 2286000"/>
                <a:gd name="connsiteX52" fmla="*/ 596900 w 1841500"/>
                <a:gd name="connsiteY52" fmla="*/ 133350 h 2286000"/>
                <a:gd name="connsiteX53" fmla="*/ 730250 w 1841500"/>
                <a:gd name="connsiteY53" fmla="*/ 165100 h 2286000"/>
                <a:gd name="connsiteX54" fmla="*/ 781050 w 1841500"/>
                <a:gd name="connsiteY54" fmla="*/ 127000 h 2286000"/>
                <a:gd name="connsiteX55" fmla="*/ 746495 w 1841500"/>
                <a:gd name="connsiteY55" fmla="*/ 435656 h 2286000"/>
                <a:gd name="connsiteX56" fmla="*/ 791374 w 1841500"/>
                <a:gd name="connsiteY56" fmla="*/ 564254 h 2286000"/>
                <a:gd name="connsiteX57" fmla="*/ 876300 w 1841500"/>
                <a:gd name="connsiteY57" fmla="*/ 628650 h 2286000"/>
                <a:gd name="connsiteX58" fmla="*/ 887675 w 1841500"/>
                <a:gd name="connsiteY58" fmla="*/ 804969 h 2286000"/>
                <a:gd name="connsiteX59" fmla="*/ 1041400 w 1841500"/>
                <a:gd name="connsiteY59" fmla="*/ 742950 h 2286000"/>
                <a:gd name="connsiteX60" fmla="*/ 1060450 w 1841500"/>
                <a:gd name="connsiteY60" fmla="*/ 704850 h 2286000"/>
                <a:gd name="connsiteX61" fmla="*/ 1111250 w 1841500"/>
                <a:gd name="connsiteY61" fmla="*/ 666750 h 2286000"/>
                <a:gd name="connsiteX62" fmla="*/ 1130300 w 1841500"/>
                <a:gd name="connsiteY62" fmla="*/ 546100 h 2286000"/>
                <a:gd name="connsiteX63" fmla="*/ 1289050 w 1841500"/>
                <a:gd name="connsiteY63" fmla="*/ 488950 h 2286000"/>
                <a:gd name="connsiteX0" fmla="*/ 1289050 w 1841500"/>
                <a:gd name="connsiteY0" fmla="*/ 488950 h 2286000"/>
                <a:gd name="connsiteX1" fmla="*/ 1416050 w 1841500"/>
                <a:gd name="connsiteY1" fmla="*/ 603250 h 2286000"/>
                <a:gd name="connsiteX2" fmla="*/ 1517650 w 1841500"/>
                <a:gd name="connsiteY2" fmla="*/ 844550 h 2286000"/>
                <a:gd name="connsiteX3" fmla="*/ 1428750 w 1841500"/>
                <a:gd name="connsiteY3" fmla="*/ 908050 h 2286000"/>
                <a:gd name="connsiteX4" fmla="*/ 1536700 w 1841500"/>
                <a:gd name="connsiteY4" fmla="*/ 1123950 h 2286000"/>
                <a:gd name="connsiteX5" fmla="*/ 1771650 w 1841500"/>
                <a:gd name="connsiteY5" fmla="*/ 1200150 h 2286000"/>
                <a:gd name="connsiteX6" fmla="*/ 1714500 w 1841500"/>
                <a:gd name="connsiteY6" fmla="*/ 1346200 h 2286000"/>
                <a:gd name="connsiteX7" fmla="*/ 1778000 w 1841500"/>
                <a:gd name="connsiteY7" fmla="*/ 1428750 h 2286000"/>
                <a:gd name="connsiteX8" fmla="*/ 1758950 w 1841500"/>
                <a:gd name="connsiteY8" fmla="*/ 1536700 h 2286000"/>
                <a:gd name="connsiteX9" fmla="*/ 1841500 w 1841500"/>
                <a:gd name="connsiteY9" fmla="*/ 1625600 h 2286000"/>
                <a:gd name="connsiteX10" fmla="*/ 1835150 w 1841500"/>
                <a:gd name="connsiteY10" fmla="*/ 1714500 h 2286000"/>
                <a:gd name="connsiteX11" fmla="*/ 1765300 w 1841500"/>
                <a:gd name="connsiteY11" fmla="*/ 1720850 h 2286000"/>
                <a:gd name="connsiteX12" fmla="*/ 1758950 w 1841500"/>
                <a:gd name="connsiteY12" fmla="*/ 1943100 h 2286000"/>
                <a:gd name="connsiteX13" fmla="*/ 1689100 w 1841500"/>
                <a:gd name="connsiteY13" fmla="*/ 1974850 h 2286000"/>
                <a:gd name="connsiteX14" fmla="*/ 1644650 w 1841500"/>
                <a:gd name="connsiteY14" fmla="*/ 2127250 h 2286000"/>
                <a:gd name="connsiteX15" fmla="*/ 1663700 w 1841500"/>
                <a:gd name="connsiteY15" fmla="*/ 2260600 h 2286000"/>
                <a:gd name="connsiteX16" fmla="*/ 1593850 w 1841500"/>
                <a:gd name="connsiteY16" fmla="*/ 2286000 h 2286000"/>
                <a:gd name="connsiteX17" fmla="*/ 1435100 w 1841500"/>
                <a:gd name="connsiteY17" fmla="*/ 2209800 h 2286000"/>
                <a:gd name="connsiteX18" fmla="*/ 1346200 w 1841500"/>
                <a:gd name="connsiteY18" fmla="*/ 2222500 h 2286000"/>
                <a:gd name="connsiteX19" fmla="*/ 1219200 w 1841500"/>
                <a:gd name="connsiteY19" fmla="*/ 2171700 h 2286000"/>
                <a:gd name="connsiteX20" fmla="*/ 1212850 w 1841500"/>
                <a:gd name="connsiteY20" fmla="*/ 2101850 h 2286000"/>
                <a:gd name="connsiteX21" fmla="*/ 1111250 w 1841500"/>
                <a:gd name="connsiteY21" fmla="*/ 2057400 h 2286000"/>
                <a:gd name="connsiteX22" fmla="*/ 927100 w 1841500"/>
                <a:gd name="connsiteY22" fmla="*/ 2038350 h 2286000"/>
                <a:gd name="connsiteX23" fmla="*/ 736600 w 1841500"/>
                <a:gd name="connsiteY23" fmla="*/ 2089150 h 2286000"/>
                <a:gd name="connsiteX24" fmla="*/ 660400 w 1841500"/>
                <a:gd name="connsiteY24" fmla="*/ 2063750 h 2286000"/>
                <a:gd name="connsiteX25" fmla="*/ 666750 w 1841500"/>
                <a:gd name="connsiteY25" fmla="*/ 2006600 h 2286000"/>
                <a:gd name="connsiteX26" fmla="*/ 800100 w 1841500"/>
                <a:gd name="connsiteY26" fmla="*/ 1962150 h 2286000"/>
                <a:gd name="connsiteX27" fmla="*/ 812800 w 1841500"/>
                <a:gd name="connsiteY27" fmla="*/ 1854200 h 2286000"/>
                <a:gd name="connsiteX28" fmla="*/ 762000 w 1841500"/>
                <a:gd name="connsiteY28" fmla="*/ 1828800 h 2286000"/>
                <a:gd name="connsiteX29" fmla="*/ 793750 w 1841500"/>
                <a:gd name="connsiteY29" fmla="*/ 1638300 h 2286000"/>
                <a:gd name="connsiteX30" fmla="*/ 857250 w 1841500"/>
                <a:gd name="connsiteY30" fmla="*/ 1593850 h 2286000"/>
                <a:gd name="connsiteX31" fmla="*/ 844550 w 1841500"/>
                <a:gd name="connsiteY31" fmla="*/ 1524000 h 2286000"/>
                <a:gd name="connsiteX32" fmla="*/ 895350 w 1841500"/>
                <a:gd name="connsiteY32" fmla="*/ 1473200 h 2286000"/>
                <a:gd name="connsiteX33" fmla="*/ 882650 w 1841500"/>
                <a:gd name="connsiteY33" fmla="*/ 1428750 h 2286000"/>
                <a:gd name="connsiteX34" fmla="*/ 825500 w 1841500"/>
                <a:gd name="connsiteY34" fmla="*/ 1409700 h 2286000"/>
                <a:gd name="connsiteX35" fmla="*/ 800100 w 1841500"/>
                <a:gd name="connsiteY35" fmla="*/ 1365250 h 2286000"/>
                <a:gd name="connsiteX36" fmla="*/ 787400 w 1841500"/>
                <a:gd name="connsiteY36" fmla="*/ 1403350 h 2286000"/>
                <a:gd name="connsiteX37" fmla="*/ 717550 w 1841500"/>
                <a:gd name="connsiteY37" fmla="*/ 1327150 h 2286000"/>
                <a:gd name="connsiteX38" fmla="*/ 666750 w 1841500"/>
                <a:gd name="connsiteY38" fmla="*/ 1282700 h 2286000"/>
                <a:gd name="connsiteX39" fmla="*/ 660400 w 1841500"/>
                <a:gd name="connsiteY39" fmla="*/ 1054100 h 2286000"/>
                <a:gd name="connsiteX40" fmla="*/ 501650 w 1841500"/>
                <a:gd name="connsiteY40" fmla="*/ 939800 h 2286000"/>
                <a:gd name="connsiteX41" fmla="*/ 457200 w 1841500"/>
                <a:gd name="connsiteY41" fmla="*/ 869950 h 2286000"/>
                <a:gd name="connsiteX42" fmla="*/ 19050 w 1841500"/>
                <a:gd name="connsiteY42" fmla="*/ 749300 h 2286000"/>
                <a:gd name="connsiteX43" fmla="*/ 57150 w 1841500"/>
                <a:gd name="connsiteY43" fmla="*/ 590550 h 2286000"/>
                <a:gd name="connsiteX44" fmla="*/ 12700 w 1841500"/>
                <a:gd name="connsiteY44" fmla="*/ 520700 h 2286000"/>
                <a:gd name="connsiteX45" fmla="*/ 0 w 1841500"/>
                <a:gd name="connsiteY45" fmla="*/ 393700 h 2286000"/>
                <a:gd name="connsiteX46" fmla="*/ 88900 w 1841500"/>
                <a:gd name="connsiteY46" fmla="*/ 323850 h 2286000"/>
                <a:gd name="connsiteX47" fmla="*/ 209550 w 1841500"/>
                <a:gd name="connsiteY47" fmla="*/ 330200 h 2286000"/>
                <a:gd name="connsiteX48" fmla="*/ 342900 w 1841500"/>
                <a:gd name="connsiteY48" fmla="*/ 114300 h 2286000"/>
                <a:gd name="connsiteX49" fmla="*/ 323850 w 1841500"/>
                <a:gd name="connsiteY49" fmla="*/ 0 h 2286000"/>
                <a:gd name="connsiteX50" fmla="*/ 495300 w 1841500"/>
                <a:gd name="connsiteY50" fmla="*/ 0 h 2286000"/>
                <a:gd name="connsiteX51" fmla="*/ 508000 w 1841500"/>
                <a:gd name="connsiteY51" fmla="*/ 107950 h 2286000"/>
                <a:gd name="connsiteX52" fmla="*/ 596900 w 1841500"/>
                <a:gd name="connsiteY52" fmla="*/ 133350 h 2286000"/>
                <a:gd name="connsiteX53" fmla="*/ 730250 w 1841500"/>
                <a:gd name="connsiteY53" fmla="*/ 165100 h 2286000"/>
                <a:gd name="connsiteX54" fmla="*/ 781050 w 1841500"/>
                <a:gd name="connsiteY54" fmla="*/ 127000 h 2286000"/>
                <a:gd name="connsiteX55" fmla="*/ 746495 w 1841500"/>
                <a:gd name="connsiteY55" fmla="*/ 435656 h 2286000"/>
                <a:gd name="connsiteX56" fmla="*/ 791374 w 1841500"/>
                <a:gd name="connsiteY56" fmla="*/ 564254 h 2286000"/>
                <a:gd name="connsiteX57" fmla="*/ 876300 w 1841500"/>
                <a:gd name="connsiteY57" fmla="*/ 628650 h 2286000"/>
                <a:gd name="connsiteX58" fmla="*/ 887675 w 1841500"/>
                <a:gd name="connsiteY58" fmla="*/ 804969 h 2286000"/>
                <a:gd name="connsiteX59" fmla="*/ 1041400 w 1841500"/>
                <a:gd name="connsiteY59" fmla="*/ 742950 h 2286000"/>
                <a:gd name="connsiteX60" fmla="*/ 1038011 w 1841500"/>
                <a:gd name="connsiteY60" fmla="*/ 690825 h 2286000"/>
                <a:gd name="connsiteX61" fmla="*/ 1111250 w 1841500"/>
                <a:gd name="connsiteY61" fmla="*/ 666750 h 2286000"/>
                <a:gd name="connsiteX62" fmla="*/ 1130300 w 1841500"/>
                <a:gd name="connsiteY62" fmla="*/ 546100 h 2286000"/>
                <a:gd name="connsiteX63" fmla="*/ 1289050 w 1841500"/>
                <a:gd name="connsiteY63" fmla="*/ 488950 h 2286000"/>
                <a:gd name="connsiteX0" fmla="*/ 1289050 w 1841500"/>
                <a:gd name="connsiteY0" fmla="*/ 488950 h 2286000"/>
                <a:gd name="connsiteX1" fmla="*/ 1416050 w 1841500"/>
                <a:gd name="connsiteY1" fmla="*/ 603250 h 2286000"/>
                <a:gd name="connsiteX2" fmla="*/ 1517650 w 1841500"/>
                <a:gd name="connsiteY2" fmla="*/ 844550 h 2286000"/>
                <a:gd name="connsiteX3" fmla="*/ 1428750 w 1841500"/>
                <a:gd name="connsiteY3" fmla="*/ 908050 h 2286000"/>
                <a:gd name="connsiteX4" fmla="*/ 1536700 w 1841500"/>
                <a:gd name="connsiteY4" fmla="*/ 1123950 h 2286000"/>
                <a:gd name="connsiteX5" fmla="*/ 1771650 w 1841500"/>
                <a:gd name="connsiteY5" fmla="*/ 1200150 h 2286000"/>
                <a:gd name="connsiteX6" fmla="*/ 1714500 w 1841500"/>
                <a:gd name="connsiteY6" fmla="*/ 1346200 h 2286000"/>
                <a:gd name="connsiteX7" fmla="*/ 1778000 w 1841500"/>
                <a:gd name="connsiteY7" fmla="*/ 1428750 h 2286000"/>
                <a:gd name="connsiteX8" fmla="*/ 1758950 w 1841500"/>
                <a:gd name="connsiteY8" fmla="*/ 1536700 h 2286000"/>
                <a:gd name="connsiteX9" fmla="*/ 1841500 w 1841500"/>
                <a:gd name="connsiteY9" fmla="*/ 1625600 h 2286000"/>
                <a:gd name="connsiteX10" fmla="*/ 1835150 w 1841500"/>
                <a:gd name="connsiteY10" fmla="*/ 1714500 h 2286000"/>
                <a:gd name="connsiteX11" fmla="*/ 1765300 w 1841500"/>
                <a:gd name="connsiteY11" fmla="*/ 1720850 h 2286000"/>
                <a:gd name="connsiteX12" fmla="*/ 1758950 w 1841500"/>
                <a:gd name="connsiteY12" fmla="*/ 1943100 h 2286000"/>
                <a:gd name="connsiteX13" fmla="*/ 1689100 w 1841500"/>
                <a:gd name="connsiteY13" fmla="*/ 1974850 h 2286000"/>
                <a:gd name="connsiteX14" fmla="*/ 1644650 w 1841500"/>
                <a:gd name="connsiteY14" fmla="*/ 2127250 h 2286000"/>
                <a:gd name="connsiteX15" fmla="*/ 1663700 w 1841500"/>
                <a:gd name="connsiteY15" fmla="*/ 2260600 h 2286000"/>
                <a:gd name="connsiteX16" fmla="*/ 1593850 w 1841500"/>
                <a:gd name="connsiteY16" fmla="*/ 2286000 h 2286000"/>
                <a:gd name="connsiteX17" fmla="*/ 1435100 w 1841500"/>
                <a:gd name="connsiteY17" fmla="*/ 2209800 h 2286000"/>
                <a:gd name="connsiteX18" fmla="*/ 1346200 w 1841500"/>
                <a:gd name="connsiteY18" fmla="*/ 2222500 h 2286000"/>
                <a:gd name="connsiteX19" fmla="*/ 1219200 w 1841500"/>
                <a:gd name="connsiteY19" fmla="*/ 2171700 h 2286000"/>
                <a:gd name="connsiteX20" fmla="*/ 1212850 w 1841500"/>
                <a:gd name="connsiteY20" fmla="*/ 2101850 h 2286000"/>
                <a:gd name="connsiteX21" fmla="*/ 1111250 w 1841500"/>
                <a:gd name="connsiteY21" fmla="*/ 2057400 h 2286000"/>
                <a:gd name="connsiteX22" fmla="*/ 927100 w 1841500"/>
                <a:gd name="connsiteY22" fmla="*/ 2038350 h 2286000"/>
                <a:gd name="connsiteX23" fmla="*/ 736600 w 1841500"/>
                <a:gd name="connsiteY23" fmla="*/ 2089150 h 2286000"/>
                <a:gd name="connsiteX24" fmla="*/ 660400 w 1841500"/>
                <a:gd name="connsiteY24" fmla="*/ 2063750 h 2286000"/>
                <a:gd name="connsiteX25" fmla="*/ 666750 w 1841500"/>
                <a:gd name="connsiteY25" fmla="*/ 2006600 h 2286000"/>
                <a:gd name="connsiteX26" fmla="*/ 800100 w 1841500"/>
                <a:gd name="connsiteY26" fmla="*/ 1962150 h 2286000"/>
                <a:gd name="connsiteX27" fmla="*/ 812800 w 1841500"/>
                <a:gd name="connsiteY27" fmla="*/ 1854200 h 2286000"/>
                <a:gd name="connsiteX28" fmla="*/ 762000 w 1841500"/>
                <a:gd name="connsiteY28" fmla="*/ 1828800 h 2286000"/>
                <a:gd name="connsiteX29" fmla="*/ 793750 w 1841500"/>
                <a:gd name="connsiteY29" fmla="*/ 1638300 h 2286000"/>
                <a:gd name="connsiteX30" fmla="*/ 857250 w 1841500"/>
                <a:gd name="connsiteY30" fmla="*/ 1593850 h 2286000"/>
                <a:gd name="connsiteX31" fmla="*/ 844550 w 1841500"/>
                <a:gd name="connsiteY31" fmla="*/ 1524000 h 2286000"/>
                <a:gd name="connsiteX32" fmla="*/ 895350 w 1841500"/>
                <a:gd name="connsiteY32" fmla="*/ 1473200 h 2286000"/>
                <a:gd name="connsiteX33" fmla="*/ 882650 w 1841500"/>
                <a:gd name="connsiteY33" fmla="*/ 1428750 h 2286000"/>
                <a:gd name="connsiteX34" fmla="*/ 825500 w 1841500"/>
                <a:gd name="connsiteY34" fmla="*/ 1409700 h 2286000"/>
                <a:gd name="connsiteX35" fmla="*/ 800100 w 1841500"/>
                <a:gd name="connsiteY35" fmla="*/ 1365250 h 2286000"/>
                <a:gd name="connsiteX36" fmla="*/ 787400 w 1841500"/>
                <a:gd name="connsiteY36" fmla="*/ 1403350 h 2286000"/>
                <a:gd name="connsiteX37" fmla="*/ 717550 w 1841500"/>
                <a:gd name="connsiteY37" fmla="*/ 1327150 h 2286000"/>
                <a:gd name="connsiteX38" fmla="*/ 666750 w 1841500"/>
                <a:gd name="connsiteY38" fmla="*/ 1282700 h 2286000"/>
                <a:gd name="connsiteX39" fmla="*/ 660400 w 1841500"/>
                <a:gd name="connsiteY39" fmla="*/ 1054100 h 2286000"/>
                <a:gd name="connsiteX40" fmla="*/ 501650 w 1841500"/>
                <a:gd name="connsiteY40" fmla="*/ 939800 h 2286000"/>
                <a:gd name="connsiteX41" fmla="*/ 457200 w 1841500"/>
                <a:gd name="connsiteY41" fmla="*/ 869950 h 2286000"/>
                <a:gd name="connsiteX42" fmla="*/ 19050 w 1841500"/>
                <a:gd name="connsiteY42" fmla="*/ 749300 h 2286000"/>
                <a:gd name="connsiteX43" fmla="*/ 57150 w 1841500"/>
                <a:gd name="connsiteY43" fmla="*/ 590550 h 2286000"/>
                <a:gd name="connsiteX44" fmla="*/ 12700 w 1841500"/>
                <a:gd name="connsiteY44" fmla="*/ 520700 h 2286000"/>
                <a:gd name="connsiteX45" fmla="*/ 0 w 1841500"/>
                <a:gd name="connsiteY45" fmla="*/ 393700 h 2286000"/>
                <a:gd name="connsiteX46" fmla="*/ 88900 w 1841500"/>
                <a:gd name="connsiteY46" fmla="*/ 323850 h 2286000"/>
                <a:gd name="connsiteX47" fmla="*/ 209550 w 1841500"/>
                <a:gd name="connsiteY47" fmla="*/ 330200 h 2286000"/>
                <a:gd name="connsiteX48" fmla="*/ 342900 w 1841500"/>
                <a:gd name="connsiteY48" fmla="*/ 114300 h 2286000"/>
                <a:gd name="connsiteX49" fmla="*/ 323850 w 1841500"/>
                <a:gd name="connsiteY49" fmla="*/ 0 h 2286000"/>
                <a:gd name="connsiteX50" fmla="*/ 495300 w 1841500"/>
                <a:gd name="connsiteY50" fmla="*/ 0 h 2286000"/>
                <a:gd name="connsiteX51" fmla="*/ 508000 w 1841500"/>
                <a:gd name="connsiteY51" fmla="*/ 107950 h 2286000"/>
                <a:gd name="connsiteX52" fmla="*/ 596900 w 1841500"/>
                <a:gd name="connsiteY52" fmla="*/ 133350 h 2286000"/>
                <a:gd name="connsiteX53" fmla="*/ 730250 w 1841500"/>
                <a:gd name="connsiteY53" fmla="*/ 165100 h 2286000"/>
                <a:gd name="connsiteX54" fmla="*/ 781050 w 1841500"/>
                <a:gd name="connsiteY54" fmla="*/ 127000 h 2286000"/>
                <a:gd name="connsiteX55" fmla="*/ 746495 w 1841500"/>
                <a:gd name="connsiteY55" fmla="*/ 435656 h 2286000"/>
                <a:gd name="connsiteX56" fmla="*/ 791374 w 1841500"/>
                <a:gd name="connsiteY56" fmla="*/ 564254 h 2286000"/>
                <a:gd name="connsiteX57" fmla="*/ 876300 w 1841500"/>
                <a:gd name="connsiteY57" fmla="*/ 628650 h 2286000"/>
                <a:gd name="connsiteX58" fmla="*/ 887675 w 1841500"/>
                <a:gd name="connsiteY58" fmla="*/ 804969 h 2286000"/>
                <a:gd name="connsiteX59" fmla="*/ 1041400 w 1841500"/>
                <a:gd name="connsiteY59" fmla="*/ 742950 h 2286000"/>
                <a:gd name="connsiteX60" fmla="*/ 1038011 w 1841500"/>
                <a:gd name="connsiteY60" fmla="*/ 690825 h 2286000"/>
                <a:gd name="connsiteX61" fmla="*/ 1111250 w 1841500"/>
                <a:gd name="connsiteY61" fmla="*/ 661140 h 2286000"/>
                <a:gd name="connsiteX62" fmla="*/ 1130300 w 1841500"/>
                <a:gd name="connsiteY62" fmla="*/ 546100 h 2286000"/>
                <a:gd name="connsiteX63" fmla="*/ 1289050 w 1841500"/>
                <a:gd name="connsiteY63" fmla="*/ 488950 h 2286000"/>
                <a:gd name="connsiteX0" fmla="*/ 1289050 w 1841500"/>
                <a:gd name="connsiteY0" fmla="*/ 488950 h 2286000"/>
                <a:gd name="connsiteX1" fmla="*/ 1416050 w 1841500"/>
                <a:gd name="connsiteY1" fmla="*/ 603250 h 2286000"/>
                <a:gd name="connsiteX2" fmla="*/ 1517650 w 1841500"/>
                <a:gd name="connsiteY2" fmla="*/ 844550 h 2286000"/>
                <a:gd name="connsiteX3" fmla="*/ 1428750 w 1841500"/>
                <a:gd name="connsiteY3" fmla="*/ 908050 h 2286000"/>
                <a:gd name="connsiteX4" fmla="*/ 1536700 w 1841500"/>
                <a:gd name="connsiteY4" fmla="*/ 1123950 h 2286000"/>
                <a:gd name="connsiteX5" fmla="*/ 1771650 w 1841500"/>
                <a:gd name="connsiteY5" fmla="*/ 1200150 h 2286000"/>
                <a:gd name="connsiteX6" fmla="*/ 1714500 w 1841500"/>
                <a:gd name="connsiteY6" fmla="*/ 1346200 h 2286000"/>
                <a:gd name="connsiteX7" fmla="*/ 1778000 w 1841500"/>
                <a:gd name="connsiteY7" fmla="*/ 1428750 h 2286000"/>
                <a:gd name="connsiteX8" fmla="*/ 1758950 w 1841500"/>
                <a:gd name="connsiteY8" fmla="*/ 1536700 h 2286000"/>
                <a:gd name="connsiteX9" fmla="*/ 1841500 w 1841500"/>
                <a:gd name="connsiteY9" fmla="*/ 1625600 h 2286000"/>
                <a:gd name="connsiteX10" fmla="*/ 1835150 w 1841500"/>
                <a:gd name="connsiteY10" fmla="*/ 1714500 h 2286000"/>
                <a:gd name="connsiteX11" fmla="*/ 1765300 w 1841500"/>
                <a:gd name="connsiteY11" fmla="*/ 1720850 h 2286000"/>
                <a:gd name="connsiteX12" fmla="*/ 1758950 w 1841500"/>
                <a:gd name="connsiteY12" fmla="*/ 1943100 h 2286000"/>
                <a:gd name="connsiteX13" fmla="*/ 1689100 w 1841500"/>
                <a:gd name="connsiteY13" fmla="*/ 1974850 h 2286000"/>
                <a:gd name="connsiteX14" fmla="*/ 1644650 w 1841500"/>
                <a:gd name="connsiteY14" fmla="*/ 2127250 h 2286000"/>
                <a:gd name="connsiteX15" fmla="*/ 1663700 w 1841500"/>
                <a:gd name="connsiteY15" fmla="*/ 2260600 h 2286000"/>
                <a:gd name="connsiteX16" fmla="*/ 1593850 w 1841500"/>
                <a:gd name="connsiteY16" fmla="*/ 2286000 h 2286000"/>
                <a:gd name="connsiteX17" fmla="*/ 1435100 w 1841500"/>
                <a:gd name="connsiteY17" fmla="*/ 2209800 h 2286000"/>
                <a:gd name="connsiteX18" fmla="*/ 1346200 w 1841500"/>
                <a:gd name="connsiteY18" fmla="*/ 2222500 h 2286000"/>
                <a:gd name="connsiteX19" fmla="*/ 1219200 w 1841500"/>
                <a:gd name="connsiteY19" fmla="*/ 2171700 h 2286000"/>
                <a:gd name="connsiteX20" fmla="*/ 1212850 w 1841500"/>
                <a:gd name="connsiteY20" fmla="*/ 2101850 h 2286000"/>
                <a:gd name="connsiteX21" fmla="*/ 1111250 w 1841500"/>
                <a:gd name="connsiteY21" fmla="*/ 2057400 h 2286000"/>
                <a:gd name="connsiteX22" fmla="*/ 927100 w 1841500"/>
                <a:gd name="connsiteY22" fmla="*/ 2038350 h 2286000"/>
                <a:gd name="connsiteX23" fmla="*/ 736600 w 1841500"/>
                <a:gd name="connsiteY23" fmla="*/ 2089150 h 2286000"/>
                <a:gd name="connsiteX24" fmla="*/ 660400 w 1841500"/>
                <a:gd name="connsiteY24" fmla="*/ 2063750 h 2286000"/>
                <a:gd name="connsiteX25" fmla="*/ 666750 w 1841500"/>
                <a:gd name="connsiteY25" fmla="*/ 2006600 h 2286000"/>
                <a:gd name="connsiteX26" fmla="*/ 800100 w 1841500"/>
                <a:gd name="connsiteY26" fmla="*/ 1962150 h 2286000"/>
                <a:gd name="connsiteX27" fmla="*/ 812800 w 1841500"/>
                <a:gd name="connsiteY27" fmla="*/ 1854200 h 2286000"/>
                <a:gd name="connsiteX28" fmla="*/ 762000 w 1841500"/>
                <a:gd name="connsiteY28" fmla="*/ 1828800 h 2286000"/>
                <a:gd name="connsiteX29" fmla="*/ 793750 w 1841500"/>
                <a:gd name="connsiteY29" fmla="*/ 1638300 h 2286000"/>
                <a:gd name="connsiteX30" fmla="*/ 857250 w 1841500"/>
                <a:gd name="connsiteY30" fmla="*/ 1593850 h 2286000"/>
                <a:gd name="connsiteX31" fmla="*/ 844550 w 1841500"/>
                <a:gd name="connsiteY31" fmla="*/ 1524000 h 2286000"/>
                <a:gd name="connsiteX32" fmla="*/ 895350 w 1841500"/>
                <a:gd name="connsiteY32" fmla="*/ 1473200 h 2286000"/>
                <a:gd name="connsiteX33" fmla="*/ 882650 w 1841500"/>
                <a:gd name="connsiteY33" fmla="*/ 1428750 h 2286000"/>
                <a:gd name="connsiteX34" fmla="*/ 825500 w 1841500"/>
                <a:gd name="connsiteY34" fmla="*/ 1409700 h 2286000"/>
                <a:gd name="connsiteX35" fmla="*/ 800100 w 1841500"/>
                <a:gd name="connsiteY35" fmla="*/ 1365250 h 2286000"/>
                <a:gd name="connsiteX36" fmla="*/ 777875 w 1841500"/>
                <a:gd name="connsiteY36" fmla="*/ 1393825 h 2286000"/>
                <a:gd name="connsiteX37" fmla="*/ 717550 w 1841500"/>
                <a:gd name="connsiteY37" fmla="*/ 1327150 h 2286000"/>
                <a:gd name="connsiteX38" fmla="*/ 666750 w 1841500"/>
                <a:gd name="connsiteY38" fmla="*/ 1282700 h 2286000"/>
                <a:gd name="connsiteX39" fmla="*/ 660400 w 1841500"/>
                <a:gd name="connsiteY39" fmla="*/ 1054100 h 2286000"/>
                <a:gd name="connsiteX40" fmla="*/ 501650 w 1841500"/>
                <a:gd name="connsiteY40" fmla="*/ 939800 h 2286000"/>
                <a:gd name="connsiteX41" fmla="*/ 457200 w 1841500"/>
                <a:gd name="connsiteY41" fmla="*/ 869950 h 2286000"/>
                <a:gd name="connsiteX42" fmla="*/ 19050 w 1841500"/>
                <a:gd name="connsiteY42" fmla="*/ 749300 h 2286000"/>
                <a:gd name="connsiteX43" fmla="*/ 57150 w 1841500"/>
                <a:gd name="connsiteY43" fmla="*/ 590550 h 2286000"/>
                <a:gd name="connsiteX44" fmla="*/ 12700 w 1841500"/>
                <a:gd name="connsiteY44" fmla="*/ 520700 h 2286000"/>
                <a:gd name="connsiteX45" fmla="*/ 0 w 1841500"/>
                <a:gd name="connsiteY45" fmla="*/ 393700 h 2286000"/>
                <a:gd name="connsiteX46" fmla="*/ 88900 w 1841500"/>
                <a:gd name="connsiteY46" fmla="*/ 323850 h 2286000"/>
                <a:gd name="connsiteX47" fmla="*/ 209550 w 1841500"/>
                <a:gd name="connsiteY47" fmla="*/ 330200 h 2286000"/>
                <a:gd name="connsiteX48" fmla="*/ 342900 w 1841500"/>
                <a:gd name="connsiteY48" fmla="*/ 114300 h 2286000"/>
                <a:gd name="connsiteX49" fmla="*/ 323850 w 1841500"/>
                <a:gd name="connsiteY49" fmla="*/ 0 h 2286000"/>
                <a:gd name="connsiteX50" fmla="*/ 495300 w 1841500"/>
                <a:gd name="connsiteY50" fmla="*/ 0 h 2286000"/>
                <a:gd name="connsiteX51" fmla="*/ 508000 w 1841500"/>
                <a:gd name="connsiteY51" fmla="*/ 107950 h 2286000"/>
                <a:gd name="connsiteX52" fmla="*/ 596900 w 1841500"/>
                <a:gd name="connsiteY52" fmla="*/ 133350 h 2286000"/>
                <a:gd name="connsiteX53" fmla="*/ 730250 w 1841500"/>
                <a:gd name="connsiteY53" fmla="*/ 165100 h 2286000"/>
                <a:gd name="connsiteX54" fmla="*/ 781050 w 1841500"/>
                <a:gd name="connsiteY54" fmla="*/ 127000 h 2286000"/>
                <a:gd name="connsiteX55" fmla="*/ 746495 w 1841500"/>
                <a:gd name="connsiteY55" fmla="*/ 435656 h 2286000"/>
                <a:gd name="connsiteX56" fmla="*/ 791374 w 1841500"/>
                <a:gd name="connsiteY56" fmla="*/ 564254 h 2286000"/>
                <a:gd name="connsiteX57" fmla="*/ 876300 w 1841500"/>
                <a:gd name="connsiteY57" fmla="*/ 628650 h 2286000"/>
                <a:gd name="connsiteX58" fmla="*/ 887675 w 1841500"/>
                <a:gd name="connsiteY58" fmla="*/ 804969 h 2286000"/>
                <a:gd name="connsiteX59" fmla="*/ 1041400 w 1841500"/>
                <a:gd name="connsiteY59" fmla="*/ 742950 h 2286000"/>
                <a:gd name="connsiteX60" fmla="*/ 1038011 w 1841500"/>
                <a:gd name="connsiteY60" fmla="*/ 690825 h 2286000"/>
                <a:gd name="connsiteX61" fmla="*/ 1111250 w 1841500"/>
                <a:gd name="connsiteY61" fmla="*/ 661140 h 2286000"/>
                <a:gd name="connsiteX62" fmla="*/ 1130300 w 1841500"/>
                <a:gd name="connsiteY62" fmla="*/ 546100 h 2286000"/>
                <a:gd name="connsiteX63" fmla="*/ 1289050 w 1841500"/>
                <a:gd name="connsiteY63" fmla="*/ 488950 h 2286000"/>
                <a:gd name="connsiteX0" fmla="*/ 1289050 w 1841500"/>
                <a:gd name="connsiteY0" fmla="*/ 488950 h 2286000"/>
                <a:gd name="connsiteX1" fmla="*/ 1416050 w 1841500"/>
                <a:gd name="connsiteY1" fmla="*/ 603250 h 2286000"/>
                <a:gd name="connsiteX2" fmla="*/ 1517650 w 1841500"/>
                <a:gd name="connsiteY2" fmla="*/ 844550 h 2286000"/>
                <a:gd name="connsiteX3" fmla="*/ 1428750 w 1841500"/>
                <a:gd name="connsiteY3" fmla="*/ 908050 h 2286000"/>
                <a:gd name="connsiteX4" fmla="*/ 1536700 w 1841500"/>
                <a:gd name="connsiteY4" fmla="*/ 1123950 h 2286000"/>
                <a:gd name="connsiteX5" fmla="*/ 1771650 w 1841500"/>
                <a:gd name="connsiteY5" fmla="*/ 1200150 h 2286000"/>
                <a:gd name="connsiteX6" fmla="*/ 1714500 w 1841500"/>
                <a:gd name="connsiteY6" fmla="*/ 1346200 h 2286000"/>
                <a:gd name="connsiteX7" fmla="*/ 1778000 w 1841500"/>
                <a:gd name="connsiteY7" fmla="*/ 1428750 h 2286000"/>
                <a:gd name="connsiteX8" fmla="*/ 1758950 w 1841500"/>
                <a:gd name="connsiteY8" fmla="*/ 1536700 h 2286000"/>
                <a:gd name="connsiteX9" fmla="*/ 1841500 w 1841500"/>
                <a:gd name="connsiteY9" fmla="*/ 1625600 h 2286000"/>
                <a:gd name="connsiteX10" fmla="*/ 1835150 w 1841500"/>
                <a:gd name="connsiteY10" fmla="*/ 1714500 h 2286000"/>
                <a:gd name="connsiteX11" fmla="*/ 1765300 w 1841500"/>
                <a:gd name="connsiteY11" fmla="*/ 1720850 h 2286000"/>
                <a:gd name="connsiteX12" fmla="*/ 1758950 w 1841500"/>
                <a:gd name="connsiteY12" fmla="*/ 1943100 h 2286000"/>
                <a:gd name="connsiteX13" fmla="*/ 1689100 w 1841500"/>
                <a:gd name="connsiteY13" fmla="*/ 1974850 h 2286000"/>
                <a:gd name="connsiteX14" fmla="*/ 1644650 w 1841500"/>
                <a:gd name="connsiteY14" fmla="*/ 2127250 h 2286000"/>
                <a:gd name="connsiteX15" fmla="*/ 1663700 w 1841500"/>
                <a:gd name="connsiteY15" fmla="*/ 2260600 h 2286000"/>
                <a:gd name="connsiteX16" fmla="*/ 1593850 w 1841500"/>
                <a:gd name="connsiteY16" fmla="*/ 2286000 h 2286000"/>
                <a:gd name="connsiteX17" fmla="*/ 1435100 w 1841500"/>
                <a:gd name="connsiteY17" fmla="*/ 2209800 h 2286000"/>
                <a:gd name="connsiteX18" fmla="*/ 1346200 w 1841500"/>
                <a:gd name="connsiteY18" fmla="*/ 2222500 h 2286000"/>
                <a:gd name="connsiteX19" fmla="*/ 1219200 w 1841500"/>
                <a:gd name="connsiteY19" fmla="*/ 2171700 h 2286000"/>
                <a:gd name="connsiteX20" fmla="*/ 1212850 w 1841500"/>
                <a:gd name="connsiteY20" fmla="*/ 2101850 h 2286000"/>
                <a:gd name="connsiteX21" fmla="*/ 1111250 w 1841500"/>
                <a:gd name="connsiteY21" fmla="*/ 2057400 h 2286000"/>
                <a:gd name="connsiteX22" fmla="*/ 927100 w 1841500"/>
                <a:gd name="connsiteY22" fmla="*/ 2038350 h 2286000"/>
                <a:gd name="connsiteX23" fmla="*/ 736600 w 1841500"/>
                <a:gd name="connsiteY23" fmla="*/ 2089150 h 2286000"/>
                <a:gd name="connsiteX24" fmla="*/ 660400 w 1841500"/>
                <a:gd name="connsiteY24" fmla="*/ 2063750 h 2286000"/>
                <a:gd name="connsiteX25" fmla="*/ 666750 w 1841500"/>
                <a:gd name="connsiteY25" fmla="*/ 2006600 h 2286000"/>
                <a:gd name="connsiteX26" fmla="*/ 800100 w 1841500"/>
                <a:gd name="connsiteY26" fmla="*/ 1962150 h 2286000"/>
                <a:gd name="connsiteX27" fmla="*/ 812800 w 1841500"/>
                <a:gd name="connsiteY27" fmla="*/ 1854200 h 2286000"/>
                <a:gd name="connsiteX28" fmla="*/ 762000 w 1841500"/>
                <a:gd name="connsiteY28" fmla="*/ 1828800 h 2286000"/>
                <a:gd name="connsiteX29" fmla="*/ 793750 w 1841500"/>
                <a:gd name="connsiteY29" fmla="*/ 1638300 h 2286000"/>
                <a:gd name="connsiteX30" fmla="*/ 857250 w 1841500"/>
                <a:gd name="connsiteY30" fmla="*/ 1593850 h 2286000"/>
                <a:gd name="connsiteX31" fmla="*/ 844550 w 1841500"/>
                <a:gd name="connsiteY31" fmla="*/ 1524000 h 2286000"/>
                <a:gd name="connsiteX32" fmla="*/ 895350 w 1841500"/>
                <a:gd name="connsiteY32" fmla="*/ 1473200 h 2286000"/>
                <a:gd name="connsiteX33" fmla="*/ 882650 w 1841500"/>
                <a:gd name="connsiteY33" fmla="*/ 1428750 h 2286000"/>
                <a:gd name="connsiteX34" fmla="*/ 830263 w 1841500"/>
                <a:gd name="connsiteY34" fmla="*/ 1426369 h 2286000"/>
                <a:gd name="connsiteX35" fmla="*/ 800100 w 1841500"/>
                <a:gd name="connsiteY35" fmla="*/ 1365250 h 2286000"/>
                <a:gd name="connsiteX36" fmla="*/ 777875 w 1841500"/>
                <a:gd name="connsiteY36" fmla="*/ 1393825 h 2286000"/>
                <a:gd name="connsiteX37" fmla="*/ 717550 w 1841500"/>
                <a:gd name="connsiteY37" fmla="*/ 1327150 h 2286000"/>
                <a:gd name="connsiteX38" fmla="*/ 666750 w 1841500"/>
                <a:gd name="connsiteY38" fmla="*/ 1282700 h 2286000"/>
                <a:gd name="connsiteX39" fmla="*/ 660400 w 1841500"/>
                <a:gd name="connsiteY39" fmla="*/ 1054100 h 2286000"/>
                <a:gd name="connsiteX40" fmla="*/ 501650 w 1841500"/>
                <a:gd name="connsiteY40" fmla="*/ 939800 h 2286000"/>
                <a:gd name="connsiteX41" fmla="*/ 457200 w 1841500"/>
                <a:gd name="connsiteY41" fmla="*/ 869950 h 2286000"/>
                <a:gd name="connsiteX42" fmla="*/ 19050 w 1841500"/>
                <a:gd name="connsiteY42" fmla="*/ 749300 h 2286000"/>
                <a:gd name="connsiteX43" fmla="*/ 57150 w 1841500"/>
                <a:gd name="connsiteY43" fmla="*/ 590550 h 2286000"/>
                <a:gd name="connsiteX44" fmla="*/ 12700 w 1841500"/>
                <a:gd name="connsiteY44" fmla="*/ 520700 h 2286000"/>
                <a:gd name="connsiteX45" fmla="*/ 0 w 1841500"/>
                <a:gd name="connsiteY45" fmla="*/ 393700 h 2286000"/>
                <a:gd name="connsiteX46" fmla="*/ 88900 w 1841500"/>
                <a:gd name="connsiteY46" fmla="*/ 323850 h 2286000"/>
                <a:gd name="connsiteX47" fmla="*/ 209550 w 1841500"/>
                <a:gd name="connsiteY47" fmla="*/ 330200 h 2286000"/>
                <a:gd name="connsiteX48" fmla="*/ 342900 w 1841500"/>
                <a:gd name="connsiteY48" fmla="*/ 114300 h 2286000"/>
                <a:gd name="connsiteX49" fmla="*/ 323850 w 1841500"/>
                <a:gd name="connsiteY49" fmla="*/ 0 h 2286000"/>
                <a:gd name="connsiteX50" fmla="*/ 495300 w 1841500"/>
                <a:gd name="connsiteY50" fmla="*/ 0 h 2286000"/>
                <a:gd name="connsiteX51" fmla="*/ 508000 w 1841500"/>
                <a:gd name="connsiteY51" fmla="*/ 107950 h 2286000"/>
                <a:gd name="connsiteX52" fmla="*/ 596900 w 1841500"/>
                <a:gd name="connsiteY52" fmla="*/ 133350 h 2286000"/>
                <a:gd name="connsiteX53" fmla="*/ 730250 w 1841500"/>
                <a:gd name="connsiteY53" fmla="*/ 165100 h 2286000"/>
                <a:gd name="connsiteX54" fmla="*/ 781050 w 1841500"/>
                <a:gd name="connsiteY54" fmla="*/ 127000 h 2286000"/>
                <a:gd name="connsiteX55" fmla="*/ 746495 w 1841500"/>
                <a:gd name="connsiteY55" fmla="*/ 435656 h 2286000"/>
                <a:gd name="connsiteX56" fmla="*/ 791374 w 1841500"/>
                <a:gd name="connsiteY56" fmla="*/ 564254 h 2286000"/>
                <a:gd name="connsiteX57" fmla="*/ 876300 w 1841500"/>
                <a:gd name="connsiteY57" fmla="*/ 628650 h 2286000"/>
                <a:gd name="connsiteX58" fmla="*/ 887675 w 1841500"/>
                <a:gd name="connsiteY58" fmla="*/ 804969 h 2286000"/>
                <a:gd name="connsiteX59" fmla="*/ 1041400 w 1841500"/>
                <a:gd name="connsiteY59" fmla="*/ 742950 h 2286000"/>
                <a:gd name="connsiteX60" fmla="*/ 1038011 w 1841500"/>
                <a:gd name="connsiteY60" fmla="*/ 690825 h 2286000"/>
                <a:gd name="connsiteX61" fmla="*/ 1111250 w 1841500"/>
                <a:gd name="connsiteY61" fmla="*/ 661140 h 2286000"/>
                <a:gd name="connsiteX62" fmla="*/ 1130300 w 1841500"/>
                <a:gd name="connsiteY62" fmla="*/ 546100 h 2286000"/>
                <a:gd name="connsiteX63" fmla="*/ 1289050 w 1841500"/>
                <a:gd name="connsiteY63" fmla="*/ 488950 h 2286000"/>
                <a:gd name="connsiteX0" fmla="*/ 1289050 w 1841500"/>
                <a:gd name="connsiteY0" fmla="*/ 488950 h 2286000"/>
                <a:gd name="connsiteX1" fmla="*/ 1416050 w 1841500"/>
                <a:gd name="connsiteY1" fmla="*/ 603250 h 2286000"/>
                <a:gd name="connsiteX2" fmla="*/ 1517650 w 1841500"/>
                <a:gd name="connsiteY2" fmla="*/ 844550 h 2286000"/>
                <a:gd name="connsiteX3" fmla="*/ 1428750 w 1841500"/>
                <a:gd name="connsiteY3" fmla="*/ 908050 h 2286000"/>
                <a:gd name="connsiteX4" fmla="*/ 1536700 w 1841500"/>
                <a:gd name="connsiteY4" fmla="*/ 1123950 h 2286000"/>
                <a:gd name="connsiteX5" fmla="*/ 1771650 w 1841500"/>
                <a:gd name="connsiteY5" fmla="*/ 1200150 h 2286000"/>
                <a:gd name="connsiteX6" fmla="*/ 1714500 w 1841500"/>
                <a:gd name="connsiteY6" fmla="*/ 1346200 h 2286000"/>
                <a:gd name="connsiteX7" fmla="*/ 1778000 w 1841500"/>
                <a:gd name="connsiteY7" fmla="*/ 1428750 h 2286000"/>
                <a:gd name="connsiteX8" fmla="*/ 1758950 w 1841500"/>
                <a:gd name="connsiteY8" fmla="*/ 1536700 h 2286000"/>
                <a:gd name="connsiteX9" fmla="*/ 1841500 w 1841500"/>
                <a:gd name="connsiteY9" fmla="*/ 1625600 h 2286000"/>
                <a:gd name="connsiteX10" fmla="*/ 1835150 w 1841500"/>
                <a:gd name="connsiteY10" fmla="*/ 1714500 h 2286000"/>
                <a:gd name="connsiteX11" fmla="*/ 1765300 w 1841500"/>
                <a:gd name="connsiteY11" fmla="*/ 1720850 h 2286000"/>
                <a:gd name="connsiteX12" fmla="*/ 1758950 w 1841500"/>
                <a:gd name="connsiteY12" fmla="*/ 1943100 h 2286000"/>
                <a:gd name="connsiteX13" fmla="*/ 1689100 w 1841500"/>
                <a:gd name="connsiteY13" fmla="*/ 1974850 h 2286000"/>
                <a:gd name="connsiteX14" fmla="*/ 1644650 w 1841500"/>
                <a:gd name="connsiteY14" fmla="*/ 2127250 h 2286000"/>
                <a:gd name="connsiteX15" fmla="*/ 1663700 w 1841500"/>
                <a:gd name="connsiteY15" fmla="*/ 2260600 h 2286000"/>
                <a:gd name="connsiteX16" fmla="*/ 1593850 w 1841500"/>
                <a:gd name="connsiteY16" fmla="*/ 2286000 h 2286000"/>
                <a:gd name="connsiteX17" fmla="*/ 1435100 w 1841500"/>
                <a:gd name="connsiteY17" fmla="*/ 2209800 h 2286000"/>
                <a:gd name="connsiteX18" fmla="*/ 1346200 w 1841500"/>
                <a:gd name="connsiteY18" fmla="*/ 2222500 h 2286000"/>
                <a:gd name="connsiteX19" fmla="*/ 1219200 w 1841500"/>
                <a:gd name="connsiteY19" fmla="*/ 2171700 h 2286000"/>
                <a:gd name="connsiteX20" fmla="*/ 1212850 w 1841500"/>
                <a:gd name="connsiteY20" fmla="*/ 2101850 h 2286000"/>
                <a:gd name="connsiteX21" fmla="*/ 1111250 w 1841500"/>
                <a:gd name="connsiteY21" fmla="*/ 2057400 h 2286000"/>
                <a:gd name="connsiteX22" fmla="*/ 927100 w 1841500"/>
                <a:gd name="connsiteY22" fmla="*/ 2038350 h 2286000"/>
                <a:gd name="connsiteX23" fmla="*/ 736600 w 1841500"/>
                <a:gd name="connsiteY23" fmla="*/ 2089150 h 2286000"/>
                <a:gd name="connsiteX24" fmla="*/ 660400 w 1841500"/>
                <a:gd name="connsiteY24" fmla="*/ 2063750 h 2286000"/>
                <a:gd name="connsiteX25" fmla="*/ 666750 w 1841500"/>
                <a:gd name="connsiteY25" fmla="*/ 2006600 h 2286000"/>
                <a:gd name="connsiteX26" fmla="*/ 800100 w 1841500"/>
                <a:gd name="connsiteY26" fmla="*/ 1962150 h 2286000"/>
                <a:gd name="connsiteX27" fmla="*/ 812800 w 1841500"/>
                <a:gd name="connsiteY27" fmla="*/ 1854200 h 2286000"/>
                <a:gd name="connsiteX28" fmla="*/ 762000 w 1841500"/>
                <a:gd name="connsiteY28" fmla="*/ 1828800 h 2286000"/>
                <a:gd name="connsiteX29" fmla="*/ 793750 w 1841500"/>
                <a:gd name="connsiteY29" fmla="*/ 1638300 h 2286000"/>
                <a:gd name="connsiteX30" fmla="*/ 857250 w 1841500"/>
                <a:gd name="connsiteY30" fmla="*/ 1593850 h 2286000"/>
                <a:gd name="connsiteX31" fmla="*/ 844550 w 1841500"/>
                <a:gd name="connsiteY31" fmla="*/ 1524000 h 2286000"/>
                <a:gd name="connsiteX32" fmla="*/ 895350 w 1841500"/>
                <a:gd name="connsiteY32" fmla="*/ 1473200 h 2286000"/>
                <a:gd name="connsiteX33" fmla="*/ 889793 w 1841500"/>
                <a:gd name="connsiteY33" fmla="*/ 1404937 h 2286000"/>
                <a:gd name="connsiteX34" fmla="*/ 830263 w 1841500"/>
                <a:gd name="connsiteY34" fmla="*/ 1426369 h 2286000"/>
                <a:gd name="connsiteX35" fmla="*/ 800100 w 1841500"/>
                <a:gd name="connsiteY35" fmla="*/ 1365250 h 2286000"/>
                <a:gd name="connsiteX36" fmla="*/ 777875 w 1841500"/>
                <a:gd name="connsiteY36" fmla="*/ 1393825 h 2286000"/>
                <a:gd name="connsiteX37" fmla="*/ 717550 w 1841500"/>
                <a:gd name="connsiteY37" fmla="*/ 1327150 h 2286000"/>
                <a:gd name="connsiteX38" fmla="*/ 666750 w 1841500"/>
                <a:gd name="connsiteY38" fmla="*/ 1282700 h 2286000"/>
                <a:gd name="connsiteX39" fmla="*/ 660400 w 1841500"/>
                <a:gd name="connsiteY39" fmla="*/ 1054100 h 2286000"/>
                <a:gd name="connsiteX40" fmla="*/ 501650 w 1841500"/>
                <a:gd name="connsiteY40" fmla="*/ 939800 h 2286000"/>
                <a:gd name="connsiteX41" fmla="*/ 457200 w 1841500"/>
                <a:gd name="connsiteY41" fmla="*/ 869950 h 2286000"/>
                <a:gd name="connsiteX42" fmla="*/ 19050 w 1841500"/>
                <a:gd name="connsiteY42" fmla="*/ 749300 h 2286000"/>
                <a:gd name="connsiteX43" fmla="*/ 57150 w 1841500"/>
                <a:gd name="connsiteY43" fmla="*/ 590550 h 2286000"/>
                <a:gd name="connsiteX44" fmla="*/ 12700 w 1841500"/>
                <a:gd name="connsiteY44" fmla="*/ 520700 h 2286000"/>
                <a:gd name="connsiteX45" fmla="*/ 0 w 1841500"/>
                <a:gd name="connsiteY45" fmla="*/ 393700 h 2286000"/>
                <a:gd name="connsiteX46" fmla="*/ 88900 w 1841500"/>
                <a:gd name="connsiteY46" fmla="*/ 323850 h 2286000"/>
                <a:gd name="connsiteX47" fmla="*/ 209550 w 1841500"/>
                <a:gd name="connsiteY47" fmla="*/ 330200 h 2286000"/>
                <a:gd name="connsiteX48" fmla="*/ 342900 w 1841500"/>
                <a:gd name="connsiteY48" fmla="*/ 114300 h 2286000"/>
                <a:gd name="connsiteX49" fmla="*/ 323850 w 1841500"/>
                <a:gd name="connsiteY49" fmla="*/ 0 h 2286000"/>
                <a:gd name="connsiteX50" fmla="*/ 495300 w 1841500"/>
                <a:gd name="connsiteY50" fmla="*/ 0 h 2286000"/>
                <a:gd name="connsiteX51" fmla="*/ 508000 w 1841500"/>
                <a:gd name="connsiteY51" fmla="*/ 107950 h 2286000"/>
                <a:gd name="connsiteX52" fmla="*/ 596900 w 1841500"/>
                <a:gd name="connsiteY52" fmla="*/ 133350 h 2286000"/>
                <a:gd name="connsiteX53" fmla="*/ 730250 w 1841500"/>
                <a:gd name="connsiteY53" fmla="*/ 165100 h 2286000"/>
                <a:gd name="connsiteX54" fmla="*/ 781050 w 1841500"/>
                <a:gd name="connsiteY54" fmla="*/ 127000 h 2286000"/>
                <a:gd name="connsiteX55" fmla="*/ 746495 w 1841500"/>
                <a:gd name="connsiteY55" fmla="*/ 435656 h 2286000"/>
                <a:gd name="connsiteX56" fmla="*/ 791374 w 1841500"/>
                <a:gd name="connsiteY56" fmla="*/ 564254 h 2286000"/>
                <a:gd name="connsiteX57" fmla="*/ 876300 w 1841500"/>
                <a:gd name="connsiteY57" fmla="*/ 628650 h 2286000"/>
                <a:gd name="connsiteX58" fmla="*/ 887675 w 1841500"/>
                <a:gd name="connsiteY58" fmla="*/ 804969 h 2286000"/>
                <a:gd name="connsiteX59" fmla="*/ 1041400 w 1841500"/>
                <a:gd name="connsiteY59" fmla="*/ 742950 h 2286000"/>
                <a:gd name="connsiteX60" fmla="*/ 1038011 w 1841500"/>
                <a:gd name="connsiteY60" fmla="*/ 690825 h 2286000"/>
                <a:gd name="connsiteX61" fmla="*/ 1111250 w 1841500"/>
                <a:gd name="connsiteY61" fmla="*/ 661140 h 2286000"/>
                <a:gd name="connsiteX62" fmla="*/ 1130300 w 1841500"/>
                <a:gd name="connsiteY62" fmla="*/ 546100 h 2286000"/>
                <a:gd name="connsiteX63" fmla="*/ 1289050 w 1841500"/>
                <a:gd name="connsiteY63" fmla="*/ 488950 h 2286000"/>
                <a:gd name="connsiteX0" fmla="*/ 1289050 w 1841500"/>
                <a:gd name="connsiteY0" fmla="*/ 488950 h 2286000"/>
                <a:gd name="connsiteX1" fmla="*/ 1416050 w 1841500"/>
                <a:gd name="connsiteY1" fmla="*/ 603250 h 2286000"/>
                <a:gd name="connsiteX2" fmla="*/ 1517650 w 1841500"/>
                <a:gd name="connsiteY2" fmla="*/ 844550 h 2286000"/>
                <a:gd name="connsiteX3" fmla="*/ 1428750 w 1841500"/>
                <a:gd name="connsiteY3" fmla="*/ 908050 h 2286000"/>
                <a:gd name="connsiteX4" fmla="*/ 1536700 w 1841500"/>
                <a:gd name="connsiteY4" fmla="*/ 1123950 h 2286000"/>
                <a:gd name="connsiteX5" fmla="*/ 1771650 w 1841500"/>
                <a:gd name="connsiteY5" fmla="*/ 1200150 h 2286000"/>
                <a:gd name="connsiteX6" fmla="*/ 1714500 w 1841500"/>
                <a:gd name="connsiteY6" fmla="*/ 1346200 h 2286000"/>
                <a:gd name="connsiteX7" fmla="*/ 1778000 w 1841500"/>
                <a:gd name="connsiteY7" fmla="*/ 1428750 h 2286000"/>
                <a:gd name="connsiteX8" fmla="*/ 1758950 w 1841500"/>
                <a:gd name="connsiteY8" fmla="*/ 1536700 h 2286000"/>
                <a:gd name="connsiteX9" fmla="*/ 1841500 w 1841500"/>
                <a:gd name="connsiteY9" fmla="*/ 1625600 h 2286000"/>
                <a:gd name="connsiteX10" fmla="*/ 1835150 w 1841500"/>
                <a:gd name="connsiteY10" fmla="*/ 1714500 h 2286000"/>
                <a:gd name="connsiteX11" fmla="*/ 1765300 w 1841500"/>
                <a:gd name="connsiteY11" fmla="*/ 1720850 h 2286000"/>
                <a:gd name="connsiteX12" fmla="*/ 1758950 w 1841500"/>
                <a:gd name="connsiteY12" fmla="*/ 1943100 h 2286000"/>
                <a:gd name="connsiteX13" fmla="*/ 1689100 w 1841500"/>
                <a:gd name="connsiteY13" fmla="*/ 1974850 h 2286000"/>
                <a:gd name="connsiteX14" fmla="*/ 1644650 w 1841500"/>
                <a:gd name="connsiteY14" fmla="*/ 2127250 h 2286000"/>
                <a:gd name="connsiteX15" fmla="*/ 1663700 w 1841500"/>
                <a:gd name="connsiteY15" fmla="*/ 2260600 h 2286000"/>
                <a:gd name="connsiteX16" fmla="*/ 1593850 w 1841500"/>
                <a:gd name="connsiteY16" fmla="*/ 2286000 h 2286000"/>
                <a:gd name="connsiteX17" fmla="*/ 1435100 w 1841500"/>
                <a:gd name="connsiteY17" fmla="*/ 2209800 h 2286000"/>
                <a:gd name="connsiteX18" fmla="*/ 1346200 w 1841500"/>
                <a:gd name="connsiteY18" fmla="*/ 2222500 h 2286000"/>
                <a:gd name="connsiteX19" fmla="*/ 1219200 w 1841500"/>
                <a:gd name="connsiteY19" fmla="*/ 2171700 h 2286000"/>
                <a:gd name="connsiteX20" fmla="*/ 1212850 w 1841500"/>
                <a:gd name="connsiteY20" fmla="*/ 2101850 h 2286000"/>
                <a:gd name="connsiteX21" fmla="*/ 1111250 w 1841500"/>
                <a:gd name="connsiteY21" fmla="*/ 2057400 h 2286000"/>
                <a:gd name="connsiteX22" fmla="*/ 927100 w 1841500"/>
                <a:gd name="connsiteY22" fmla="*/ 2038350 h 2286000"/>
                <a:gd name="connsiteX23" fmla="*/ 736600 w 1841500"/>
                <a:gd name="connsiteY23" fmla="*/ 2089150 h 2286000"/>
                <a:gd name="connsiteX24" fmla="*/ 660400 w 1841500"/>
                <a:gd name="connsiteY24" fmla="*/ 2063750 h 2286000"/>
                <a:gd name="connsiteX25" fmla="*/ 666750 w 1841500"/>
                <a:gd name="connsiteY25" fmla="*/ 2006600 h 2286000"/>
                <a:gd name="connsiteX26" fmla="*/ 800100 w 1841500"/>
                <a:gd name="connsiteY26" fmla="*/ 1962150 h 2286000"/>
                <a:gd name="connsiteX27" fmla="*/ 812800 w 1841500"/>
                <a:gd name="connsiteY27" fmla="*/ 1854200 h 2286000"/>
                <a:gd name="connsiteX28" fmla="*/ 762000 w 1841500"/>
                <a:gd name="connsiteY28" fmla="*/ 1828800 h 2286000"/>
                <a:gd name="connsiteX29" fmla="*/ 793750 w 1841500"/>
                <a:gd name="connsiteY29" fmla="*/ 1638300 h 2286000"/>
                <a:gd name="connsiteX30" fmla="*/ 857250 w 1841500"/>
                <a:gd name="connsiteY30" fmla="*/ 1593850 h 2286000"/>
                <a:gd name="connsiteX31" fmla="*/ 844550 w 1841500"/>
                <a:gd name="connsiteY31" fmla="*/ 1524000 h 2286000"/>
                <a:gd name="connsiteX32" fmla="*/ 895350 w 1841500"/>
                <a:gd name="connsiteY32" fmla="*/ 1473200 h 2286000"/>
                <a:gd name="connsiteX33" fmla="*/ 887411 w 1841500"/>
                <a:gd name="connsiteY33" fmla="*/ 1412080 h 2286000"/>
                <a:gd name="connsiteX34" fmla="*/ 830263 w 1841500"/>
                <a:gd name="connsiteY34" fmla="*/ 1426369 h 2286000"/>
                <a:gd name="connsiteX35" fmla="*/ 800100 w 1841500"/>
                <a:gd name="connsiteY35" fmla="*/ 1365250 h 2286000"/>
                <a:gd name="connsiteX36" fmla="*/ 777875 w 1841500"/>
                <a:gd name="connsiteY36" fmla="*/ 1393825 h 2286000"/>
                <a:gd name="connsiteX37" fmla="*/ 717550 w 1841500"/>
                <a:gd name="connsiteY37" fmla="*/ 1327150 h 2286000"/>
                <a:gd name="connsiteX38" fmla="*/ 666750 w 1841500"/>
                <a:gd name="connsiteY38" fmla="*/ 1282700 h 2286000"/>
                <a:gd name="connsiteX39" fmla="*/ 660400 w 1841500"/>
                <a:gd name="connsiteY39" fmla="*/ 1054100 h 2286000"/>
                <a:gd name="connsiteX40" fmla="*/ 501650 w 1841500"/>
                <a:gd name="connsiteY40" fmla="*/ 939800 h 2286000"/>
                <a:gd name="connsiteX41" fmla="*/ 457200 w 1841500"/>
                <a:gd name="connsiteY41" fmla="*/ 869950 h 2286000"/>
                <a:gd name="connsiteX42" fmla="*/ 19050 w 1841500"/>
                <a:gd name="connsiteY42" fmla="*/ 749300 h 2286000"/>
                <a:gd name="connsiteX43" fmla="*/ 57150 w 1841500"/>
                <a:gd name="connsiteY43" fmla="*/ 590550 h 2286000"/>
                <a:gd name="connsiteX44" fmla="*/ 12700 w 1841500"/>
                <a:gd name="connsiteY44" fmla="*/ 520700 h 2286000"/>
                <a:gd name="connsiteX45" fmla="*/ 0 w 1841500"/>
                <a:gd name="connsiteY45" fmla="*/ 393700 h 2286000"/>
                <a:gd name="connsiteX46" fmla="*/ 88900 w 1841500"/>
                <a:gd name="connsiteY46" fmla="*/ 323850 h 2286000"/>
                <a:gd name="connsiteX47" fmla="*/ 209550 w 1841500"/>
                <a:gd name="connsiteY47" fmla="*/ 330200 h 2286000"/>
                <a:gd name="connsiteX48" fmla="*/ 342900 w 1841500"/>
                <a:gd name="connsiteY48" fmla="*/ 114300 h 2286000"/>
                <a:gd name="connsiteX49" fmla="*/ 323850 w 1841500"/>
                <a:gd name="connsiteY49" fmla="*/ 0 h 2286000"/>
                <a:gd name="connsiteX50" fmla="*/ 495300 w 1841500"/>
                <a:gd name="connsiteY50" fmla="*/ 0 h 2286000"/>
                <a:gd name="connsiteX51" fmla="*/ 508000 w 1841500"/>
                <a:gd name="connsiteY51" fmla="*/ 107950 h 2286000"/>
                <a:gd name="connsiteX52" fmla="*/ 596900 w 1841500"/>
                <a:gd name="connsiteY52" fmla="*/ 133350 h 2286000"/>
                <a:gd name="connsiteX53" fmla="*/ 730250 w 1841500"/>
                <a:gd name="connsiteY53" fmla="*/ 165100 h 2286000"/>
                <a:gd name="connsiteX54" fmla="*/ 781050 w 1841500"/>
                <a:gd name="connsiteY54" fmla="*/ 127000 h 2286000"/>
                <a:gd name="connsiteX55" fmla="*/ 746495 w 1841500"/>
                <a:gd name="connsiteY55" fmla="*/ 435656 h 2286000"/>
                <a:gd name="connsiteX56" fmla="*/ 791374 w 1841500"/>
                <a:gd name="connsiteY56" fmla="*/ 564254 h 2286000"/>
                <a:gd name="connsiteX57" fmla="*/ 876300 w 1841500"/>
                <a:gd name="connsiteY57" fmla="*/ 628650 h 2286000"/>
                <a:gd name="connsiteX58" fmla="*/ 887675 w 1841500"/>
                <a:gd name="connsiteY58" fmla="*/ 804969 h 2286000"/>
                <a:gd name="connsiteX59" fmla="*/ 1041400 w 1841500"/>
                <a:gd name="connsiteY59" fmla="*/ 742950 h 2286000"/>
                <a:gd name="connsiteX60" fmla="*/ 1038011 w 1841500"/>
                <a:gd name="connsiteY60" fmla="*/ 690825 h 2286000"/>
                <a:gd name="connsiteX61" fmla="*/ 1111250 w 1841500"/>
                <a:gd name="connsiteY61" fmla="*/ 661140 h 2286000"/>
                <a:gd name="connsiteX62" fmla="*/ 1130300 w 1841500"/>
                <a:gd name="connsiteY62" fmla="*/ 546100 h 2286000"/>
                <a:gd name="connsiteX63" fmla="*/ 1289050 w 1841500"/>
                <a:gd name="connsiteY63" fmla="*/ 488950 h 2286000"/>
                <a:gd name="connsiteX0" fmla="*/ 1289050 w 1841500"/>
                <a:gd name="connsiteY0" fmla="*/ 488950 h 2286000"/>
                <a:gd name="connsiteX1" fmla="*/ 1416050 w 1841500"/>
                <a:gd name="connsiteY1" fmla="*/ 603250 h 2286000"/>
                <a:gd name="connsiteX2" fmla="*/ 1517650 w 1841500"/>
                <a:gd name="connsiteY2" fmla="*/ 844550 h 2286000"/>
                <a:gd name="connsiteX3" fmla="*/ 1428750 w 1841500"/>
                <a:gd name="connsiteY3" fmla="*/ 908050 h 2286000"/>
                <a:gd name="connsiteX4" fmla="*/ 1536700 w 1841500"/>
                <a:gd name="connsiteY4" fmla="*/ 1123950 h 2286000"/>
                <a:gd name="connsiteX5" fmla="*/ 1771650 w 1841500"/>
                <a:gd name="connsiteY5" fmla="*/ 1200150 h 2286000"/>
                <a:gd name="connsiteX6" fmla="*/ 1714500 w 1841500"/>
                <a:gd name="connsiteY6" fmla="*/ 1346200 h 2286000"/>
                <a:gd name="connsiteX7" fmla="*/ 1778000 w 1841500"/>
                <a:gd name="connsiteY7" fmla="*/ 1428750 h 2286000"/>
                <a:gd name="connsiteX8" fmla="*/ 1758950 w 1841500"/>
                <a:gd name="connsiteY8" fmla="*/ 1536700 h 2286000"/>
                <a:gd name="connsiteX9" fmla="*/ 1841500 w 1841500"/>
                <a:gd name="connsiteY9" fmla="*/ 1625600 h 2286000"/>
                <a:gd name="connsiteX10" fmla="*/ 1835150 w 1841500"/>
                <a:gd name="connsiteY10" fmla="*/ 1714500 h 2286000"/>
                <a:gd name="connsiteX11" fmla="*/ 1765300 w 1841500"/>
                <a:gd name="connsiteY11" fmla="*/ 1720850 h 2286000"/>
                <a:gd name="connsiteX12" fmla="*/ 1758950 w 1841500"/>
                <a:gd name="connsiteY12" fmla="*/ 1943100 h 2286000"/>
                <a:gd name="connsiteX13" fmla="*/ 1689100 w 1841500"/>
                <a:gd name="connsiteY13" fmla="*/ 1974850 h 2286000"/>
                <a:gd name="connsiteX14" fmla="*/ 1644650 w 1841500"/>
                <a:gd name="connsiteY14" fmla="*/ 2127250 h 2286000"/>
                <a:gd name="connsiteX15" fmla="*/ 1663700 w 1841500"/>
                <a:gd name="connsiteY15" fmla="*/ 2260600 h 2286000"/>
                <a:gd name="connsiteX16" fmla="*/ 1593850 w 1841500"/>
                <a:gd name="connsiteY16" fmla="*/ 2286000 h 2286000"/>
                <a:gd name="connsiteX17" fmla="*/ 1435100 w 1841500"/>
                <a:gd name="connsiteY17" fmla="*/ 2209800 h 2286000"/>
                <a:gd name="connsiteX18" fmla="*/ 1346200 w 1841500"/>
                <a:gd name="connsiteY18" fmla="*/ 2222500 h 2286000"/>
                <a:gd name="connsiteX19" fmla="*/ 1219200 w 1841500"/>
                <a:gd name="connsiteY19" fmla="*/ 2171700 h 2286000"/>
                <a:gd name="connsiteX20" fmla="*/ 1212850 w 1841500"/>
                <a:gd name="connsiteY20" fmla="*/ 2101850 h 2286000"/>
                <a:gd name="connsiteX21" fmla="*/ 1111250 w 1841500"/>
                <a:gd name="connsiteY21" fmla="*/ 2057400 h 2286000"/>
                <a:gd name="connsiteX22" fmla="*/ 927100 w 1841500"/>
                <a:gd name="connsiteY22" fmla="*/ 2038350 h 2286000"/>
                <a:gd name="connsiteX23" fmla="*/ 736600 w 1841500"/>
                <a:gd name="connsiteY23" fmla="*/ 2089150 h 2286000"/>
                <a:gd name="connsiteX24" fmla="*/ 660400 w 1841500"/>
                <a:gd name="connsiteY24" fmla="*/ 2063750 h 2286000"/>
                <a:gd name="connsiteX25" fmla="*/ 666750 w 1841500"/>
                <a:gd name="connsiteY25" fmla="*/ 2006600 h 2286000"/>
                <a:gd name="connsiteX26" fmla="*/ 800100 w 1841500"/>
                <a:gd name="connsiteY26" fmla="*/ 1962150 h 2286000"/>
                <a:gd name="connsiteX27" fmla="*/ 812800 w 1841500"/>
                <a:gd name="connsiteY27" fmla="*/ 1854200 h 2286000"/>
                <a:gd name="connsiteX28" fmla="*/ 762000 w 1841500"/>
                <a:gd name="connsiteY28" fmla="*/ 1828800 h 2286000"/>
                <a:gd name="connsiteX29" fmla="*/ 793750 w 1841500"/>
                <a:gd name="connsiteY29" fmla="*/ 1638300 h 2286000"/>
                <a:gd name="connsiteX30" fmla="*/ 857250 w 1841500"/>
                <a:gd name="connsiteY30" fmla="*/ 1593850 h 2286000"/>
                <a:gd name="connsiteX31" fmla="*/ 842169 w 1841500"/>
                <a:gd name="connsiteY31" fmla="*/ 1514475 h 2286000"/>
                <a:gd name="connsiteX32" fmla="*/ 895350 w 1841500"/>
                <a:gd name="connsiteY32" fmla="*/ 1473200 h 2286000"/>
                <a:gd name="connsiteX33" fmla="*/ 887411 w 1841500"/>
                <a:gd name="connsiteY33" fmla="*/ 1412080 h 2286000"/>
                <a:gd name="connsiteX34" fmla="*/ 830263 w 1841500"/>
                <a:gd name="connsiteY34" fmla="*/ 1426369 h 2286000"/>
                <a:gd name="connsiteX35" fmla="*/ 800100 w 1841500"/>
                <a:gd name="connsiteY35" fmla="*/ 1365250 h 2286000"/>
                <a:gd name="connsiteX36" fmla="*/ 777875 w 1841500"/>
                <a:gd name="connsiteY36" fmla="*/ 1393825 h 2286000"/>
                <a:gd name="connsiteX37" fmla="*/ 717550 w 1841500"/>
                <a:gd name="connsiteY37" fmla="*/ 1327150 h 2286000"/>
                <a:gd name="connsiteX38" fmla="*/ 666750 w 1841500"/>
                <a:gd name="connsiteY38" fmla="*/ 1282700 h 2286000"/>
                <a:gd name="connsiteX39" fmla="*/ 660400 w 1841500"/>
                <a:gd name="connsiteY39" fmla="*/ 1054100 h 2286000"/>
                <a:gd name="connsiteX40" fmla="*/ 501650 w 1841500"/>
                <a:gd name="connsiteY40" fmla="*/ 939800 h 2286000"/>
                <a:gd name="connsiteX41" fmla="*/ 457200 w 1841500"/>
                <a:gd name="connsiteY41" fmla="*/ 869950 h 2286000"/>
                <a:gd name="connsiteX42" fmla="*/ 19050 w 1841500"/>
                <a:gd name="connsiteY42" fmla="*/ 749300 h 2286000"/>
                <a:gd name="connsiteX43" fmla="*/ 57150 w 1841500"/>
                <a:gd name="connsiteY43" fmla="*/ 590550 h 2286000"/>
                <a:gd name="connsiteX44" fmla="*/ 12700 w 1841500"/>
                <a:gd name="connsiteY44" fmla="*/ 520700 h 2286000"/>
                <a:gd name="connsiteX45" fmla="*/ 0 w 1841500"/>
                <a:gd name="connsiteY45" fmla="*/ 393700 h 2286000"/>
                <a:gd name="connsiteX46" fmla="*/ 88900 w 1841500"/>
                <a:gd name="connsiteY46" fmla="*/ 323850 h 2286000"/>
                <a:gd name="connsiteX47" fmla="*/ 209550 w 1841500"/>
                <a:gd name="connsiteY47" fmla="*/ 330200 h 2286000"/>
                <a:gd name="connsiteX48" fmla="*/ 342900 w 1841500"/>
                <a:gd name="connsiteY48" fmla="*/ 114300 h 2286000"/>
                <a:gd name="connsiteX49" fmla="*/ 323850 w 1841500"/>
                <a:gd name="connsiteY49" fmla="*/ 0 h 2286000"/>
                <a:gd name="connsiteX50" fmla="*/ 495300 w 1841500"/>
                <a:gd name="connsiteY50" fmla="*/ 0 h 2286000"/>
                <a:gd name="connsiteX51" fmla="*/ 508000 w 1841500"/>
                <a:gd name="connsiteY51" fmla="*/ 107950 h 2286000"/>
                <a:gd name="connsiteX52" fmla="*/ 596900 w 1841500"/>
                <a:gd name="connsiteY52" fmla="*/ 133350 h 2286000"/>
                <a:gd name="connsiteX53" fmla="*/ 730250 w 1841500"/>
                <a:gd name="connsiteY53" fmla="*/ 165100 h 2286000"/>
                <a:gd name="connsiteX54" fmla="*/ 781050 w 1841500"/>
                <a:gd name="connsiteY54" fmla="*/ 127000 h 2286000"/>
                <a:gd name="connsiteX55" fmla="*/ 746495 w 1841500"/>
                <a:gd name="connsiteY55" fmla="*/ 435656 h 2286000"/>
                <a:gd name="connsiteX56" fmla="*/ 791374 w 1841500"/>
                <a:gd name="connsiteY56" fmla="*/ 564254 h 2286000"/>
                <a:gd name="connsiteX57" fmla="*/ 876300 w 1841500"/>
                <a:gd name="connsiteY57" fmla="*/ 628650 h 2286000"/>
                <a:gd name="connsiteX58" fmla="*/ 887675 w 1841500"/>
                <a:gd name="connsiteY58" fmla="*/ 804969 h 2286000"/>
                <a:gd name="connsiteX59" fmla="*/ 1041400 w 1841500"/>
                <a:gd name="connsiteY59" fmla="*/ 742950 h 2286000"/>
                <a:gd name="connsiteX60" fmla="*/ 1038011 w 1841500"/>
                <a:gd name="connsiteY60" fmla="*/ 690825 h 2286000"/>
                <a:gd name="connsiteX61" fmla="*/ 1111250 w 1841500"/>
                <a:gd name="connsiteY61" fmla="*/ 661140 h 2286000"/>
                <a:gd name="connsiteX62" fmla="*/ 1130300 w 1841500"/>
                <a:gd name="connsiteY62" fmla="*/ 546100 h 2286000"/>
                <a:gd name="connsiteX63" fmla="*/ 1289050 w 1841500"/>
                <a:gd name="connsiteY63" fmla="*/ 488950 h 2286000"/>
                <a:gd name="connsiteX0" fmla="*/ 1289050 w 1841500"/>
                <a:gd name="connsiteY0" fmla="*/ 488950 h 2286000"/>
                <a:gd name="connsiteX1" fmla="*/ 1416050 w 1841500"/>
                <a:gd name="connsiteY1" fmla="*/ 603250 h 2286000"/>
                <a:gd name="connsiteX2" fmla="*/ 1517650 w 1841500"/>
                <a:gd name="connsiteY2" fmla="*/ 844550 h 2286000"/>
                <a:gd name="connsiteX3" fmla="*/ 1428750 w 1841500"/>
                <a:gd name="connsiteY3" fmla="*/ 908050 h 2286000"/>
                <a:gd name="connsiteX4" fmla="*/ 1536700 w 1841500"/>
                <a:gd name="connsiteY4" fmla="*/ 1123950 h 2286000"/>
                <a:gd name="connsiteX5" fmla="*/ 1771650 w 1841500"/>
                <a:gd name="connsiteY5" fmla="*/ 1200150 h 2286000"/>
                <a:gd name="connsiteX6" fmla="*/ 1714500 w 1841500"/>
                <a:gd name="connsiteY6" fmla="*/ 1346200 h 2286000"/>
                <a:gd name="connsiteX7" fmla="*/ 1778000 w 1841500"/>
                <a:gd name="connsiteY7" fmla="*/ 1428750 h 2286000"/>
                <a:gd name="connsiteX8" fmla="*/ 1758950 w 1841500"/>
                <a:gd name="connsiteY8" fmla="*/ 1536700 h 2286000"/>
                <a:gd name="connsiteX9" fmla="*/ 1841500 w 1841500"/>
                <a:gd name="connsiteY9" fmla="*/ 1625600 h 2286000"/>
                <a:gd name="connsiteX10" fmla="*/ 1835150 w 1841500"/>
                <a:gd name="connsiteY10" fmla="*/ 1714500 h 2286000"/>
                <a:gd name="connsiteX11" fmla="*/ 1765300 w 1841500"/>
                <a:gd name="connsiteY11" fmla="*/ 1720850 h 2286000"/>
                <a:gd name="connsiteX12" fmla="*/ 1758950 w 1841500"/>
                <a:gd name="connsiteY12" fmla="*/ 1943100 h 2286000"/>
                <a:gd name="connsiteX13" fmla="*/ 1689100 w 1841500"/>
                <a:gd name="connsiteY13" fmla="*/ 1974850 h 2286000"/>
                <a:gd name="connsiteX14" fmla="*/ 1644650 w 1841500"/>
                <a:gd name="connsiteY14" fmla="*/ 2127250 h 2286000"/>
                <a:gd name="connsiteX15" fmla="*/ 1663700 w 1841500"/>
                <a:gd name="connsiteY15" fmla="*/ 2260600 h 2286000"/>
                <a:gd name="connsiteX16" fmla="*/ 1593850 w 1841500"/>
                <a:gd name="connsiteY16" fmla="*/ 2286000 h 2286000"/>
                <a:gd name="connsiteX17" fmla="*/ 1435100 w 1841500"/>
                <a:gd name="connsiteY17" fmla="*/ 2209800 h 2286000"/>
                <a:gd name="connsiteX18" fmla="*/ 1346200 w 1841500"/>
                <a:gd name="connsiteY18" fmla="*/ 2222500 h 2286000"/>
                <a:gd name="connsiteX19" fmla="*/ 1219200 w 1841500"/>
                <a:gd name="connsiteY19" fmla="*/ 2171700 h 2286000"/>
                <a:gd name="connsiteX20" fmla="*/ 1212850 w 1841500"/>
                <a:gd name="connsiteY20" fmla="*/ 2101850 h 2286000"/>
                <a:gd name="connsiteX21" fmla="*/ 1111250 w 1841500"/>
                <a:gd name="connsiteY21" fmla="*/ 2057400 h 2286000"/>
                <a:gd name="connsiteX22" fmla="*/ 927100 w 1841500"/>
                <a:gd name="connsiteY22" fmla="*/ 2038350 h 2286000"/>
                <a:gd name="connsiteX23" fmla="*/ 736600 w 1841500"/>
                <a:gd name="connsiteY23" fmla="*/ 2089150 h 2286000"/>
                <a:gd name="connsiteX24" fmla="*/ 660400 w 1841500"/>
                <a:gd name="connsiteY24" fmla="*/ 2063750 h 2286000"/>
                <a:gd name="connsiteX25" fmla="*/ 666750 w 1841500"/>
                <a:gd name="connsiteY25" fmla="*/ 2006600 h 2286000"/>
                <a:gd name="connsiteX26" fmla="*/ 800100 w 1841500"/>
                <a:gd name="connsiteY26" fmla="*/ 1962150 h 2286000"/>
                <a:gd name="connsiteX27" fmla="*/ 812800 w 1841500"/>
                <a:gd name="connsiteY27" fmla="*/ 1854200 h 2286000"/>
                <a:gd name="connsiteX28" fmla="*/ 762000 w 1841500"/>
                <a:gd name="connsiteY28" fmla="*/ 1828800 h 2286000"/>
                <a:gd name="connsiteX29" fmla="*/ 793750 w 1841500"/>
                <a:gd name="connsiteY29" fmla="*/ 1638300 h 2286000"/>
                <a:gd name="connsiteX30" fmla="*/ 857250 w 1841500"/>
                <a:gd name="connsiteY30" fmla="*/ 1593850 h 2286000"/>
                <a:gd name="connsiteX31" fmla="*/ 842169 w 1841500"/>
                <a:gd name="connsiteY31" fmla="*/ 1514475 h 2286000"/>
                <a:gd name="connsiteX32" fmla="*/ 902493 w 1841500"/>
                <a:gd name="connsiteY32" fmla="*/ 1480344 h 2286000"/>
                <a:gd name="connsiteX33" fmla="*/ 887411 w 1841500"/>
                <a:gd name="connsiteY33" fmla="*/ 1412080 h 2286000"/>
                <a:gd name="connsiteX34" fmla="*/ 830263 w 1841500"/>
                <a:gd name="connsiteY34" fmla="*/ 1426369 h 2286000"/>
                <a:gd name="connsiteX35" fmla="*/ 800100 w 1841500"/>
                <a:gd name="connsiteY35" fmla="*/ 1365250 h 2286000"/>
                <a:gd name="connsiteX36" fmla="*/ 777875 w 1841500"/>
                <a:gd name="connsiteY36" fmla="*/ 1393825 h 2286000"/>
                <a:gd name="connsiteX37" fmla="*/ 717550 w 1841500"/>
                <a:gd name="connsiteY37" fmla="*/ 1327150 h 2286000"/>
                <a:gd name="connsiteX38" fmla="*/ 666750 w 1841500"/>
                <a:gd name="connsiteY38" fmla="*/ 1282700 h 2286000"/>
                <a:gd name="connsiteX39" fmla="*/ 660400 w 1841500"/>
                <a:gd name="connsiteY39" fmla="*/ 1054100 h 2286000"/>
                <a:gd name="connsiteX40" fmla="*/ 501650 w 1841500"/>
                <a:gd name="connsiteY40" fmla="*/ 939800 h 2286000"/>
                <a:gd name="connsiteX41" fmla="*/ 457200 w 1841500"/>
                <a:gd name="connsiteY41" fmla="*/ 869950 h 2286000"/>
                <a:gd name="connsiteX42" fmla="*/ 19050 w 1841500"/>
                <a:gd name="connsiteY42" fmla="*/ 749300 h 2286000"/>
                <a:gd name="connsiteX43" fmla="*/ 57150 w 1841500"/>
                <a:gd name="connsiteY43" fmla="*/ 590550 h 2286000"/>
                <a:gd name="connsiteX44" fmla="*/ 12700 w 1841500"/>
                <a:gd name="connsiteY44" fmla="*/ 520700 h 2286000"/>
                <a:gd name="connsiteX45" fmla="*/ 0 w 1841500"/>
                <a:gd name="connsiteY45" fmla="*/ 393700 h 2286000"/>
                <a:gd name="connsiteX46" fmla="*/ 88900 w 1841500"/>
                <a:gd name="connsiteY46" fmla="*/ 323850 h 2286000"/>
                <a:gd name="connsiteX47" fmla="*/ 209550 w 1841500"/>
                <a:gd name="connsiteY47" fmla="*/ 330200 h 2286000"/>
                <a:gd name="connsiteX48" fmla="*/ 342900 w 1841500"/>
                <a:gd name="connsiteY48" fmla="*/ 114300 h 2286000"/>
                <a:gd name="connsiteX49" fmla="*/ 323850 w 1841500"/>
                <a:gd name="connsiteY49" fmla="*/ 0 h 2286000"/>
                <a:gd name="connsiteX50" fmla="*/ 495300 w 1841500"/>
                <a:gd name="connsiteY50" fmla="*/ 0 h 2286000"/>
                <a:gd name="connsiteX51" fmla="*/ 508000 w 1841500"/>
                <a:gd name="connsiteY51" fmla="*/ 107950 h 2286000"/>
                <a:gd name="connsiteX52" fmla="*/ 596900 w 1841500"/>
                <a:gd name="connsiteY52" fmla="*/ 133350 h 2286000"/>
                <a:gd name="connsiteX53" fmla="*/ 730250 w 1841500"/>
                <a:gd name="connsiteY53" fmla="*/ 165100 h 2286000"/>
                <a:gd name="connsiteX54" fmla="*/ 781050 w 1841500"/>
                <a:gd name="connsiteY54" fmla="*/ 127000 h 2286000"/>
                <a:gd name="connsiteX55" fmla="*/ 746495 w 1841500"/>
                <a:gd name="connsiteY55" fmla="*/ 435656 h 2286000"/>
                <a:gd name="connsiteX56" fmla="*/ 791374 w 1841500"/>
                <a:gd name="connsiteY56" fmla="*/ 564254 h 2286000"/>
                <a:gd name="connsiteX57" fmla="*/ 876300 w 1841500"/>
                <a:gd name="connsiteY57" fmla="*/ 628650 h 2286000"/>
                <a:gd name="connsiteX58" fmla="*/ 887675 w 1841500"/>
                <a:gd name="connsiteY58" fmla="*/ 804969 h 2286000"/>
                <a:gd name="connsiteX59" fmla="*/ 1041400 w 1841500"/>
                <a:gd name="connsiteY59" fmla="*/ 742950 h 2286000"/>
                <a:gd name="connsiteX60" fmla="*/ 1038011 w 1841500"/>
                <a:gd name="connsiteY60" fmla="*/ 690825 h 2286000"/>
                <a:gd name="connsiteX61" fmla="*/ 1111250 w 1841500"/>
                <a:gd name="connsiteY61" fmla="*/ 661140 h 2286000"/>
                <a:gd name="connsiteX62" fmla="*/ 1130300 w 1841500"/>
                <a:gd name="connsiteY62" fmla="*/ 546100 h 2286000"/>
                <a:gd name="connsiteX63" fmla="*/ 1289050 w 1841500"/>
                <a:gd name="connsiteY63" fmla="*/ 488950 h 2286000"/>
                <a:gd name="connsiteX0" fmla="*/ 1289050 w 1841500"/>
                <a:gd name="connsiteY0" fmla="*/ 488950 h 2286000"/>
                <a:gd name="connsiteX1" fmla="*/ 1416050 w 1841500"/>
                <a:gd name="connsiteY1" fmla="*/ 603250 h 2286000"/>
                <a:gd name="connsiteX2" fmla="*/ 1517650 w 1841500"/>
                <a:gd name="connsiteY2" fmla="*/ 844550 h 2286000"/>
                <a:gd name="connsiteX3" fmla="*/ 1428750 w 1841500"/>
                <a:gd name="connsiteY3" fmla="*/ 908050 h 2286000"/>
                <a:gd name="connsiteX4" fmla="*/ 1536700 w 1841500"/>
                <a:gd name="connsiteY4" fmla="*/ 1123950 h 2286000"/>
                <a:gd name="connsiteX5" fmla="*/ 1771650 w 1841500"/>
                <a:gd name="connsiteY5" fmla="*/ 1200150 h 2286000"/>
                <a:gd name="connsiteX6" fmla="*/ 1714500 w 1841500"/>
                <a:gd name="connsiteY6" fmla="*/ 1346200 h 2286000"/>
                <a:gd name="connsiteX7" fmla="*/ 1778000 w 1841500"/>
                <a:gd name="connsiteY7" fmla="*/ 1428750 h 2286000"/>
                <a:gd name="connsiteX8" fmla="*/ 1758950 w 1841500"/>
                <a:gd name="connsiteY8" fmla="*/ 1536700 h 2286000"/>
                <a:gd name="connsiteX9" fmla="*/ 1841500 w 1841500"/>
                <a:gd name="connsiteY9" fmla="*/ 1625600 h 2286000"/>
                <a:gd name="connsiteX10" fmla="*/ 1835150 w 1841500"/>
                <a:gd name="connsiteY10" fmla="*/ 1714500 h 2286000"/>
                <a:gd name="connsiteX11" fmla="*/ 1765300 w 1841500"/>
                <a:gd name="connsiteY11" fmla="*/ 1720850 h 2286000"/>
                <a:gd name="connsiteX12" fmla="*/ 1758950 w 1841500"/>
                <a:gd name="connsiteY12" fmla="*/ 1943100 h 2286000"/>
                <a:gd name="connsiteX13" fmla="*/ 1689100 w 1841500"/>
                <a:gd name="connsiteY13" fmla="*/ 1974850 h 2286000"/>
                <a:gd name="connsiteX14" fmla="*/ 1644650 w 1841500"/>
                <a:gd name="connsiteY14" fmla="*/ 2127250 h 2286000"/>
                <a:gd name="connsiteX15" fmla="*/ 1663700 w 1841500"/>
                <a:gd name="connsiteY15" fmla="*/ 2260600 h 2286000"/>
                <a:gd name="connsiteX16" fmla="*/ 1593850 w 1841500"/>
                <a:gd name="connsiteY16" fmla="*/ 2286000 h 2286000"/>
                <a:gd name="connsiteX17" fmla="*/ 1435100 w 1841500"/>
                <a:gd name="connsiteY17" fmla="*/ 2209800 h 2286000"/>
                <a:gd name="connsiteX18" fmla="*/ 1346200 w 1841500"/>
                <a:gd name="connsiteY18" fmla="*/ 2222500 h 2286000"/>
                <a:gd name="connsiteX19" fmla="*/ 1219200 w 1841500"/>
                <a:gd name="connsiteY19" fmla="*/ 2171700 h 2286000"/>
                <a:gd name="connsiteX20" fmla="*/ 1212850 w 1841500"/>
                <a:gd name="connsiteY20" fmla="*/ 2101850 h 2286000"/>
                <a:gd name="connsiteX21" fmla="*/ 1111250 w 1841500"/>
                <a:gd name="connsiteY21" fmla="*/ 2057400 h 2286000"/>
                <a:gd name="connsiteX22" fmla="*/ 927100 w 1841500"/>
                <a:gd name="connsiteY22" fmla="*/ 2038350 h 2286000"/>
                <a:gd name="connsiteX23" fmla="*/ 736600 w 1841500"/>
                <a:gd name="connsiteY23" fmla="*/ 2089150 h 2286000"/>
                <a:gd name="connsiteX24" fmla="*/ 660400 w 1841500"/>
                <a:gd name="connsiteY24" fmla="*/ 2063750 h 2286000"/>
                <a:gd name="connsiteX25" fmla="*/ 666750 w 1841500"/>
                <a:gd name="connsiteY25" fmla="*/ 2006600 h 2286000"/>
                <a:gd name="connsiteX26" fmla="*/ 800100 w 1841500"/>
                <a:gd name="connsiteY26" fmla="*/ 1962150 h 2286000"/>
                <a:gd name="connsiteX27" fmla="*/ 812800 w 1841500"/>
                <a:gd name="connsiteY27" fmla="*/ 1854200 h 2286000"/>
                <a:gd name="connsiteX28" fmla="*/ 757238 w 1841500"/>
                <a:gd name="connsiteY28" fmla="*/ 1828800 h 2286000"/>
                <a:gd name="connsiteX29" fmla="*/ 793750 w 1841500"/>
                <a:gd name="connsiteY29" fmla="*/ 1638300 h 2286000"/>
                <a:gd name="connsiteX30" fmla="*/ 857250 w 1841500"/>
                <a:gd name="connsiteY30" fmla="*/ 1593850 h 2286000"/>
                <a:gd name="connsiteX31" fmla="*/ 842169 w 1841500"/>
                <a:gd name="connsiteY31" fmla="*/ 1514475 h 2286000"/>
                <a:gd name="connsiteX32" fmla="*/ 902493 w 1841500"/>
                <a:gd name="connsiteY32" fmla="*/ 1480344 h 2286000"/>
                <a:gd name="connsiteX33" fmla="*/ 887411 w 1841500"/>
                <a:gd name="connsiteY33" fmla="*/ 1412080 h 2286000"/>
                <a:gd name="connsiteX34" fmla="*/ 830263 w 1841500"/>
                <a:gd name="connsiteY34" fmla="*/ 1426369 h 2286000"/>
                <a:gd name="connsiteX35" fmla="*/ 800100 w 1841500"/>
                <a:gd name="connsiteY35" fmla="*/ 1365250 h 2286000"/>
                <a:gd name="connsiteX36" fmla="*/ 777875 w 1841500"/>
                <a:gd name="connsiteY36" fmla="*/ 1393825 h 2286000"/>
                <a:gd name="connsiteX37" fmla="*/ 717550 w 1841500"/>
                <a:gd name="connsiteY37" fmla="*/ 1327150 h 2286000"/>
                <a:gd name="connsiteX38" fmla="*/ 666750 w 1841500"/>
                <a:gd name="connsiteY38" fmla="*/ 1282700 h 2286000"/>
                <a:gd name="connsiteX39" fmla="*/ 660400 w 1841500"/>
                <a:gd name="connsiteY39" fmla="*/ 1054100 h 2286000"/>
                <a:gd name="connsiteX40" fmla="*/ 501650 w 1841500"/>
                <a:gd name="connsiteY40" fmla="*/ 939800 h 2286000"/>
                <a:gd name="connsiteX41" fmla="*/ 457200 w 1841500"/>
                <a:gd name="connsiteY41" fmla="*/ 869950 h 2286000"/>
                <a:gd name="connsiteX42" fmla="*/ 19050 w 1841500"/>
                <a:gd name="connsiteY42" fmla="*/ 749300 h 2286000"/>
                <a:gd name="connsiteX43" fmla="*/ 57150 w 1841500"/>
                <a:gd name="connsiteY43" fmla="*/ 590550 h 2286000"/>
                <a:gd name="connsiteX44" fmla="*/ 12700 w 1841500"/>
                <a:gd name="connsiteY44" fmla="*/ 520700 h 2286000"/>
                <a:gd name="connsiteX45" fmla="*/ 0 w 1841500"/>
                <a:gd name="connsiteY45" fmla="*/ 393700 h 2286000"/>
                <a:gd name="connsiteX46" fmla="*/ 88900 w 1841500"/>
                <a:gd name="connsiteY46" fmla="*/ 323850 h 2286000"/>
                <a:gd name="connsiteX47" fmla="*/ 209550 w 1841500"/>
                <a:gd name="connsiteY47" fmla="*/ 330200 h 2286000"/>
                <a:gd name="connsiteX48" fmla="*/ 342900 w 1841500"/>
                <a:gd name="connsiteY48" fmla="*/ 114300 h 2286000"/>
                <a:gd name="connsiteX49" fmla="*/ 323850 w 1841500"/>
                <a:gd name="connsiteY49" fmla="*/ 0 h 2286000"/>
                <a:gd name="connsiteX50" fmla="*/ 495300 w 1841500"/>
                <a:gd name="connsiteY50" fmla="*/ 0 h 2286000"/>
                <a:gd name="connsiteX51" fmla="*/ 508000 w 1841500"/>
                <a:gd name="connsiteY51" fmla="*/ 107950 h 2286000"/>
                <a:gd name="connsiteX52" fmla="*/ 596900 w 1841500"/>
                <a:gd name="connsiteY52" fmla="*/ 133350 h 2286000"/>
                <a:gd name="connsiteX53" fmla="*/ 730250 w 1841500"/>
                <a:gd name="connsiteY53" fmla="*/ 165100 h 2286000"/>
                <a:gd name="connsiteX54" fmla="*/ 781050 w 1841500"/>
                <a:gd name="connsiteY54" fmla="*/ 127000 h 2286000"/>
                <a:gd name="connsiteX55" fmla="*/ 746495 w 1841500"/>
                <a:gd name="connsiteY55" fmla="*/ 435656 h 2286000"/>
                <a:gd name="connsiteX56" fmla="*/ 791374 w 1841500"/>
                <a:gd name="connsiteY56" fmla="*/ 564254 h 2286000"/>
                <a:gd name="connsiteX57" fmla="*/ 876300 w 1841500"/>
                <a:gd name="connsiteY57" fmla="*/ 628650 h 2286000"/>
                <a:gd name="connsiteX58" fmla="*/ 887675 w 1841500"/>
                <a:gd name="connsiteY58" fmla="*/ 804969 h 2286000"/>
                <a:gd name="connsiteX59" fmla="*/ 1041400 w 1841500"/>
                <a:gd name="connsiteY59" fmla="*/ 742950 h 2286000"/>
                <a:gd name="connsiteX60" fmla="*/ 1038011 w 1841500"/>
                <a:gd name="connsiteY60" fmla="*/ 690825 h 2286000"/>
                <a:gd name="connsiteX61" fmla="*/ 1111250 w 1841500"/>
                <a:gd name="connsiteY61" fmla="*/ 661140 h 2286000"/>
                <a:gd name="connsiteX62" fmla="*/ 1130300 w 1841500"/>
                <a:gd name="connsiteY62" fmla="*/ 546100 h 2286000"/>
                <a:gd name="connsiteX63" fmla="*/ 1289050 w 1841500"/>
                <a:gd name="connsiteY63" fmla="*/ 488950 h 2286000"/>
                <a:gd name="connsiteX0" fmla="*/ 1289050 w 1841500"/>
                <a:gd name="connsiteY0" fmla="*/ 488950 h 2286000"/>
                <a:gd name="connsiteX1" fmla="*/ 1416050 w 1841500"/>
                <a:gd name="connsiteY1" fmla="*/ 603250 h 2286000"/>
                <a:gd name="connsiteX2" fmla="*/ 1517650 w 1841500"/>
                <a:gd name="connsiteY2" fmla="*/ 844550 h 2286000"/>
                <a:gd name="connsiteX3" fmla="*/ 1428750 w 1841500"/>
                <a:gd name="connsiteY3" fmla="*/ 908050 h 2286000"/>
                <a:gd name="connsiteX4" fmla="*/ 1536700 w 1841500"/>
                <a:gd name="connsiteY4" fmla="*/ 1123950 h 2286000"/>
                <a:gd name="connsiteX5" fmla="*/ 1771650 w 1841500"/>
                <a:gd name="connsiteY5" fmla="*/ 1200150 h 2286000"/>
                <a:gd name="connsiteX6" fmla="*/ 1714500 w 1841500"/>
                <a:gd name="connsiteY6" fmla="*/ 1346200 h 2286000"/>
                <a:gd name="connsiteX7" fmla="*/ 1778000 w 1841500"/>
                <a:gd name="connsiteY7" fmla="*/ 1428750 h 2286000"/>
                <a:gd name="connsiteX8" fmla="*/ 1758950 w 1841500"/>
                <a:gd name="connsiteY8" fmla="*/ 1536700 h 2286000"/>
                <a:gd name="connsiteX9" fmla="*/ 1841500 w 1841500"/>
                <a:gd name="connsiteY9" fmla="*/ 1625600 h 2286000"/>
                <a:gd name="connsiteX10" fmla="*/ 1835150 w 1841500"/>
                <a:gd name="connsiteY10" fmla="*/ 1714500 h 2286000"/>
                <a:gd name="connsiteX11" fmla="*/ 1765300 w 1841500"/>
                <a:gd name="connsiteY11" fmla="*/ 1720850 h 2286000"/>
                <a:gd name="connsiteX12" fmla="*/ 1758950 w 1841500"/>
                <a:gd name="connsiteY12" fmla="*/ 1943100 h 2286000"/>
                <a:gd name="connsiteX13" fmla="*/ 1689100 w 1841500"/>
                <a:gd name="connsiteY13" fmla="*/ 1974850 h 2286000"/>
                <a:gd name="connsiteX14" fmla="*/ 1644650 w 1841500"/>
                <a:gd name="connsiteY14" fmla="*/ 2127250 h 2286000"/>
                <a:gd name="connsiteX15" fmla="*/ 1663700 w 1841500"/>
                <a:gd name="connsiteY15" fmla="*/ 2260600 h 2286000"/>
                <a:gd name="connsiteX16" fmla="*/ 1593850 w 1841500"/>
                <a:gd name="connsiteY16" fmla="*/ 2286000 h 2286000"/>
                <a:gd name="connsiteX17" fmla="*/ 1435100 w 1841500"/>
                <a:gd name="connsiteY17" fmla="*/ 2209800 h 2286000"/>
                <a:gd name="connsiteX18" fmla="*/ 1346200 w 1841500"/>
                <a:gd name="connsiteY18" fmla="*/ 2222500 h 2286000"/>
                <a:gd name="connsiteX19" fmla="*/ 1219200 w 1841500"/>
                <a:gd name="connsiteY19" fmla="*/ 2171700 h 2286000"/>
                <a:gd name="connsiteX20" fmla="*/ 1212850 w 1841500"/>
                <a:gd name="connsiteY20" fmla="*/ 2101850 h 2286000"/>
                <a:gd name="connsiteX21" fmla="*/ 1111250 w 1841500"/>
                <a:gd name="connsiteY21" fmla="*/ 2057400 h 2286000"/>
                <a:gd name="connsiteX22" fmla="*/ 927100 w 1841500"/>
                <a:gd name="connsiteY22" fmla="*/ 2038350 h 2286000"/>
                <a:gd name="connsiteX23" fmla="*/ 736600 w 1841500"/>
                <a:gd name="connsiteY23" fmla="*/ 2089150 h 2286000"/>
                <a:gd name="connsiteX24" fmla="*/ 660400 w 1841500"/>
                <a:gd name="connsiteY24" fmla="*/ 2063750 h 2286000"/>
                <a:gd name="connsiteX25" fmla="*/ 666750 w 1841500"/>
                <a:gd name="connsiteY25" fmla="*/ 2006600 h 2286000"/>
                <a:gd name="connsiteX26" fmla="*/ 800100 w 1841500"/>
                <a:gd name="connsiteY26" fmla="*/ 1962150 h 2286000"/>
                <a:gd name="connsiteX27" fmla="*/ 812800 w 1841500"/>
                <a:gd name="connsiteY27" fmla="*/ 1854200 h 2286000"/>
                <a:gd name="connsiteX28" fmla="*/ 757238 w 1841500"/>
                <a:gd name="connsiteY28" fmla="*/ 1828800 h 2286000"/>
                <a:gd name="connsiteX29" fmla="*/ 798513 w 1841500"/>
                <a:gd name="connsiteY29" fmla="*/ 1640682 h 2286000"/>
                <a:gd name="connsiteX30" fmla="*/ 857250 w 1841500"/>
                <a:gd name="connsiteY30" fmla="*/ 1593850 h 2286000"/>
                <a:gd name="connsiteX31" fmla="*/ 842169 w 1841500"/>
                <a:gd name="connsiteY31" fmla="*/ 1514475 h 2286000"/>
                <a:gd name="connsiteX32" fmla="*/ 902493 w 1841500"/>
                <a:gd name="connsiteY32" fmla="*/ 1480344 h 2286000"/>
                <a:gd name="connsiteX33" fmla="*/ 887411 w 1841500"/>
                <a:gd name="connsiteY33" fmla="*/ 1412080 h 2286000"/>
                <a:gd name="connsiteX34" fmla="*/ 830263 w 1841500"/>
                <a:gd name="connsiteY34" fmla="*/ 1426369 h 2286000"/>
                <a:gd name="connsiteX35" fmla="*/ 800100 w 1841500"/>
                <a:gd name="connsiteY35" fmla="*/ 1365250 h 2286000"/>
                <a:gd name="connsiteX36" fmla="*/ 777875 w 1841500"/>
                <a:gd name="connsiteY36" fmla="*/ 1393825 h 2286000"/>
                <a:gd name="connsiteX37" fmla="*/ 717550 w 1841500"/>
                <a:gd name="connsiteY37" fmla="*/ 1327150 h 2286000"/>
                <a:gd name="connsiteX38" fmla="*/ 666750 w 1841500"/>
                <a:gd name="connsiteY38" fmla="*/ 1282700 h 2286000"/>
                <a:gd name="connsiteX39" fmla="*/ 660400 w 1841500"/>
                <a:gd name="connsiteY39" fmla="*/ 1054100 h 2286000"/>
                <a:gd name="connsiteX40" fmla="*/ 501650 w 1841500"/>
                <a:gd name="connsiteY40" fmla="*/ 939800 h 2286000"/>
                <a:gd name="connsiteX41" fmla="*/ 457200 w 1841500"/>
                <a:gd name="connsiteY41" fmla="*/ 869950 h 2286000"/>
                <a:gd name="connsiteX42" fmla="*/ 19050 w 1841500"/>
                <a:gd name="connsiteY42" fmla="*/ 749300 h 2286000"/>
                <a:gd name="connsiteX43" fmla="*/ 57150 w 1841500"/>
                <a:gd name="connsiteY43" fmla="*/ 590550 h 2286000"/>
                <a:gd name="connsiteX44" fmla="*/ 12700 w 1841500"/>
                <a:gd name="connsiteY44" fmla="*/ 520700 h 2286000"/>
                <a:gd name="connsiteX45" fmla="*/ 0 w 1841500"/>
                <a:gd name="connsiteY45" fmla="*/ 393700 h 2286000"/>
                <a:gd name="connsiteX46" fmla="*/ 88900 w 1841500"/>
                <a:gd name="connsiteY46" fmla="*/ 323850 h 2286000"/>
                <a:gd name="connsiteX47" fmla="*/ 209550 w 1841500"/>
                <a:gd name="connsiteY47" fmla="*/ 330200 h 2286000"/>
                <a:gd name="connsiteX48" fmla="*/ 342900 w 1841500"/>
                <a:gd name="connsiteY48" fmla="*/ 114300 h 2286000"/>
                <a:gd name="connsiteX49" fmla="*/ 323850 w 1841500"/>
                <a:gd name="connsiteY49" fmla="*/ 0 h 2286000"/>
                <a:gd name="connsiteX50" fmla="*/ 495300 w 1841500"/>
                <a:gd name="connsiteY50" fmla="*/ 0 h 2286000"/>
                <a:gd name="connsiteX51" fmla="*/ 508000 w 1841500"/>
                <a:gd name="connsiteY51" fmla="*/ 107950 h 2286000"/>
                <a:gd name="connsiteX52" fmla="*/ 596900 w 1841500"/>
                <a:gd name="connsiteY52" fmla="*/ 133350 h 2286000"/>
                <a:gd name="connsiteX53" fmla="*/ 730250 w 1841500"/>
                <a:gd name="connsiteY53" fmla="*/ 165100 h 2286000"/>
                <a:gd name="connsiteX54" fmla="*/ 781050 w 1841500"/>
                <a:gd name="connsiteY54" fmla="*/ 127000 h 2286000"/>
                <a:gd name="connsiteX55" fmla="*/ 746495 w 1841500"/>
                <a:gd name="connsiteY55" fmla="*/ 435656 h 2286000"/>
                <a:gd name="connsiteX56" fmla="*/ 791374 w 1841500"/>
                <a:gd name="connsiteY56" fmla="*/ 564254 h 2286000"/>
                <a:gd name="connsiteX57" fmla="*/ 876300 w 1841500"/>
                <a:gd name="connsiteY57" fmla="*/ 628650 h 2286000"/>
                <a:gd name="connsiteX58" fmla="*/ 887675 w 1841500"/>
                <a:gd name="connsiteY58" fmla="*/ 804969 h 2286000"/>
                <a:gd name="connsiteX59" fmla="*/ 1041400 w 1841500"/>
                <a:gd name="connsiteY59" fmla="*/ 742950 h 2286000"/>
                <a:gd name="connsiteX60" fmla="*/ 1038011 w 1841500"/>
                <a:gd name="connsiteY60" fmla="*/ 690825 h 2286000"/>
                <a:gd name="connsiteX61" fmla="*/ 1111250 w 1841500"/>
                <a:gd name="connsiteY61" fmla="*/ 661140 h 2286000"/>
                <a:gd name="connsiteX62" fmla="*/ 1130300 w 1841500"/>
                <a:gd name="connsiteY62" fmla="*/ 546100 h 2286000"/>
                <a:gd name="connsiteX63" fmla="*/ 1289050 w 1841500"/>
                <a:gd name="connsiteY63" fmla="*/ 488950 h 2286000"/>
                <a:gd name="connsiteX0" fmla="*/ 1289050 w 1841500"/>
                <a:gd name="connsiteY0" fmla="*/ 488950 h 2286000"/>
                <a:gd name="connsiteX1" fmla="*/ 1416050 w 1841500"/>
                <a:gd name="connsiteY1" fmla="*/ 603250 h 2286000"/>
                <a:gd name="connsiteX2" fmla="*/ 1517650 w 1841500"/>
                <a:gd name="connsiteY2" fmla="*/ 844550 h 2286000"/>
                <a:gd name="connsiteX3" fmla="*/ 1428750 w 1841500"/>
                <a:gd name="connsiteY3" fmla="*/ 908050 h 2286000"/>
                <a:gd name="connsiteX4" fmla="*/ 1536700 w 1841500"/>
                <a:gd name="connsiteY4" fmla="*/ 1123950 h 2286000"/>
                <a:gd name="connsiteX5" fmla="*/ 1771650 w 1841500"/>
                <a:gd name="connsiteY5" fmla="*/ 1200150 h 2286000"/>
                <a:gd name="connsiteX6" fmla="*/ 1714500 w 1841500"/>
                <a:gd name="connsiteY6" fmla="*/ 1346200 h 2286000"/>
                <a:gd name="connsiteX7" fmla="*/ 1778000 w 1841500"/>
                <a:gd name="connsiteY7" fmla="*/ 1428750 h 2286000"/>
                <a:gd name="connsiteX8" fmla="*/ 1758950 w 1841500"/>
                <a:gd name="connsiteY8" fmla="*/ 1536700 h 2286000"/>
                <a:gd name="connsiteX9" fmla="*/ 1841500 w 1841500"/>
                <a:gd name="connsiteY9" fmla="*/ 1625600 h 2286000"/>
                <a:gd name="connsiteX10" fmla="*/ 1835150 w 1841500"/>
                <a:gd name="connsiteY10" fmla="*/ 1714500 h 2286000"/>
                <a:gd name="connsiteX11" fmla="*/ 1765300 w 1841500"/>
                <a:gd name="connsiteY11" fmla="*/ 1720850 h 2286000"/>
                <a:gd name="connsiteX12" fmla="*/ 1758950 w 1841500"/>
                <a:gd name="connsiteY12" fmla="*/ 1943100 h 2286000"/>
                <a:gd name="connsiteX13" fmla="*/ 1689100 w 1841500"/>
                <a:gd name="connsiteY13" fmla="*/ 1974850 h 2286000"/>
                <a:gd name="connsiteX14" fmla="*/ 1644650 w 1841500"/>
                <a:gd name="connsiteY14" fmla="*/ 2127250 h 2286000"/>
                <a:gd name="connsiteX15" fmla="*/ 1663700 w 1841500"/>
                <a:gd name="connsiteY15" fmla="*/ 2260600 h 2286000"/>
                <a:gd name="connsiteX16" fmla="*/ 1593850 w 1841500"/>
                <a:gd name="connsiteY16" fmla="*/ 2286000 h 2286000"/>
                <a:gd name="connsiteX17" fmla="*/ 1435100 w 1841500"/>
                <a:gd name="connsiteY17" fmla="*/ 2209800 h 2286000"/>
                <a:gd name="connsiteX18" fmla="*/ 1346200 w 1841500"/>
                <a:gd name="connsiteY18" fmla="*/ 2222500 h 2286000"/>
                <a:gd name="connsiteX19" fmla="*/ 1219200 w 1841500"/>
                <a:gd name="connsiteY19" fmla="*/ 2171700 h 2286000"/>
                <a:gd name="connsiteX20" fmla="*/ 1212850 w 1841500"/>
                <a:gd name="connsiteY20" fmla="*/ 2101850 h 2286000"/>
                <a:gd name="connsiteX21" fmla="*/ 1111250 w 1841500"/>
                <a:gd name="connsiteY21" fmla="*/ 2057400 h 2286000"/>
                <a:gd name="connsiteX22" fmla="*/ 927100 w 1841500"/>
                <a:gd name="connsiteY22" fmla="*/ 2038350 h 2286000"/>
                <a:gd name="connsiteX23" fmla="*/ 736600 w 1841500"/>
                <a:gd name="connsiteY23" fmla="*/ 2089150 h 2286000"/>
                <a:gd name="connsiteX24" fmla="*/ 660400 w 1841500"/>
                <a:gd name="connsiteY24" fmla="*/ 2063750 h 2286000"/>
                <a:gd name="connsiteX25" fmla="*/ 666750 w 1841500"/>
                <a:gd name="connsiteY25" fmla="*/ 2006600 h 2286000"/>
                <a:gd name="connsiteX26" fmla="*/ 800100 w 1841500"/>
                <a:gd name="connsiteY26" fmla="*/ 1962150 h 2286000"/>
                <a:gd name="connsiteX27" fmla="*/ 812800 w 1841500"/>
                <a:gd name="connsiteY27" fmla="*/ 1854200 h 2286000"/>
                <a:gd name="connsiteX28" fmla="*/ 747713 w 1841500"/>
                <a:gd name="connsiteY28" fmla="*/ 1831181 h 2286000"/>
                <a:gd name="connsiteX29" fmla="*/ 798513 w 1841500"/>
                <a:gd name="connsiteY29" fmla="*/ 1640682 h 2286000"/>
                <a:gd name="connsiteX30" fmla="*/ 857250 w 1841500"/>
                <a:gd name="connsiteY30" fmla="*/ 1593850 h 2286000"/>
                <a:gd name="connsiteX31" fmla="*/ 842169 w 1841500"/>
                <a:gd name="connsiteY31" fmla="*/ 1514475 h 2286000"/>
                <a:gd name="connsiteX32" fmla="*/ 902493 w 1841500"/>
                <a:gd name="connsiteY32" fmla="*/ 1480344 h 2286000"/>
                <a:gd name="connsiteX33" fmla="*/ 887411 w 1841500"/>
                <a:gd name="connsiteY33" fmla="*/ 1412080 h 2286000"/>
                <a:gd name="connsiteX34" fmla="*/ 830263 w 1841500"/>
                <a:gd name="connsiteY34" fmla="*/ 1426369 h 2286000"/>
                <a:gd name="connsiteX35" fmla="*/ 800100 w 1841500"/>
                <a:gd name="connsiteY35" fmla="*/ 1365250 h 2286000"/>
                <a:gd name="connsiteX36" fmla="*/ 777875 w 1841500"/>
                <a:gd name="connsiteY36" fmla="*/ 1393825 h 2286000"/>
                <a:gd name="connsiteX37" fmla="*/ 717550 w 1841500"/>
                <a:gd name="connsiteY37" fmla="*/ 1327150 h 2286000"/>
                <a:gd name="connsiteX38" fmla="*/ 666750 w 1841500"/>
                <a:gd name="connsiteY38" fmla="*/ 1282700 h 2286000"/>
                <a:gd name="connsiteX39" fmla="*/ 660400 w 1841500"/>
                <a:gd name="connsiteY39" fmla="*/ 1054100 h 2286000"/>
                <a:gd name="connsiteX40" fmla="*/ 501650 w 1841500"/>
                <a:gd name="connsiteY40" fmla="*/ 939800 h 2286000"/>
                <a:gd name="connsiteX41" fmla="*/ 457200 w 1841500"/>
                <a:gd name="connsiteY41" fmla="*/ 869950 h 2286000"/>
                <a:gd name="connsiteX42" fmla="*/ 19050 w 1841500"/>
                <a:gd name="connsiteY42" fmla="*/ 749300 h 2286000"/>
                <a:gd name="connsiteX43" fmla="*/ 57150 w 1841500"/>
                <a:gd name="connsiteY43" fmla="*/ 590550 h 2286000"/>
                <a:gd name="connsiteX44" fmla="*/ 12700 w 1841500"/>
                <a:gd name="connsiteY44" fmla="*/ 520700 h 2286000"/>
                <a:gd name="connsiteX45" fmla="*/ 0 w 1841500"/>
                <a:gd name="connsiteY45" fmla="*/ 393700 h 2286000"/>
                <a:gd name="connsiteX46" fmla="*/ 88900 w 1841500"/>
                <a:gd name="connsiteY46" fmla="*/ 323850 h 2286000"/>
                <a:gd name="connsiteX47" fmla="*/ 209550 w 1841500"/>
                <a:gd name="connsiteY47" fmla="*/ 330200 h 2286000"/>
                <a:gd name="connsiteX48" fmla="*/ 342900 w 1841500"/>
                <a:gd name="connsiteY48" fmla="*/ 114300 h 2286000"/>
                <a:gd name="connsiteX49" fmla="*/ 323850 w 1841500"/>
                <a:gd name="connsiteY49" fmla="*/ 0 h 2286000"/>
                <a:gd name="connsiteX50" fmla="*/ 495300 w 1841500"/>
                <a:gd name="connsiteY50" fmla="*/ 0 h 2286000"/>
                <a:gd name="connsiteX51" fmla="*/ 508000 w 1841500"/>
                <a:gd name="connsiteY51" fmla="*/ 107950 h 2286000"/>
                <a:gd name="connsiteX52" fmla="*/ 596900 w 1841500"/>
                <a:gd name="connsiteY52" fmla="*/ 133350 h 2286000"/>
                <a:gd name="connsiteX53" fmla="*/ 730250 w 1841500"/>
                <a:gd name="connsiteY53" fmla="*/ 165100 h 2286000"/>
                <a:gd name="connsiteX54" fmla="*/ 781050 w 1841500"/>
                <a:gd name="connsiteY54" fmla="*/ 127000 h 2286000"/>
                <a:gd name="connsiteX55" fmla="*/ 746495 w 1841500"/>
                <a:gd name="connsiteY55" fmla="*/ 435656 h 2286000"/>
                <a:gd name="connsiteX56" fmla="*/ 791374 w 1841500"/>
                <a:gd name="connsiteY56" fmla="*/ 564254 h 2286000"/>
                <a:gd name="connsiteX57" fmla="*/ 876300 w 1841500"/>
                <a:gd name="connsiteY57" fmla="*/ 628650 h 2286000"/>
                <a:gd name="connsiteX58" fmla="*/ 887675 w 1841500"/>
                <a:gd name="connsiteY58" fmla="*/ 804969 h 2286000"/>
                <a:gd name="connsiteX59" fmla="*/ 1041400 w 1841500"/>
                <a:gd name="connsiteY59" fmla="*/ 742950 h 2286000"/>
                <a:gd name="connsiteX60" fmla="*/ 1038011 w 1841500"/>
                <a:gd name="connsiteY60" fmla="*/ 690825 h 2286000"/>
                <a:gd name="connsiteX61" fmla="*/ 1111250 w 1841500"/>
                <a:gd name="connsiteY61" fmla="*/ 661140 h 2286000"/>
                <a:gd name="connsiteX62" fmla="*/ 1130300 w 1841500"/>
                <a:gd name="connsiteY62" fmla="*/ 546100 h 2286000"/>
                <a:gd name="connsiteX63" fmla="*/ 1289050 w 1841500"/>
                <a:gd name="connsiteY63" fmla="*/ 488950 h 2286000"/>
                <a:gd name="connsiteX0" fmla="*/ 1289050 w 1841500"/>
                <a:gd name="connsiteY0" fmla="*/ 488950 h 2286000"/>
                <a:gd name="connsiteX1" fmla="*/ 1416050 w 1841500"/>
                <a:gd name="connsiteY1" fmla="*/ 603250 h 2286000"/>
                <a:gd name="connsiteX2" fmla="*/ 1517650 w 1841500"/>
                <a:gd name="connsiteY2" fmla="*/ 844550 h 2286000"/>
                <a:gd name="connsiteX3" fmla="*/ 1428750 w 1841500"/>
                <a:gd name="connsiteY3" fmla="*/ 908050 h 2286000"/>
                <a:gd name="connsiteX4" fmla="*/ 1536700 w 1841500"/>
                <a:gd name="connsiteY4" fmla="*/ 1123950 h 2286000"/>
                <a:gd name="connsiteX5" fmla="*/ 1771650 w 1841500"/>
                <a:gd name="connsiteY5" fmla="*/ 1200150 h 2286000"/>
                <a:gd name="connsiteX6" fmla="*/ 1714500 w 1841500"/>
                <a:gd name="connsiteY6" fmla="*/ 1346200 h 2286000"/>
                <a:gd name="connsiteX7" fmla="*/ 1778000 w 1841500"/>
                <a:gd name="connsiteY7" fmla="*/ 1428750 h 2286000"/>
                <a:gd name="connsiteX8" fmla="*/ 1758950 w 1841500"/>
                <a:gd name="connsiteY8" fmla="*/ 1536700 h 2286000"/>
                <a:gd name="connsiteX9" fmla="*/ 1841500 w 1841500"/>
                <a:gd name="connsiteY9" fmla="*/ 1625600 h 2286000"/>
                <a:gd name="connsiteX10" fmla="*/ 1835150 w 1841500"/>
                <a:gd name="connsiteY10" fmla="*/ 1714500 h 2286000"/>
                <a:gd name="connsiteX11" fmla="*/ 1765300 w 1841500"/>
                <a:gd name="connsiteY11" fmla="*/ 1720850 h 2286000"/>
                <a:gd name="connsiteX12" fmla="*/ 1758950 w 1841500"/>
                <a:gd name="connsiteY12" fmla="*/ 1943100 h 2286000"/>
                <a:gd name="connsiteX13" fmla="*/ 1689100 w 1841500"/>
                <a:gd name="connsiteY13" fmla="*/ 1974850 h 2286000"/>
                <a:gd name="connsiteX14" fmla="*/ 1644650 w 1841500"/>
                <a:gd name="connsiteY14" fmla="*/ 2127250 h 2286000"/>
                <a:gd name="connsiteX15" fmla="*/ 1663700 w 1841500"/>
                <a:gd name="connsiteY15" fmla="*/ 2260600 h 2286000"/>
                <a:gd name="connsiteX16" fmla="*/ 1593850 w 1841500"/>
                <a:gd name="connsiteY16" fmla="*/ 2286000 h 2286000"/>
                <a:gd name="connsiteX17" fmla="*/ 1435100 w 1841500"/>
                <a:gd name="connsiteY17" fmla="*/ 2209800 h 2286000"/>
                <a:gd name="connsiteX18" fmla="*/ 1346200 w 1841500"/>
                <a:gd name="connsiteY18" fmla="*/ 2222500 h 2286000"/>
                <a:gd name="connsiteX19" fmla="*/ 1219200 w 1841500"/>
                <a:gd name="connsiteY19" fmla="*/ 2171700 h 2286000"/>
                <a:gd name="connsiteX20" fmla="*/ 1212850 w 1841500"/>
                <a:gd name="connsiteY20" fmla="*/ 2101850 h 2286000"/>
                <a:gd name="connsiteX21" fmla="*/ 1111250 w 1841500"/>
                <a:gd name="connsiteY21" fmla="*/ 2057400 h 2286000"/>
                <a:gd name="connsiteX22" fmla="*/ 927100 w 1841500"/>
                <a:gd name="connsiteY22" fmla="*/ 2038350 h 2286000"/>
                <a:gd name="connsiteX23" fmla="*/ 736600 w 1841500"/>
                <a:gd name="connsiteY23" fmla="*/ 2089150 h 2286000"/>
                <a:gd name="connsiteX24" fmla="*/ 660400 w 1841500"/>
                <a:gd name="connsiteY24" fmla="*/ 2063750 h 2286000"/>
                <a:gd name="connsiteX25" fmla="*/ 666750 w 1841500"/>
                <a:gd name="connsiteY25" fmla="*/ 2006600 h 2286000"/>
                <a:gd name="connsiteX26" fmla="*/ 797719 w 1841500"/>
                <a:gd name="connsiteY26" fmla="*/ 1969294 h 2286000"/>
                <a:gd name="connsiteX27" fmla="*/ 812800 w 1841500"/>
                <a:gd name="connsiteY27" fmla="*/ 1854200 h 2286000"/>
                <a:gd name="connsiteX28" fmla="*/ 747713 w 1841500"/>
                <a:gd name="connsiteY28" fmla="*/ 1831181 h 2286000"/>
                <a:gd name="connsiteX29" fmla="*/ 798513 w 1841500"/>
                <a:gd name="connsiteY29" fmla="*/ 1640682 h 2286000"/>
                <a:gd name="connsiteX30" fmla="*/ 857250 w 1841500"/>
                <a:gd name="connsiteY30" fmla="*/ 1593850 h 2286000"/>
                <a:gd name="connsiteX31" fmla="*/ 842169 w 1841500"/>
                <a:gd name="connsiteY31" fmla="*/ 1514475 h 2286000"/>
                <a:gd name="connsiteX32" fmla="*/ 902493 w 1841500"/>
                <a:gd name="connsiteY32" fmla="*/ 1480344 h 2286000"/>
                <a:gd name="connsiteX33" fmla="*/ 887411 w 1841500"/>
                <a:gd name="connsiteY33" fmla="*/ 1412080 h 2286000"/>
                <a:gd name="connsiteX34" fmla="*/ 830263 w 1841500"/>
                <a:gd name="connsiteY34" fmla="*/ 1426369 h 2286000"/>
                <a:gd name="connsiteX35" fmla="*/ 800100 w 1841500"/>
                <a:gd name="connsiteY35" fmla="*/ 1365250 h 2286000"/>
                <a:gd name="connsiteX36" fmla="*/ 777875 w 1841500"/>
                <a:gd name="connsiteY36" fmla="*/ 1393825 h 2286000"/>
                <a:gd name="connsiteX37" fmla="*/ 717550 w 1841500"/>
                <a:gd name="connsiteY37" fmla="*/ 1327150 h 2286000"/>
                <a:gd name="connsiteX38" fmla="*/ 666750 w 1841500"/>
                <a:gd name="connsiteY38" fmla="*/ 1282700 h 2286000"/>
                <a:gd name="connsiteX39" fmla="*/ 660400 w 1841500"/>
                <a:gd name="connsiteY39" fmla="*/ 1054100 h 2286000"/>
                <a:gd name="connsiteX40" fmla="*/ 501650 w 1841500"/>
                <a:gd name="connsiteY40" fmla="*/ 939800 h 2286000"/>
                <a:gd name="connsiteX41" fmla="*/ 457200 w 1841500"/>
                <a:gd name="connsiteY41" fmla="*/ 869950 h 2286000"/>
                <a:gd name="connsiteX42" fmla="*/ 19050 w 1841500"/>
                <a:gd name="connsiteY42" fmla="*/ 749300 h 2286000"/>
                <a:gd name="connsiteX43" fmla="*/ 57150 w 1841500"/>
                <a:gd name="connsiteY43" fmla="*/ 590550 h 2286000"/>
                <a:gd name="connsiteX44" fmla="*/ 12700 w 1841500"/>
                <a:gd name="connsiteY44" fmla="*/ 520700 h 2286000"/>
                <a:gd name="connsiteX45" fmla="*/ 0 w 1841500"/>
                <a:gd name="connsiteY45" fmla="*/ 393700 h 2286000"/>
                <a:gd name="connsiteX46" fmla="*/ 88900 w 1841500"/>
                <a:gd name="connsiteY46" fmla="*/ 323850 h 2286000"/>
                <a:gd name="connsiteX47" fmla="*/ 209550 w 1841500"/>
                <a:gd name="connsiteY47" fmla="*/ 330200 h 2286000"/>
                <a:gd name="connsiteX48" fmla="*/ 342900 w 1841500"/>
                <a:gd name="connsiteY48" fmla="*/ 114300 h 2286000"/>
                <a:gd name="connsiteX49" fmla="*/ 323850 w 1841500"/>
                <a:gd name="connsiteY49" fmla="*/ 0 h 2286000"/>
                <a:gd name="connsiteX50" fmla="*/ 495300 w 1841500"/>
                <a:gd name="connsiteY50" fmla="*/ 0 h 2286000"/>
                <a:gd name="connsiteX51" fmla="*/ 508000 w 1841500"/>
                <a:gd name="connsiteY51" fmla="*/ 107950 h 2286000"/>
                <a:gd name="connsiteX52" fmla="*/ 596900 w 1841500"/>
                <a:gd name="connsiteY52" fmla="*/ 133350 h 2286000"/>
                <a:gd name="connsiteX53" fmla="*/ 730250 w 1841500"/>
                <a:gd name="connsiteY53" fmla="*/ 165100 h 2286000"/>
                <a:gd name="connsiteX54" fmla="*/ 781050 w 1841500"/>
                <a:gd name="connsiteY54" fmla="*/ 127000 h 2286000"/>
                <a:gd name="connsiteX55" fmla="*/ 746495 w 1841500"/>
                <a:gd name="connsiteY55" fmla="*/ 435656 h 2286000"/>
                <a:gd name="connsiteX56" fmla="*/ 791374 w 1841500"/>
                <a:gd name="connsiteY56" fmla="*/ 564254 h 2286000"/>
                <a:gd name="connsiteX57" fmla="*/ 876300 w 1841500"/>
                <a:gd name="connsiteY57" fmla="*/ 628650 h 2286000"/>
                <a:gd name="connsiteX58" fmla="*/ 887675 w 1841500"/>
                <a:gd name="connsiteY58" fmla="*/ 804969 h 2286000"/>
                <a:gd name="connsiteX59" fmla="*/ 1041400 w 1841500"/>
                <a:gd name="connsiteY59" fmla="*/ 742950 h 2286000"/>
                <a:gd name="connsiteX60" fmla="*/ 1038011 w 1841500"/>
                <a:gd name="connsiteY60" fmla="*/ 690825 h 2286000"/>
                <a:gd name="connsiteX61" fmla="*/ 1111250 w 1841500"/>
                <a:gd name="connsiteY61" fmla="*/ 661140 h 2286000"/>
                <a:gd name="connsiteX62" fmla="*/ 1130300 w 1841500"/>
                <a:gd name="connsiteY62" fmla="*/ 546100 h 2286000"/>
                <a:gd name="connsiteX63" fmla="*/ 1289050 w 1841500"/>
                <a:gd name="connsiteY63" fmla="*/ 488950 h 2286000"/>
                <a:gd name="connsiteX0" fmla="*/ 1289050 w 1841500"/>
                <a:gd name="connsiteY0" fmla="*/ 488950 h 2286000"/>
                <a:gd name="connsiteX1" fmla="*/ 1416050 w 1841500"/>
                <a:gd name="connsiteY1" fmla="*/ 603250 h 2286000"/>
                <a:gd name="connsiteX2" fmla="*/ 1517650 w 1841500"/>
                <a:gd name="connsiteY2" fmla="*/ 844550 h 2286000"/>
                <a:gd name="connsiteX3" fmla="*/ 1428750 w 1841500"/>
                <a:gd name="connsiteY3" fmla="*/ 908050 h 2286000"/>
                <a:gd name="connsiteX4" fmla="*/ 1536700 w 1841500"/>
                <a:gd name="connsiteY4" fmla="*/ 1123950 h 2286000"/>
                <a:gd name="connsiteX5" fmla="*/ 1771650 w 1841500"/>
                <a:gd name="connsiteY5" fmla="*/ 1200150 h 2286000"/>
                <a:gd name="connsiteX6" fmla="*/ 1714500 w 1841500"/>
                <a:gd name="connsiteY6" fmla="*/ 1346200 h 2286000"/>
                <a:gd name="connsiteX7" fmla="*/ 1778000 w 1841500"/>
                <a:gd name="connsiteY7" fmla="*/ 1428750 h 2286000"/>
                <a:gd name="connsiteX8" fmla="*/ 1758950 w 1841500"/>
                <a:gd name="connsiteY8" fmla="*/ 1536700 h 2286000"/>
                <a:gd name="connsiteX9" fmla="*/ 1841500 w 1841500"/>
                <a:gd name="connsiteY9" fmla="*/ 1625600 h 2286000"/>
                <a:gd name="connsiteX10" fmla="*/ 1835150 w 1841500"/>
                <a:gd name="connsiteY10" fmla="*/ 1714500 h 2286000"/>
                <a:gd name="connsiteX11" fmla="*/ 1765300 w 1841500"/>
                <a:gd name="connsiteY11" fmla="*/ 1720850 h 2286000"/>
                <a:gd name="connsiteX12" fmla="*/ 1758950 w 1841500"/>
                <a:gd name="connsiteY12" fmla="*/ 1943100 h 2286000"/>
                <a:gd name="connsiteX13" fmla="*/ 1689100 w 1841500"/>
                <a:gd name="connsiteY13" fmla="*/ 1974850 h 2286000"/>
                <a:gd name="connsiteX14" fmla="*/ 1644650 w 1841500"/>
                <a:gd name="connsiteY14" fmla="*/ 2127250 h 2286000"/>
                <a:gd name="connsiteX15" fmla="*/ 1663700 w 1841500"/>
                <a:gd name="connsiteY15" fmla="*/ 2260600 h 2286000"/>
                <a:gd name="connsiteX16" fmla="*/ 1593850 w 1841500"/>
                <a:gd name="connsiteY16" fmla="*/ 2286000 h 2286000"/>
                <a:gd name="connsiteX17" fmla="*/ 1435100 w 1841500"/>
                <a:gd name="connsiteY17" fmla="*/ 2209800 h 2286000"/>
                <a:gd name="connsiteX18" fmla="*/ 1346200 w 1841500"/>
                <a:gd name="connsiteY18" fmla="*/ 2222500 h 2286000"/>
                <a:gd name="connsiteX19" fmla="*/ 1219200 w 1841500"/>
                <a:gd name="connsiteY19" fmla="*/ 2171700 h 2286000"/>
                <a:gd name="connsiteX20" fmla="*/ 1212850 w 1841500"/>
                <a:gd name="connsiteY20" fmla="*/ 2101850 h 2286000"/>
                <a:gd name="connsiteX21" fmla="*/ 1111250 w 1841500"/>
                <a:gd name="connsiteY21" fmla="*/ 2057400 h 2286000"/>
                <a:gd name="connsiteX22" fmla="*/ 927100 w 1841500"/>
                <a:gd name="connsiteY22" fmla="*/ 2038350 h 2286000"/>
                <a:gd name="connsiteX23" fmla="*/ 736600 w 1841500"/>
                <a:gd name="connsiteY23" fmla="*/ 2089150 h 2286000"/>
                <a:gd name="connsiteX24" fmla="*/ 660400 w 1841500"/>
                <a:gd name="connsiteY24" fmla="*/ 2063750 h 2286000"/>
                <a:gd name="connsiteX25" fmla="*/ 666750 w 1841500"/>
                <a:gd name="connsiteY25" fmla="*/ 2006600 h 2286000"/>
                <a:gd name="connsiteX26" fmla="*/ 797719 w 1841500"/>
                <a:gd name="connsiteY26" fmla="*/ 1969294 h 2286000"/>
                <a:gd name="connsiteX27" fmla="*/ 800894 w 1841500"/>
                <a:gd name="connsiteY27" fmla="*/ 1849438 h 2286000"/>
                <a:gd name="connsiteX28" fmla="*/ 747713 w 1841500"/>
                <a:gd name="connsiteY28" fmla="*/ 1831181 h 2286000"/>
                <a:gd name="connsiteX29" fmla="*/ 798513 w 1841500"/>
                <a:gd name="connsiteY29" fmla="*/ 1640682 h 2286000"/>
                <a:gd name="connsiteX30" fmla="*/ 857250 w 1841500"/>
                <a:gd name="connsiteY30" fmla="*/ 1593850 h 2286000"/>
                <a:gd name="connsiteX31" fmla="*/ 842169 w 1841500"/>
                <a:gd name="connsiteY31" fmla="*/ 1514475 h 2286000"/>
                <a:gd name="connsiteX32" fmla="*/ 902493 w 1841500"/>
                <a:gd name="connsiteY32" fmla="*/ 1480344 h 2286000"/>
                <a:gd name="connsiteX33" fmla="*/ 887411 w 1841500"/>
                <a:gd name="connsiteY33" fmla="*/ 1412080 h 2286000"/>
                <a:gd name="connsiteX34" fmla="*/ 830263 w 1841500"/>
                <a:gd name="connsiteY34" fmla="*/ 1426369 h 2286000"/>
                <a:gd name="connsiteX35" fmla="*/ 800100 w 1841500"/>
                <a:gd name="connsiteY35" fmla="*/ 1365250 h 2286000"/>
                <a:gd name="connsiteX36" fmla="*/ 777875 w 1841500"/>
                <a:gd name="connsiteY36" fmla="*/ 1393825 h 2286000"/>
                <a:gd name="connsiteX37" fmla="*/ 717550 w 1841500"/>
                <a:gd name="connsiteY37" fmla="*/ 1327150 h 2286000"/>
                <a:gd name="connsiteX38" fmla="*/ 666750 w 1841500"/>
                <a:gd name="connsiteY38" fmla="*/ 1282700 h 2286000"/>
                <a:gd name="connsiteX39" fmla="*/ 660400 w 1841500"/>
                <a:gd name="connsiteY39" fmla="*/ 1054100 h 2286000"/>
                <a:gd name="connsiteX40" fmla="*/ 501650 w 1841500"/>
                <a:gd name="connsiteY40" fmla="*/ 939800 h 2286000"/>
                <a:gd name="connsiteX41" fmla="*/ 457200 w 1841500"/>
                <a:gd name="connsiteY41" fmla="*/ 869950 h 2286000"/>
                <a:gd name="connsiteX42" fmla="*/ 19050 w 1841500"/>
                <a:gd name="connsiteY42" fmla="*/ 749300 h 2286000"/>
                <a:gd name="connsiteX43" fmla="*/ 57150 w 1841500"/>
                <a:gd name="connsiteY43" fmla="*/ 590550 h 2286000"/>
                <a:gd name="connsiteX44" fmla="*/ 12700 w 1841500"/>
                <a:gd name="connsiteY44" fmla="*/ 520700 h 2286000"/>
                <a:gd name="connsiteX45" fmla="*/ 0 w 1841500"/>
                <a:gd name="connsiteY45" fmla="*/ 393700 h 2286000"/>
                <a:gd name="connsiteX46" fmla="*/ 88900 w 1841500"/>
                <a:gd name="connsiteY46" fmla="*/ 323850 h 2286000"/>
                <a:gd name="connsiteX47" fmla="*/ 209550 w 1841500"/>
                <a:gd name="connsiteY47" fmla="*/ 330200 h 2286000"/>
                <a:gd name="connsiteX48" fmla="*/ 342900 w 1841500"/>
                <a:gd name="connsiteY48" fmla="*/ 114300 h 2286000"/>
                <a:gd name="connsiteX49" fmla="*/ 323850 w 1841500"/>
                <a:gd name="connsiteY49" fmla="*/ 0 h 2286000"/>
                <a:gd name="connsiteX50" fmla="*/ 495300 w 1841500"/>
                <a:gd name="connsiteY50" fmla="*/ 0 h 2286000"/>
                <a:gd name="connsiteX51" fmla="*/ 508000 w 1841500"/>
                <a:gd name="connsiteY51" fmla="*/ 107950 h 2286000"/>
                <a:gd name="connsiteX52" fmla="*/ 596900 w 1841500"/>
                <a:gd name="connsiteY52" fmla="*/ 133350 h 2286000"/>
                <a:gd name="connsiteX53" fmla="*/ 730250 w 1841500"/>
                <a:gd name="connsiteY53" fmla="*/ 165100 h 2286000"/>
                <a:gd name="connsiteX54" fmla="*/ 781050 w 1841500"/>
                <a:gd name="connsiteY54" fmla="*/ 127000 h 2286000"/>
                <a:gd name="connsiteX55" fmla="*/ 746495 w 1841500"/>
                <a:gd name="connsiteY55" fmla="*/ 435656 h 2286000"/>
                <a:gd name="connsiteX56" fmla="*/ 791374 w 1841500"/>
                <a:gd name="connsiteY56" fmla="*/ 564254 h 2286000"/>
                <a:gd name="connsiteX57" fmla="*/ 876300 w 1841500"/>
                <a:gd name="connsiteY57" fmla="*/ 628650 h 2286000"/>
                <a:gd name="connsiteX58" fmla="*/ 887675 w 1841500"/>
                <a:gd name="connsiteY58" fmla="*/ 804969 h 2286000"/>
                <a:gd name="connsiteX59" fmla="*/ 1041400 w 1841500"/>
                <a:gd name="connsiteY59" fmla="*/ 742950 h 2286000"/>
                <a:gd name="connsiteX60" fmla="*/ 1038011 w 1841500"/>
                <a:gd name="connsiteY60" fmla="*/ 690825 h 2286000"/>
                <a:gd name="connsiteX61" fmla="*/ 1111250 w 1841500"/>
                <a:gd name="connsiteY61" fmla="*/ 661140 h 2286000"/>
                <a:gd name="connsiteX62" fmla="*/ 1130300 w 1841500"/>
                <a:gd name="connsiteY62" fmla="*/ 546100 h 2286000"/>
                <a:gd name="connsiteX63" fmla="*/ 1289050 w 1841500"/>
                <a:gd name="connsiteY63" fmla="*/ 488950 h 2286000"/>
                <a:gd name="connsiteX0" fmla="*/ 1289050 w 1841500"/>
                <a:gd name="connsiteY0" fmla="*/ 488950 h 2286000"/>
                <a:gd name="connsiteX1" fmla="*/ 1416050 w 1841500"/>
                <a:gd name="connsiteY1" fmla="*/ 603250 h 2286000"/>
                <a:gd name="connsiteX2" fmla="*/ 1517650 w 1841500"/>
                <a:gd name="connsiteY2" fmla="*/ 844550 h 2286000"/>
                <a:gd name="connsiteX3" fmla="*/ 1428750 w 1841500"/>
                <a:gd name="connsiteY3" fmla="*/ 908050 h 2286000"/>
                <a:gd name="connsiteX4" fmla="*/ 1536700 w 1841500"/>
                <a:gd name="connsiteY4" fmla="*/ 1123950 h 2286000"/>
                <a:gd name="connsiteX5" fmla="*/ 1771650 w 1841500"/>
                <a:gd name="connsiteY5" fmla="*/ 1200150 h 2286000"/>
                <a:gd name="connsiteX6" fmla="*/ 1714500 w 1841500"/>
                <a:gd name="connsiteY6" fmla="*/ 1346200 h 2286000"/>
                <a:gd name="connsiteX7" fmla="*/ 1778000 w 1841500"/>
                <a:gd name="connsiteY7" fmla="*/ 1428750 h 2286000"/>
                <a:gd name="connsiteX8" fmla="*/ 1758950 w 1841500"/>
                <a:gd name="connsiteY8" fmla="*/ 1536700 h 2286000"/>
                <a:gd name="connsiteX9" fmla="*/ 1841500 w 1841500"/>
                <a:gd name="connsiteY9" fmla="*/ 1625600 h 2286000"/>
                <a:gd name="connsiteX10" fmla="*/ 1835150 w 1841500"/>
                <a:gd name="connsiteY10" fmla="*/ 1714500 h 2286000"/>
                <a:gd name="connsiteX11" fmla="*/ 1765300 w 1841500"/>
                <a:gd name="connsiteY11" fmla="*/ 1720850 h 2286000"/>
                <a:gd name="connsiteX12" fmla="*/ 1758950 w 1841500"/>
                <a:gd name="connsiteY12" fmla="*/ 1943100 h 2286000"/>
                <a:gd name="connsiteX13" fmla="*/ 1689100 w 1841500"/>
                <a:gd name="connsiteY13" fmla="*/ 1974850 h 2286000"/>
                <a:gd name="connsiteX14" fmla="*/ 1644650 w 1841500"/>
                <a:gd name="connsiteY14" fmla="*/ 2127250 h 2286000"/>
                <a:gd name="connsiteX15" fmla="*/ 1663700 w 1841500"/>
                <a:gd name="connsiteY15" fmla="*/ 2260600 h 2286000"/>
                <a:gd name="connsiteX16" fmla="*/ 1593850 w 1841500"/>
                <a:gd name="connsiteY16" fmla="*/ 2286000 h 2286000"/>
                <a:gd name="connsiteX17" fmla="*/ 1435100 w 1841500"/>
                <a:gd name="connsiteY17" fmla="*/ 2209800 h 2286000"/>
                <a:gd name="connsiteX18" fmla="*/ 1346200 w 1841500"/>
                <a:gd name="connsiteY18" fmla="*/ 2222500 h 2286000"/>
                <a:gd name="connsiteX19" fmla="*/ 1219200 w 1841500"/>
                <a:gd name="connsiteY19" fmla="*/ 2171700 h 2286000"/>
                <a:gd name="connsiteX20" fmla="*/ 1212850 w 1841500"/>
                <a:gd name="connsiteY20" fmla="*/ 2101850 h 2286000"/>
                <a:gd name="connsiteX21" fmla="*/ 1111250 w 1841500"/>
                <a:gd name="connsiteY21" fmla="*/ 2057400 h 2286000"/>
                <a:gd name="connsiteX22" fmla="*/ 927100 w 1841500"/>
                <a:gd name="connsiteY22" fmla="*/ 2038350 h 2286000"/>
                <a:gd name="connsiteX23" fmla="*/ 736600 w 1841500"/>
                <a:gd name="connsiteY23" fmla="*/ 2089150 h 2286000"/>
                <a:gd name="connsiteX24" fmla="*/ 660400 w 1841500"/>
                <a:gd name="connsiteY24" fmla="*/ 2063750 h 2286000"/>
                <a:gd name="connsiteX25" fmla="*/ 666750 w 1841500"/>
                <a:gd name="connsiteY25" fmla="*/ 2006600 h 2286000"/>
                <a:gd name="connsiteX26" fmla="*/ 795338 w 1841500"/>
                <a:gd name="connsiteY26" fmla="*/ 1969294 h 2286000"/>
                <a:gd name="connsiteX27" fmla="*/ 800894 w 1841500"/>
                <a:gd name="connsiteY27" fmla="*/ 1849438 h 2286000"/>
                <a:gd name="connsiteX28" fmla="*/ 747713 w 1841500"/>
                <a:gd name="connsiteY28" fmla="*/ 1831181 h 2286000"/>
                <a:gd name="connsiteX29" fmla="*/ 798513 w 1841500"/>
                <a:gd name="connsiteY29" fmla="*/ 1640682 h 2286000"/>
                <a:gd name="connsiteX30" fmla="*/ 857250 w 1841500"/>
                <a:gd name="connsiteY30" fmla="*/ 1593850 h 2286000"/>
                <a:gd name="connsiteX31" fmla="*/ 842169 w 1841500"/>
                <a:gd name="connsiteY31" fmla="*/ 1514475 h 2286000"/>
                <a:gd name="connsiteX32" fmla="*/ 902493 w 1841500"/>
                <a:gd name="connsiteY32" fmla="*/ 1480344 h 2286000"/>
                <a:gd name="connsiteX33" fmla="*/ 887411 w 1841500"/>
                <a:gd name="connsiteY33" fmla="*/ 1412080 h 2286000"/>
                <a:gd name="connsiteX34" fmla="*/ 830263 w 1841500"/>
                <a:gd name="connsiteY34" fmla="*/ 1426369 h 2286000"/>
                <a:gd name="connsiteX35" fmla="*/ 800100 w 1841500"/>
                <a:gd name="connsiteY35" fmla="*/ 1365250 h 2286000"/>
                <a:gd name="connsiteX36" fmla="*/ 777875 w 1841500"/>
                <a:gd name="connsiteY36" fmla="*/ 1393825 h 2286000"/>
                <a:gd name="connsiteX37" fmla="*/ 717550 w 1841500"/>
                <a:gd name="connsiteY37" fmla="*/ 1327150 h 2286000"/>
                <a:gd name="connsiteX38" fmla="*/ 666750 w 1841500"/>
                <a:gd name="connsiteY38" fmla="*/ 1282700 h 2286000"/>
                <a:gd name="connsiteX39" fmla="*/ 660400 w 1841500"/>
                <a:gd name="connsiteY39" fmla="*/ 1054100 h 2286000"/>
                <a:gd name="connsiteX40" fmla="*/ 501650 w 1841500"/>
                <a:gd name="connsiteY40" fmla="*/ 939800 h 2286000"/>
                <a:gd name="connsiteX41" fmla="*/ 457200 w 1841500"/>
                <a:gd name="connsiteY41" fmla="*/ 869950 h 2286000"/>
                <a:gd name="connsiteX42" fmla="*/ 19050 w 1841500"/>
                <a:gd name="connsiteY42" fmla="*/ 749300 h 2286000"/>
                <a:gd name="connsiteX43" fmla="*/ 57150 w 1841500"/>
                <a:gd name="connsiteY43" fmla="*/ 590550 h 2286000"/>
                <a:gd name="connsiteX44" fmla="*/ 12700 w 1841500"/>
                <a:gd name="connsiteY44" fmla="*/ 520700 h 2286000"/>
                <a:gd name="connsiteX45" fmla="*/ 0 w 1841500"/>
                <a:gd name="connsiteY45" fmla="*/ 393700 h 2286000"/>
                <a:gd name="connsiteX46" fmla="*/ 88900 w 1841500"/>
                <a:gd name="connsiteY46" fmla="*/ 323850 h 2286000"/>
                <a:gd name="connsiteX47" fmla="*/ 209550 w 1841500"/>
                <a:gd name="connsiteY47" fmla="*/ 330200 h 2286000"/>
                <a:gd name="connsiteX48" fmla="*/ 342900 w 1841500"/>
                <a:gd name="connsiteY48" fmla="*/ 114300 h 2286000"/>
                <a:gd name="connsiteX49" fmla="*/ 323850 w 1841500"/>
                <a:gd name="connsiteY49" fmla="*/ 0 h 2286000"/>
                <a:gd name="connsiteX50" fmla="*/ 495300 w 1841500"/>
                <a:gd name="connsiteY50" fmla="*/ 0 h 2286000"/>
                <a:gd name="connsiteX51" fmla="*/ 508000 w 1841500"/>
                <a:gd name="connsiteY51" fmla="*/ 107950 h 2286000"/>
                <a:gd name="connsiteX52" fmla="*/ 596900 w 1841500"/>
                <a:gd name="connsiteY52" fmla="*/ 133350 h 2286000"/>
                <a:gd name="connsiteX53" fmla="*/ 730250 w 1841500"/>
                <a:gd name="connsiteY53" fmla="*/ 165100 h 2286000"/>
                <a:gd name="connsiteX54" fmla="*/ 781050 w 1841500"/>
                <a:gd name="connsiteY54" fmla="*/ 127000 h 2286000"/>
                <a:gd name="connsiteX55" fmla="*/ 746495 w 1841500"/>
                <a:gd name="connsiteY55" fmla="*/ 435656 h 2286000"/>
                <a:gd name="connsiteX56" fmla="*/ 791374 w 1841500"/>
                <a:gd name="connsiteY56" fmla="*/ 564254 h 2286000"/>
                <a:gd name="connsiteX57" fmla="*/ 876300 w 1841500"/>
                <a:gd name="connsiteY57" fmla="*/ 628650 h 2286000"/>
                <a:gd name="connsiteX58" fmla="*/ 887675 w 1841500"/>
                <a:gd name="connsiteY58" fmla="*/ 804969 h 2286000"/>
                <a:gd name="connsiteX59" fmla="*/ 1041400 w 1841500"/>
                <a:gd name="connsiteY59" fmla="*/ 742950 h 2286000"/>
                <a:gd name="connsiteX60" fmla="*/ 1038011 w 1841500"/>
                <a:gd name="connsiteY60" fmla="*/ 690825 h 2286000"/>
                <a:gd name="connsiteX61" fmla="*/ 1111250 w 1841500"/>
                <a:gd name="connsiteY61" fmla="*/ 661140 h 2286000"/>
                <a:gd name="connsiteX62" fmla="*/ 1130300 w 1841500"/>
                <a:gd name="connsiteY62" fmla="*/ 546100 h 2286000"/>
                <a:gd name="connsiteX63" fmla="*/ 1289050 w 1841500"/>
                <a:gd name="connsiteY63" fmla="*/ 488950 h 2286000"/>
                <a:gd name="connsiteX0" fmla="*/ 1289050 w 1841500"/>
                <a:gd name="connsiteY0" fmla="*/ 488950 h 2286000"/>
                <a:gd name="connsiteX1" fmla="*/ 1416050 w 1841500"/>
                <a:gd name="connsiteY1" fmla="*/ 603250 h 2286000"/>
                <a:gd name="connsiteX2" fmla="*/ 1517650 w 1841500"/>
                <a:gd name="connsiteY2" fmla="*/ 844550 h 2286000"/>
                <a:gd name="connsiteX3" fmla="*/ 1428750 w 1841500"/>
                <a:gd name="connsiteY3" fmla="*/ 908050 h 2286000"/>
                <a:gd name="connsiteX4" fmla="*/ 1536700 w 1841500"/>
                <a:gd name="connsiteY4" fmla="*/ 1123950 h 2286000"/>
                <a:gd name="connsiteX5" fmla="*/ 1771650 w 1841500"/>
                <a:gd name="connsiteY5" fmla="*/ 1200150 h 2286000"/>
                <a:gd name="connsiteX6" fmla="*/ 1714500 w 1841500"/>
                <a:gd name="connsiteY6" fmla="*/ 1346200 h 2286000"/>
                <a:gd name="connsiteX7" fmla="*/ 1778000 w 1841500"/>
                <a:gd name="connsiteY7" fmla="*/ 1428750 h 2286000"/>
                <a:gd name="connsiteX8" fmla="*/ 1758950 w 1841500"/>
                <a:gd name="connsiteY8" fmla="*/ 1536700 h 2286000"/>
                <a:gd name="connsiteX9" fmla="*/ 1841500 w 1841500"/>
                <a:gd name="connsiteY9" fmla="*/ 1625600 h 2286000"/>
                <a:gd name="connsiteX10" fmla="*/ 1835150 w 1841500"/>
                <a:gd name="connsiteY10" fmla="*/ 1714500 h 2286000"/>
                <a:gd name="connsiteX11" fmla="*/ 1765300 w 1841500"/>
                <a:gd name="connsiteY11" fmla="*/ 1720850 h 2286000"/>
                <a:gd name="connsiteX12" fmla="*/ 1758950 w 1841500"/>
                <a:gd name="connsiteY12" fmla="*/ 1943100 h 2286000"/>
                <a:gd name="connsiteX13" fmla="*/ 1689100 w 1841500"/>
                <a:gd name="connsiteY13" fmla="*/ 1974850 h 2286000"/>
                <a:gd name="connsiteX14" fmla="*/ 1644650 w 1841500"/>
                <a:gd name="connsiteY14" fmla="*/ 2127250 h 2286000"/>
                <a:gd name="connsiteX15" fmla="*/ 1663700 w 1841500"/>
                <a:gd name="connsiteY15" fmla="*/ 2260600 h 2286000"/>
                <a:gd name="connsiteX16" fmla="*/ 1593850 w 1841500"/>
                <a:gd name="connsiteY16" fmla="*/ 2286000 h 2286000"/>
                <a:gd name="connsiteX17" fmla="*/ 1435100 w 1841500"/>
                <a:gd name="connsiteY17" fmla="*/ 2209800 h 2286000"/>
                <a:gd name="connsiteX18" fmla="*/ 1346200 w 1841500"/>
                <a:gd name="connsiteY18" fmla="*/ 2222500 h 2286000"/>
                <a:gd name="connsiteX19" fmla="*/ 1219200 w 1841500"/>
                <a:gd name="connsiteY19" fmla="*/ 2171700 h 2286000"/>
                <a:gd name="connsiteX20" fmla="*/ 1212850 w 1841500"/>
                <a:gd name="connsiteY20" fmla="*/ 2101850 h 2286000"/>
                <a:gd name="connsiteX21" fmla="*/ 1111250 w 1841500"/>
                <a:gd name="connsiteY21" fmla="*/ 2057400 h 2286000"/>
                <a:gd name="connsiteX22" fmla="*/ 927100 w 1841500"/>
                <a:gd name="connsiteY22" fmla="*/ 2038350 h 2286000"/>
                <a:gd name="connsiteX23" fmla="*/ 736600 w 1841500"/>
                <a:gd name="connsiteY23" fmla="*/ 2089150 h 2286000"/>
                <a:gd name="connsiteX24" fmla="*/ 660400 w 1841500"/>
                <a:gd name="connsiteY24" fmla="*/ 2063750 h 2286000"/>
                <a:gd name="connsiteX25" fmla="*/ 657225 w 1841500"/>
                <a:gd name="connsiteY25" fmla="*/ 2018506 h 2286000"/>
                <a:gd name="connsiteX26" fmla="*/ 795338 w 1841500"/>
                <a:gd name="connsiteY26" fmla="*/ 1969294 h 2286000"/>
                <a:gd name="connsiteX27" fmla="*/ 800894 w 1841500"/>
                <a:gd name="connsiteY27" fmla="*/ 1849438 h 2286000"/>
                <a:gd name="connsiteX28" fmla="*/ 747713 w 1841500"/>
                <a:gd name="connsiteY28" fmla="*/ 1831181 h 2286000"/>
                <a:gd name="connsiteX29" fmla="*/ 798513 w 1841500"/>
                <a:gd name="connsiteY29" fmla="*/ 1640682 h 2286000"/>
                <a:gd name="connsiteX30" fmla="*/ 857250 w 1841500"/>
                <a:gd name="connsiteY30" fmla="*/ 1593850 h 2286000"/>
                <a:gd name="connsiteX31" fmla="*/ 842169 w 1841500"/>
                <a:gd name="connsiteY31" fmla="*/ 1514475 h 2286000"/>
                <a:gd name="connsiteX32" fmla="*/ 902493 w 1841500"/>
                <a:gd name="connsiteY32" fmla="*/ 1480344 h 2286000"/>
                <a:gd name="connsiteX33" fmla="*/ 887411 w 1841500"/>
                <a:gd name="connsiteY33" fmla="*/ 1412080 h 2286000"/>
                <a:gd name="connsiteX34" fmla="*/ 830263 w 1841500"/>
                <a:gd name="connsiteY34" fmla="*/ 1426369 h 2286000"/>
                <a:gd name="connsiteX35" fmla="*/ 800100 w 1841500"/>
                <a:gd name="connsiteY35" fmla="*/ 1365250 h 2286000"/>
                <a:gd name="connsiteX36" fmla="*/ 777875 w 1841500"/>
                <a:gd name="connsiteY36" fmla="*/ 1393825 h 2286000"/>
                <a:gd name="connsiteX37" fmla="*/ 717550 w 1841500"/>
                <a:gd name="connsiteY37" fmla="*/ 1327150 h 2286000"/>
                <a:gd name="connsiteX38" fmla="*/ 666750 w 1841500"/>
                <a:gd name="connsiteY38" fmla="*/ 1282700 h 2286000"/>
                <a:gd name="connsiteX39" fmla="*/ 660400 w 1841500"/>
                <a:gd name="connsiteY39" fmla="*/ 1054100 h 2286000"/>
                <a:gd name="connsiteX40" fmla="*/ 501650 w 1841500"/>
                <a:gd name="connsiteY40" fmla="*/ 939800 h 2286000"/>
                <a:gd name="connsiteX41" fmla="*/ 457200 w 1841500"/>
                <a:gd name="connsiteY41" fmla="*/ 869950 h 2286000"/>
                <a:gd name="connsiteX42" fmla="*/ 19050 w 1841500"/>
                <a:gd name="connsiteY42" fmla="*/ 749300 h 2286000"/>
                <a:gd name="connsiteX43" fmla="*/ 57150 w 1841500"/>
                <a:gd name="connsiteY43" fmla="*/ 590550 h 2286000"/>
                <a:gd name="connsiteX44" fmla="*/ 12700 w 1841500"/>
                <a:gd name="connsiteY44" fmla="*/ 520700 h 2286000"/>
                <a:gd name="connsiteX45" fmla="*/ 0 w 1841500"/>
                <a:gd name="connsiteY45" fmla="*/ 393700 h 2286000"/>
                <a:gd name="connsiteX46" fmla="*/ 88900 w 1841500"/>
                <a:gd name="connsiteY46" fmla="*/ 323850 h 2286000"/>
                <a:gd name="connsiteX47" fmla="*/ 209550 w 1841500"/>
                <a:gd name="connsiteY47" fmla="*/ 330200 h 2286000"/>
                <a:gd name="connsiteX48" fmla="*/ 342900 w 1841500"/>
                <a:gd name="connsiteY48" fmla="*/ 114300 h 2286000"/>
                <a:gd name="connsiteX49" fmla="*/ 323850 w 1841500"/>
                <a:gd name="connsiteY49" fmla="*/ 0 h 2286000"/>
                <a:gd name="connsiteX50" fmla="*/ 495300 w 1841500"/>
                <a:gd name="connsiteY50" fmla="*/ 0 h 2286000"/>
                <a:gd name="connsiteX51" fmla="*/ 508000 w 1841500"/>
                <a:gd name="connsiteY51" fmla="*/ 107950 h 2286000"/>
                <a:gd name="connsiteX52" fmla="*/ 596900 w 1841500"/>
                <a:gd name="connsiteY52" fmla="*/ 133350 h 2286000"/>
                <a:gd name="connsiteX53" fmla="*/ 730250 w 1841500"/>
                <a:gd name="connsiteY53" fmla="*/ 165100 h 2286000"/>
                <a:gd name="connsiteX54" fmla="*/ 781050 w 1841500"/>
                <a:gd name="connsiteY54" fmla="*/ 127000 h 2286000"/>
                <a:gd name="connsiteX55" fmla="*/ 746495 w 1841500"/>
                <a:gd name="connsiteY55" fmla="*/ 435656 h 2286000"/>
                <a:gd name="connsiteX56" fmla="*/ 791374 w 1841500"/>
                <a:gd name="connsiteY56" fmla="*/ 564254 h 2286000"/>
                <a:gd name="connsiteX57" fmla="*/ 876300 w 1841500"/>
                <a:gd name="connsiteY57" fmla="*/ 628650 h 2286000"/>
                <a:gd name="connsiteX58" fmla="*/ 887675 w 1841500"/>
                <a:gd name="connsiteY58" fmla="*/ 804969 h 2286000"/>
                <a:gd name="connsiteX59" fmla="*/ 1041400 w 1841500"/>
                <a:gd name="connsiteY59" fmla="*/ 742950 h 2286000"/>
                <a:gd name="connsiteX60" fmla="*/ 1038011 w 1841500"/>
                <a:gd name="connsiteY60" fmla="*/ 690825 h 2286000"/>
                <a:gd name="connsiteX61" fmla="*/ 1111250 w 1841500"/>
                <a:gd name="connsiteY61" fmla="*/ 661140 h 2286000"/>
                <a:gd name="connsiteX62" fmla="*/ 1130300 w 1841500"/>
                <a:gd name="connsiteY62" fmla="*/ 546100 h 2286000"/>
                <a:gd name="connsiteX63" fmla="*/ 1289050 w 1841500"/>
                <a:gd name="connsiteY63" fmla="*/ 488950 h 2286000"/>
                <a:gd name="connsiteX0" fmla="*/ 1289050 w 1841500"/>
                <a:gd name="connsiteY0" fmla="*/ 488950 h 2286000"/>
                <a:gd name="connsiteX1" fmla="*/ 1416050 w 1841500"/>
                <a:gd name="connsiteY1" fmla="*/ 603250 h 2286000"/>
                <a:gd name="connsiteX2" fmla="*/ 1517650 w 1841500"/>
                <a:gd name="connsiteY2" fmla="*/ 844550 h 2286000"/>
                <a:gd name="connsiteX3" fmla="*/ 1428750 w 1841500"/>
                <a:gd name="connsiteY3" fmla="*/ 908050 h 2286000"/>
                <a:gd name="connsiteX4" fmla="*/ 1536700 w 1841500"/>
                <a:gd name="connsiteY4" fmla="*/ 1123950 h 2286000"/>
                <a:gd name="connsiteX5" fmla="*/ 1771650 w 1841500"/>
                <a:gd name="connsiteY5" fmla="*/ 1200150 h 2286000"/>
                <a:gd name="connsiteX6" fmla="*/ 1714500 w 1841500"/>
                <a:gd name="connsiteY6" fmla="*/ 1346200 h 2286000"/>
                <a:gd name="connsiteX7" fmla="*/ 1778000 w 1841500"/>
                <a:gd name="connsiteY7" fmla="*/ 1428750 h 2286000"/>
                <a:gd name="connsiteX8" fmla="*/ 1758950 w 1841500"/>
                <a:gd name="connsiteY8" fmla="*/ 1536700 h 2286000"/>
                <a:gd name="connsiteX9" fmla="*/ 1841500 w 1841500"/>
                <a:gd name="connsiteY9" fmla="*/ 1625600 h 2286000"/>
                <a:gd name="connsiteX10" fmla="*/ 1835150 w 1841500"/>
                <a:gd name="connsiteY10" fmla="*/ 1714500 h 2286000"/>
                <a:gd name="connsiteX11" fmla="*/ 1765300 w 1841500"/>
                <a:gd name="connsiteY11" fmla="*/ 1720850 h 2286000"/>
                <a:gd name="connsiteX12" fmla="*/ 1758950 w 1841500"/>
                <a:gd name="connsiteY12" fmla="*/ 1943100 h 2286000"/>
                <a:gd name="connsiteX13" fmla="*/ 1689100 w 1841500"/>
                <a:gd name="connsiteY13" fmla="*/ 1974850 h 2286000"/>
                <a:gd name="connsiteX14" fmla="*/ 1644650 w 1841500"/>
                <a:gd name="connsiteY14" fmla="*/ 2127250 h 2286000"/>
                <a:gd name="connsiteX15" fmla="*/ 1663700 w 1841500"/>
                <a:gd name="connsiteY15" fmla="*/ 2260600 h 2286000"/>
                <a:gd name="connsiteX16" fmla="*/ 1593850 w 1841500"/>
                <a:gd name="connsiteY16" fmla="*/ 2286000 h 2286000"/>
                <a:gd name="connsiteX17" fmla="*/ 1435100 w 1841500"/>
                <a:gd name="connsiteY17" fmla="*/ 2209800 h 2286000"/>
                <a:gd name="connsiteX18" fmla="*/ 1346200 w 1841500"/>
                <a:gd name="connsiteY18" fmla="*/ 2222500 h 2286000"/>
                <a:gd name="connsiteX19" fmla="*/ 1219200 w 1841500"/>
                <a:gd name="connsiteY19" fmla="*/ 2171700 h 2286000"/>
                <a:gd name="connsiteX20" fmla="*/ 1212850 w 1841500"/>
                <a:gd name="connsiteY20" fmla="*/ 2101850 h 2286000"/>
                <a:gd name="connsiteX21" fmla="*/ 1111250 w 1841500"/>
                <a:gd name="connsiteY21" fmla="*/ 2057400 h 2286000"/>
                <a:gd name="connsiteX22" fmla="*/ 927100 w 1841500"/>
                <a:gd name="connsiteY22" fmla="*/ 2038350 h 2286000"/>
                <a:gd name="connsiteX23" fmla="*/ 736600 w 1841500"/>
                <a:gd name="connsiteY23" fmla="*/ 2089150 h 2286000"/>
                <a:gd name="connsiteX24" fmla="*/ 660400 w 1841500"/>
                <a:gd name="connsiteY24" fmla="*/ 2063750 h 2286000"/>
                <a:gd name="connsiteX25" fmla="*/ 657225 w 1841500"/>
                <a:gd name="connsiteY25" fmla="*/ 2018506 h 2286000"/>
                <a:gd name="connsiteX26" fmla="*/ 795338 w 1841500"/>
                <a:gd name="connsiteY26" fmla="*/ 1969294 h 2286000"/>
                <a:gd name="connsiteX27" fmla="*/ 800894 w 1841500"/>
                <a:gd name="connsiteY27" fmla="*/ 1849438 h 2286000"/>
                <a:gd name="connsiteX28" fmla="*/ 747713 w 1841500"/>
                <a:gd name="connsiteY28" fmla="*/ 1831181 h 2286000"/>
                <a:gd name="connsiteX29" fmla="*/ 798513 w 1841500"/>
                <a:gd name="connsiteY29" fmla="*/ 1640682 h 2286000"/>
                <a:gd name="connsiteX30" fmla="*/ 857250 w 1841500"/>
                <a:gd name="connsiteY30" fmla="*/ 1593850 h 2286000"/>
                <a:gd name="connsiteX31" fmla="*/ 842169 w 1841500"/>
                <a:gd name="connsiteY31" fmla="*/ 1514475 h 2286000"/>
                <a:gd name="connsiteX32" fmla="*/ 902493 w 1841500"/>
                <a:gd name="connsiteY32" fmla="*/ 1480344 h 2286000"/>
                <a:gd name="connsiteX33" fmla="*/ 887411 w 1841500"/>
                <a:gd name="connsiteY33" fmla="*/ 1412080 h 2286000"/>
                <a:gd name="connsiteX34" fmla="*/ 830263 w 1841500"/>
                <a:gd name="connsiteY34" fmla="*/ 1426369 h 2286000"/>
                <a:gd name="connsiteX35" fmla="*/ 800100 w 1841500"/>
                <a:gd name="connsiteY35" fmla="*/ 1365250 h 2286000"/>
                <a:gd name="connsiteX36" fmla="*/ 777875 w 1841500"/>
                <a:gd name="connsiteY36" fmla="*/ 1393825 h 2286000"/>
                <a:gd name="connsiteX37" fmla="*/ 717550 w 1841500"/>
                <a:gd name="connsiteY37" fmla="*/ 1327150 h 2286000"/>
                <a:gd name="connsiteX38" fmla="*/ 666750 w 1841500"/>
                <a:gd name="connsiteY38" fmla="*/ 1282700 h 2286000"/>
                <a:gd name="connsiteX39" fmla="*/ 660400 w 1841500"/>
                <a:gd name="connsiteY39" fmla="*/ 1054100 h 2286000"/>
                <a:gd name="connsiteX40" fmla="*/ 484981 w 1841500"/>
                <a:gd name="connsiteY40" fmla="*/ 937419 h 2286000"/>
                <a:gd name="connsiteX41" fmla="*/ 457200 w 1841500"/>
                <a:gd name="connsiteY41" fmla="*/ 869950 h 2286000"/>
                <a:gd name="connsiteX42" fmla="*/ 19050 w 1841500"/>
                <a:gd name="connsiteY42" fmla="*/ 749300 h 2286000"/>
                <a:gd name="connsiteX43" fmla="*/ 57150 w 1841500"/>
                <a:gd name="connsiteY43" fmla="*/ 590550 h 2286000"/>
                <a:gd name="connsiteX44" fmla="*/ 12700 w 1841500"/>
                <a:gd name="connsiteY44" fmla="*/ 520700 h 2286000"/>
                <a:gd name="connsiteX45" fmla="*/ 0 w 1841500"/>
                <a:gd name="connsiteY45" fmla="*/ 393700 h 2286000"/>
                <a:gd name="connsiteX46" fmla="*/ 88900 w 1841500"/>
                <a:gd name="connsiteY46" fmla="*/ 323850 h 2286000"/>
                <a:gd name="connsiteX47" fmla="*/ 209550 w 1841500"/>
                <a:gd name="connsiteY47" fmla="*/ 330200 h 2286000"/>
                <a:gd name="connsiteX48" fmla="*/ 342900 w 1841500"/>
                <a:gd name="connsiteY48" fmla="*/ 114300 h 2286000"/>
                <a:gd name="connsiteX49" fmla="*/ 323850 w 1841500"/>
                <a:gd name="connsiteY49" fmla="*/ 0 h 2286000"/>
                <a:gd name="connsiteX50" fmla="*/ 495300 w 1841500"/>
                <a:gd name="connsiteY50" fmla="*/ 0 h 2286000"/>
                <a:gd name="connsiteX51" fmla="*/ 508000 w 1841500"/>
                <a:gd name="connsiteY51" fmla="*/ 107950 h 2286000"/>
                <a:gd name="connsiteX52" fmla="*/ 596900 w 1841500"/>
                <a:gd name="connsiteY52" fmla="*/ 133350 h 2286000"/>
                <a:gd name="connsiteX53" fmla="*/ 730250 w 1841500"/>
                <a:gd name="connsiteY53" fmla="*/ 165100 h 2286000"/>
                <a:gd name="connsiteX54" fmla="*/ 781050 w 1841500"/>
                <a:gd name="connsiteY54" fmla="*/ 127000 h 2286000"/>
                <a:gd name="connsiteX55" fmla="*/ 746495 w 1841500"/>
                <a:gd name="connsiteY55" fmla="*/ 435656 h 2286000"/>
                <a:gd name="connsiteX56" fmla="*/ 791374 w 1841500"/>
                <a:gd name="connsiteY56" fmla="*/ 564254 h 2286000"/>
                <a:gd name="connsiteX57" fmla="*/ 876300 w 1841500"/>
                <a:gd name="connsiteY57" fmla="*/ 628650 h 2286000"/>
                <a:gd name="connsiteX58" fmla="*/ 887675 w 1841500"/>
                <a:gd name="connsiteY58" fmla="*/ 804969 h 2286000"/>
                <a:gd name="connsiteX59" fmla="*/ 1041400 w 1841500"/>
                <a:gd name="connsiteY59" fmla="*/ 742950 h 2286000"/>
                <a:gd name="connsiteX60" fmla="*/ 1038011 w 1841500"/>
                <a:gd name="connsiteY60" fmla="*/ 690825 h 2286000"/>
                <a:gd name="connsiteX61" fmla="*/ 1111250 w 1841500"/>
                <a:gd name="connsiteY61" fmla="*/ 661140 h 2286000"/>
                <a:gd name="connsiteX62" fmla="*/ 1130300 w 1841500"/>
                <a:gd name="connsiteY62" fmla="*/ 546100 h 2286000"/>
                <a:gd name="connsiteX63" fmla="*/ 1289050 w 1841500"/>
                <a:gd name="connsiteY63" fmla="*/ 488950 h 2286000"/>
                <a:gd name="connsiteX0" fmla="*/ 1289050 w 1841500"/>
                <a:gd name="connsiteY0" fmla="*/ 488950 h 2286000"/>
                <a:gd name="connsiteX1" fmla="*/ 1416050 w 1841500"/>
                <a:gd name="connsiteY1" fmla="*/ 603250 h 2286000"/>
                <a:gd name="connsiteX2" fmla="*/ 1517650 w 1841500"/>
                <a:gd name="connsiteY2" fmla="*/ 844550 h 2286000"/>
                <a:gd name="connsiteX3" fmla="*/ 1428750 w 1841500"/>
                <a:gd name="connsiteY3" fmla="*/ 908050 h 2286000"/>
                <a:gd name="connsiteX4" fmla="*/ 1536700 w 1841500"/>
                <a:gd name="connsiteY4" fmla="*/ 1123950 h 2286000"/>
                <a:gd name="connsiteX5" fmla="*/ 1771650 w 1841500"/>
                <a:gd name="connsiteY5" fmla="*/ 1200150 h 2286000"/>
                <a:gd name="connsiteX6" fmla="*/ 1714500 w 1841500"/>
                <a:gd name="connsiteY6" fmla="*/ 1346200 h 2286000"/>
                <a:gd name="connsiteX7" fmla="*/ 1778000 w 1841500"/>
                <a:gd name="connsiteY7" fmla="*/ 1428750 h 2286000"/>
                <a:gd name="connsiteX8" fmla="*/ 1758950 w 1841500"/>
                <a:gd name="connsiteY8" fmla="*/ 1536700 h 2286000"/>
                <a:gd name="connsiteX9" fmla="*/ 1841500 w 1841500"/>
                <a:gd name="connsiteY9" fmla="*/ 1625600 h 2286000"/>
                <a:gd name="connsiteX10" fmla="*/ 1835150 w 1841500"/>
                <a:gd name="connsiteY10" fmla="*/ 1714500 h 2286000"/>
                <a:gd name="connsiteX11" fmla="*/ 1765300 w 1841500"/>
                <a:gd name="connsiteY11" fmla="*/ 1720850 h 2286000"/>
                <a:gd name="connsiteX12" fmla="*/ 1758950 w 1841500"/>
                <a:gd name="connsiteY12" fmla="*/ 1943100 h 2286000"/>
                <a:gd name="connsiteX13" fmla="*/ 1689100 w 1841500"/>
                <a:gd name="connsiteY13" fmla="*/ 1974850 h 2286000"/>
                <a:gd name="connsiteX14" fmla="*/ 1644650 w 1841500"/>
                <a:gd name="connsiteY14" fmla="*/ 2127250 h 2286000"/>
                <a:gd name="connsiteX15" fmla="*/ 1663700 w 1841500"/>
                <a:gd name="connsiteY15" fmla="*/ 2260600 h 2286000"/>
                <a:gd name="connsiteX16" fmla="*/ 1593850 w 1841500"/>
                <a:gd name="connsiteY16" fmla="*/ 2286000 h 2286000"/>
                <a:gd name="connsiteX17" fmla="*/ 1435100 w 1841500"/>
                <a:gd name="connsiteY17" fmla="*/ 2209800 h 2286000"/>
                <a:gd name="connsiteX18" fmla="*/ 1346200 w 1841500"/>
                <a:gd name="connsiteY18" fmla="*/ 2222500 h 2286000"/>
                <a:gd name="connsiteX19" fmla="*/ 1219200 w 1841500"/>
                <a:gd name="connsiteY19" fmla="*/ 2171700 h 2286000"/>
                <a:gd name="connsiteX20" fmla="*/ 1212850 w 1841500"/>
                <a:gd name="connsiteY20" fmla="*/ 2101850 h 2286000"/>
                <a:gd name="connsiteX21" fmla="*/ 1111250 w 1841500"/>
                <a:gd name="connsiteY21" fmla="*/ 2057400 h 2286000"/>
                <a:gd name="connsiteX22" fmla="*/ 927100 w 1841500"/>
                <a:gd name="connsiteY22" fmla="*/ 2038350 h 2286000"/>
                <a:gd name="connsiteX23" fmla="*/ 736600 w 1841500"/>
                <a:gd name="connsiteY23" fmla="*/ 2089150 h 2286000"/>
                <a:gd name="connsiteX24" fmla="*/ 660400 w 1841500"/>
                <a:gd name="connsiteY24" fmla="*/ 2063750 h 2286000"/>
                <a:gd name="connsiteX25" fmla="*/ 657225 w 1841500"/>
                <a:gd name="connsiteY25" fmla="*/ 2018506 h 2286000"/>
                <a:gd name="connsiteX26" fmla="*/ 795338 w 1841500"/>
                <a:gd name="connsiteY26" fmla="*/ 1969294 h 2286000"/>
                <a:gd name="connsiteX27" fmla="*/ 800894 w 1841500"/>
                <a:gd name="connsiteY27" fmla="*/ 1849438 h 2286000"/>
                <a:gd name="connsiteX28" fmla="*/ 747713 w 1841500"/>
                <a:gd name="connsiteY28" fmla="*/ 1831181 h 2286000"/>
                <a:gd name="connsiteX29" fmla="*/ 798513 w 1841500"/>
                <a:gd name="connsiteY29" fmla="*/ 1640682 h 2286000"/>
                <a:gd name="connsiteX30" fmla="*/ 857250 w 1841500"/>
                <a:gd name="connsiteY30" fmla="*/ 1593850 h 2286000"/>
                <a:gd name="connsiteX31" fmla="*/ 842169 w 1841500"/>
                <a:gd name="connsiteY31" fmla="*/ 1514475 h 2286000"/>
                <a:gd name="connsiteX32" fmla="*/ 902493 w 1841500"/>
                <a:gd name="connsiteY32" fmla="*/ 1480344 h 2286000"/>
                <a:gd name="connsiteX33" fmla="*/ 887411 w 1841500"/>
                <a:gd name="connsiteY33" fmla="*/ 1412080 h 2286000"/>
                <a:gd name="connsiteX34" fmla="*/ 830263 w 1841500"/>
                <a:gd name="connsiteY34" fmla="*/ 1426369 h 2286000"/>
                <a:gd name="connsiteX35" fmla="*/ 800100 w 1841500"/>
                <a:gd name="connsiteY35" fmla="*/ 1365250 h 2286000"/>
                <a:gd name="connsiteX36" fmla="*/ 777875 w 1841500"/>
                <a:gd name="connsiteY36" fmla="*/ 1393825 h 2286000"/>
                <a:gd name="connsiteX37" fmla="*/ 717550 w 1841500"/>
                <a:gd name="connsiteY37" fmla="*/ 1327150 h 2286000"/>
                <a:gd name="connsiteX38" fmla="*/ 666750 w 1841500"/>
                <a:gd name="connsiteY38" fmla="*/ 1282700 h 2286000"/>
                <a:gd name="connsiteX39" fmla="*/ 660400 w 1841500"/>
                <a:gd name="connsiteY39" fmla="*/ 1054100 h 2286000"/>
                <a:gd name="connsiteX40" fmla="*/ 484981 w 1841500"/>
                <a:gd name="connsiteY40" fmla="*/ 937419 h 2286000"/>
                <a:gd name="connsiteX41" fmla="*/ 457200 w 1841500"/>
                <a:gd name="connsiteY41" fmla="*/ 869950 h 2286000"/>
                <a:gd name="connsiteX42" fmla="*/ 19050 w 1841500"/>
                <a:gd name="connsiteY42" fmla="*/ 749300 h 2286000"/>
                <a:gd name="connsiteX43" fmla="*/ 57150 w 1841500"/>
                <a:gd name="connsiteY43" fmla="*/ 590550 h 2286000"/>
                <a:gd name="connsiteX44" fmla="*/ 12700 w 1841500"/>
                <a:gd name="connsiteY44" fmla="*/ 520700 h 2286000"/>
                <a:gd name="connsiteX45" fmla="*/ 0 w 1841500"/>
                <a:gd name="connsiteY45" fmla="*/ 393700 h 2286000"/>
                <a:gd name="connsiteX46" fmla="*/ 88900 w 1841500"/>
                <a:gd name="connsiteY46" fmla="*/ 323850 h 2286000"/>
                <a:gd name="connsiteX47" fmla="*/ 209550 w 1841500"/>
                <a:gd name="connsiteY47" fmla="*/ 330200 h 2286000"/>
                <a:gd name="connsiteX48" fmla="*/ 342900 w 1841500"/>
                <a:gd name="connsiteY48" fmla="*/ 114300 h 2286000"/>
                <a:gd name="connsiteX49" fmla="*/ 323850 w 1841500"/>
                <a:gd name="connsiteY49" fmla="*/ 0 h 2286000"/>
                <a:gd name="connsiteX50" fmla="*/ 495300 w 1841500"/>
                <a:gd name="connsiteY50" fmla="*/ 0 h 2286000"/>
                <a:gd name="connsiteX51" fmla="*/ 508000 w 1841500"/>
                <a:gd name="connsiteY51" fmla="*/ 107950 h 2286000"/>
                <a:gd name="connsiteX52" fmla="*/ 596900 w 1841500"/>
                <a:gd name="connsiteY52" fmla="*/ 133350 h 2286000"/>
                <a:gd name="connsiteX53" fmla="*/ 730250 w 1841500"/>
                <a:gd name="connsiteY53" fmla="*/ 165100 h 2286000"/>
                <a:gd name="connsiteX54" fmla="*/ 781050 w 1841500"/>
                <a:gd name="connsiteY54" fmla="*/ 127000 h 2286000"/>
                <a:gd name="connsiteX55" fmla="*/ 746495 w 1841500"/>
                <a:gd name="connsiteY55" fmla="*/ 435656 h 2286000"/>
                <a:gd name="connsiteX56" fmla="*/ 791374 w 1841500"/>
                <a:gd name="connsiteY56" fmla="*/ 564254 h 2286000"/>
                <a:gd name="connsiteX57" fmla="*/ 876300 w 1841500"/>
                <a:gd name="connsiteY57" fmla="*/ 628650 h 2286000"/>
                <a:gd name="connsiteX58" fmla="*/ 887675 w 1841500"/>
                <a:gd name="connsiteY58" fmla="*/ 804969 h 2286000"/>
                <a:gd name="connsiteX59" fmla="*/ 1041400 w 1841500"/>
                <a:gd name="connsiteY59" fmla="*/ 742950 h 2286000"/>
                <a:gd name="connsiteX60" fmla="*/ 1038011 w 1841500"/>
                <a:gd name="connsiteY60" fmla="*/ 690825 h 2286000"/>
                <a:gd name="connsiteX61" fmla="*/ 1168400 w 1841500"/>
                <a:gd name="connsiteY61" fmla="*/ 706384 h 2286000"/>
                <a:gd name="connsiteX62" fmla="*/ 1130300 w 1841500"/>
                <a:gd name="connsiteY62" fmla="*/ 546100 h 2286000"/>
                <a:gd name="connsiteX63" fmla="*/ 1289050 w 1841500"/>
                <a:gd name="connsiteY63" fmla="*/ 488950 h 2286000"/>
                <a:gd name="connsiteX0" fmla="*/ 1289050 w 1841500"/>
                <a:gd name="connsiteY0" fmla="*/ 488950 h 2286000"/>
                <a:gd name="connsiteX1" fmla="*/ 1416050 w 1841500"/>
                <a:gd name="connsiteY1" fmla="*/ 603250 h 2286000"/>
                <a:gd name="connsiteX2" fmla="*/ 1517650 w 1841500"/>
                <a:gd name="connsiteY2" fmla="*/ 844550 h 2286000"/>
                <a:gd name="connsiteX3" fmla="*/ 1428750 w 1841500"/>
                <a:gd name="connsiteY3" fmla="*/ 908050 h 2286000"/>
                <a:gd name="connsiteX4" fmla="*/ 1536700 w 1841500"/>
                <a:gd name="connsiteY4" fmla="*/ 1123950 h 2286000"/>
                <a:gd name="connsiteX5" fmla="*/ 1771650 w 1841500"/>
                <a:gd name="connsiteY5" fmla="*/ 1200150 h 2286000"/>
                <a:gd name="connsiteX6" fmla="*/ 1714500 w 1841500"/>
                <a:gd name="connsiteY6" fmla="*/ 1346200 h 2286000"/>
                <a:gd name="connsiteX7" fmla="*/ 1778000 w 1841500"/>
                <a:gd name="connsiteY7" fmla="*/ 1428750 h 2286000"/>
                <a:gd name="connsiteX8" fmla="*/ 1758950 w 1841500"/>
                <a:gd name="connsiteY8" fmla="*/ 1536700 h 2286000"/>
                <a:gd name="connsiteX9" fmla="*/ 1841500 w 1841500"/>
                <a:gd name="connsiteY9" fmla="*/ 1625600 h 2286000"/>
                <a:gd name="connsiteX10" fmla="*/ 1835150 w 1841500"/>
                <a:gd name="connsiteY10" fmla="*/ 1714500 h 2286000"/>
                <a:gd name="connsiteX11" fmla="*/ 1765300 w 1841500"/>
                <a:gd name="connsiteY11" fmla="*/ 1720850 h 2286000"/>
                <a:gd name="connsiteX12" fmla="*/ 1758950 w 1841500"/>
                <a:gd name="connsiteY12" fmla="*/ 1943100 h 2286000"/>
                <a:gd name="connsiteX13" fmla="*/ 1689100 w 1841500"/>
                <a:gd name="connsiteY13" fmla="*/ 1974850 h 2286000"/>
                <a:gd name="connsiteX14" fmla="*/ 1644650 w 1841500"/>
                <a:gd name="connsiteY14" fmla="*/ 2127250 h 2286000"/>
                <a:gd name="connsiteX15" fmla="*/ 1663700 w 1841500"/>
                <a:gd name="connsiteY15" fmla="*/ 2260600 h 2286000"/>
                <a:gd name="connsiteX16" fmla="*/ 1593850 w 1841500"/>
                <a:gd name="connsiteY16" fmla="*/ 2286000 h 2286000"/>
                <a:gd name="connsiteX17" fmla="*/ 1435100 w 1841500"/>
                <a:gd name="connsiteY17" fmla="*/ 2209800 h 2286000"/>
                <a:gd name="connsiteX18" fmla="*/ 1346200 w 1841500"/>
                <a:gd name="connsiteY18" fmla="*/ 2222500 h 2286000"/>
                <a:gd name="connsiteX19" fmla="*/ 1219200 w 1841500"/>
                <a:gd name="connsiteY19" fmla="*/ 2171700 h 2286000"/>
                <a:gd name="connsiteX20" fmla="*/ 1212850 w 1841500"/>
                <a:gd name="connsiteY20" fmla="*/ 2101850 h 2286000"/>
                <a:gd name="connsiteX21" fmla="*/ 1111250 w 1841500"/>
                <a:gd name="connsiteY21" fmla="*/ 2057400 h 2286000"/>
                <a:gd name="connsiteX22" fmla="*/ 927100 w 1841500"/>
                <a:gd name="connsiteY22" fmla="*/ 2038350 h 2286000"/>
                <a:gd name="connsiteX23" fmla="*/ 736600 w 1841500"/>
                <a:gd name="connsiteY23" fmla="*/ 2089150 h 2286000"/>
                <a:gd name="connsiteX24" fmla="*/ 660400 w 1841500"/>
                <a:gd name="connsiteY24" fmla="*/ 2063750 h 2286000"/>
                <a:gd name="connsiteX25" fmla="*/ 657225 w 1841500"/>
                <a:gd name="connsiteY25" fmla="*/ 2018506 h 2286000"/>
                <a:gd name="connsiteX26" fmla="*/ 795338 w 1841500"/>
                <a:gd name="connsiteY26" fmla="*/ 1969294 h 2286000"/>
                <a:gd name="connsiteX27" fmla="*/ 800894 w 1841500"/>
                <a:gd name="connsiteY27" fmla="*/ 1849438 h 2286000"/>
                <a:gd name="connsiteX28" fmla="*/ 747713 w 1841500"/>
                <a:gd name="connsiteY28" fmla="*/ 1831181 h 2286000"/>
                <a:gd name="connsiteX29" fmla="*/ 798513 w 1841500"/>
                <a:gd name="connsiteY29" fmla="*/ 1640682 h 2286000"/>
                <a:gd name="connsiteX30" fmla="*/ 857250 w 1841500"/>
                <a:gd name="connsiteY30" fmla="*/ 1593850 h 2286000"/>
                <a:gd name="connsiteX31" fmla="*/ 842169 w 1841500"/>
                <a:gd name="connsiteY31" fmla="*/ 1514475 h 2286000"/>
                <a:gd name="connsiteX32" fmla="*/ 902493 w 1841500"/>
                <a:gd name="connsiteY32" fmla="*/ 1480344 h 2286000"/>
                <a:gd name="connsiteX33" fmla="*/ 887411 w 1841500"/>
                <a:gd name="connsiteY33" fmla="*/ 1412080 h 2286000"/>
                <a:gd name="connsiteX34" fmla="*/ 830263 w 1841500"/>
                <a:gd name="connsiteY34" fmla="*/ 1426369 h 2286000"/>
                <a:gd name="connsiteX35" fmla="*/ 800100 w 1841500"/>
                <a:gd name="connsiteY35" fmla="*/ 1365250 h 2286000"/>
                <a:gd name="connsiteX36" fmla="*/ 777875 w 1841500"/>
                <a:gd name="connsiteY36" fmla="*/ 1393825 h 2286000"/>
                <a:gd name="connsiteX37" fmla="*/ 717550 w 1841500"/>
                <a:gd name="connsiteY37" fmla="*/ 1327150 h 2286000"/>
                <a:gd name="connsiteX38" fmla="*/ 666750 w 1841500"/>
                <a:gd name="connsiteY38" fmla="*/ 1282700 h 2286000"/>
                <a:gd name="connsiteX39" fmla="*/ 660400 w 1841500"/>
                <a:gd name="connsiteY39" fmla="*/ 1054100 h 2286000"/>
                <a:gd name="connsiteX40" fmla="*/ 484981 w 1841500"/>
                <a:gd name="connsiteY40" fmla="*/ 937419 h 2286000"/>
                <a:gd name="connsiteX41" fmla="*/ 457200 w 1841500"/>
                <a:gd name="connsiteY41" fmla="*/ 869950 h 2286000"/>
                <a:gd name="connsiteX42" fmla="*/ 19050 w 1841500"/>
                <a:gd name="connsiteY42" fmla="*/ 749300 h 2286000"/>
                <a:gd name="connsiteX43" fmla="*/ 57150 w 1841500"/>
                <a:gd name="connsiteY43" fmla="*/ 590550 h 2286000"/>
                <a:gd name="connsiteX44" fmla="*/ 12700 w 1841500"/>
                <a:gd name="connsiteY44" fmla="*/ 520700 h 2286000"/>
                <a:gd name="connsiteX45" fmla="*/ 0 w 1841500"/>
                <a:gd name="connsiteY45" fmla="*/ 393700 h 2286000"/>
                <a:gd name="connsiteX46" fmla="*/ 88900 w 1841500"/>
                <a:gd name="connsiteY46" fmla="*/ 323850 h 2286000"/>
                <a:gd name="connsiteX47" fmla="*/ 209550 w 1841500"/>
                <a:gd name="connsiteY47" fmla="*/ 330200 h 2286000"/>
                <a:gd name="connsiteX48" fmla="*/ 342900 w 1841500"/>
                <a:gd name="connsiteY48" fmla="*/ 114300 h 2286000"/>
                <a:gd name="connsiteX49" fmla="*/ 323850 w 1841500"/>
                <a:gd name="connsiteY49" fmla="*/ 0 h 2286000"/>
                <a:gd name="connsiteX50" fmla="*/ 495300 w 1841500"/>
                <a:gd name="connsiteY50" fmla="*/ 0 h 2286000"/>
                <a:gd name="connsiteX51" fmla="*/ 508000 w 1841500"/>
                <a:gd name="connsiteY51" fmla="*/ 107950 h 2286000"/>
                <a:gd name="connsiteX52" fmla="*/ 596900 w 1841500"/>
                <a:gd name="connsiteY52" fmla="*/ 133350 h 2286000"/>
                <a:gd name="connsiteX53" fmla="*/ 730250 w 1841500"/>
                <a:gd name="connsiteY53" fmla="*/ 165100 h 2286000"/>
                <a:gd name="connsiteX54" fmla="*/ 781050 w 1841500"/>
                <a:gd name="connsiteY54" fmla="*/ 127000 h 2286000"/>
                <a:gd name="connsiteX55" fmla="*/ 746495 w 1841500"/>
                <a:gd name="connsiteY55" fmla="*/ 435656 h 2286000"/>
                <a:gd name="connsiteX56" fmla="*/ 791374 w 1841500"/>
                <a:gd name="connsiteY56" fmla="*/ 564254 h 2286000"/>
                <a:gd name="connsiteX57" fmla="*/ 876300 w 1841500"/>
                <a:gd name="connsiteY57" fmla="*/ 628650 h 2286000"/>
                <a:gd name="connsiteX58" fmla="*/ 887675 w 1841500"/>
                <a:gd name="connsiteY58" fmla="*/ 804969 h 2286000"/>
                <a:gd name="connsiteX59" fmla="*/ 1041400 w 1841500"/>
                <a:gd name="connsiteY59" fmla="*/ 742950 h 2286000"/>
                <a:gd name="connsiteX60" fmla="*/ 1038011 w 1841500"/>
                <a:gd name="connsiteY60" fmla="*/ 690825 h 2286000"/>
                <a:gd name="connsiteX61" fmla="*/ 1168400 w 1841500"/>
                <a:gd name="connsiteY61" fmla="*/ 706384 h 2286000"/>
                <a:gd name="connsiteX62" fmla="*/ 1094581 w 1841500"/>
                <a:gd name="connsiteY62" fmla="*/ 621506 h 2286000"/>
                <a:gd name="connsiteX63" fmla="*/ 1130300 w 1841500"/>
                <a:gd name="connsiteY63" fmla="*/ 546100 h 2286000"/>
                <a:gd name="connsiteX64" fmla="*/ 1289050 w 1841500"/>
                <a:gd name="connsiteY64" fmla="*/ 488950 h 2286000"/>
                <a:gd name="connsiteX0" fmla="*/ 1289050 w 1841500"/>
                <a:gd name="connsiteY0" fmla="*/ 488950 h 2286000"/>
                <a:gd name="connsiteX1" fmla="*/ 1416050 w 1841500"/>
                <a:gd name="connsiteY1" fmla="*/ 603250 h 2286000"/>
                <a:gd name="connsiteX2" fmla="*/ 1517650 w 1841500"/>
                <a:gd name="connsiteY2" fmla="*/ 844550 h 2286000"/>
                <a:gd name="connsiteX3" fmla="*/ 1428750 w 1841500"/>
                <a:gd name="connsiteY3" fmla="*/ 908050 h 2286000"/>
                <a:gd name="connsiteX4" fmla="*/ 1536700 w 1841500"/>
                <a:gd name="connsiteY4" fmla="*/ 1123950 h 2286000"/>
                <a:gd name="connsiteX5" fmla="*/ 1771650 w 1841500"/>
                <a:gd name="connsiteY5" fmla="*/ 1200150 h 2286000"/>
                <a:gd name="connsiteX6" fmla="*/ 1714500 w 1841500"/>
                <a:gd name="connsiteY6" fmla="*/ 1346200 h 2286000"/>
                <a:gd name="connsiteX7" fmla="*/ 1778000 w 1841500"/>
                <a:gd name="connsiteY7" fmla="*/ 1428750 h 2286000"/>
                <a:gd name="connsiteX8" fmla="*/ 1758950 w 1841500"/>
                <a:gd name="connsiteY8" fmla="*/ 1536700 h 2286000"/>
                <a:gd name="connsiteX9" fmla="*/ 1841500 w 1841500"/>
                <a:gd name="connsiteY9" fmla="*/ 1625600 h 2286000"/>
                <a:gd name="connsiteX10" fmla="*/ 1835150 w 1841500"/>
                <a:gd name="connsiteY10" fmla="*/ 1714500 h 2286000"/>
                <a:gd name="connsiteX11" fmla="*/ 1765300 w 1841500"/>
                <a:gd name="connsiteY11" fmla="*/ 1720850 h 2286000"/>
                <a:gd name="connsiteX12" fmla="*/ 1758950 w 1841500"/>
                <a:gd name="connsiteY12" fmla="*/ 1943100 h 2286000"/>
                <a:gd name="connsiteX13" fmla="*/ 1689100 w 1841500"/>
                <a:gd name="connsiteY13" fmla="*/ 1974850 h 2286000"/>
                <a:gd name="connsiteX14" fmla="*/ 1644650 w 1841500"/>
                <a:gd name="connsiteY14" fmla="*/ 2127250 h 2286000"/>
                <a:gd name="connsiteX15" fmla="*/ 1663700 w 1841500"/>
                <a:gd name="connsiteY15" fmla="*/ 2260600 h 2286000"/>
                <a:gd name="connsiteX16" fmla="*/ 1593850 w 1841500"/>
                <a:gd name="connsiteY16" fmla="*/ 2286000 h 2286000"/>
                <a:gd name="connsiteX17" fmla="*/ 1435100 w 1841500"/>
                <a:gd name="connsiteY17" fmla="*/ 2209800 h 2286000"/>
                <a:gd name="connsiteX18" fmla="*/ 1346200 w 1841500"/>
                <a:gd name="connsiteY18" fmla="*/ 2222500 h 2286000"/>
                <a:gd name="connsiteX19" fmla="*/ 1219200 w 1841500"/>
                <a:gd name="connsiteY19" fmla="*/ 2171700 h 2286000"/>
                <a:gd name="connsiteX20" fmla="*/ 1212850 w 1841500"/>
                <a:gd name="connsiteY20" fmla="*/ 2101850 h 2286000"/>
                <a:gd name="connsiteX21" fmla="*/ 1111250 w 1841500"/>
                <a:gd name="connsiteY21" fmla="*/ 2057400 h 2286000"/>
                <a:gd name="connsiteX22" fmla="*/ 927100 w 1841500"/>
                <a:gd name="connsiteY22" fmla="*/ 2038350 h 2286000"/>
                <a:gd name="connsiteX23" fmla="*/ 736600 w 1841500"/>
                <a:gd name="connsiteY23" fmla="*/ 2089150 h 2286000"/>
                <a:gd name="connsiteX24" fmla="*/ 660400 w 1841500"/>
                <a:gd name="connsiteY24" fmla="*/ 2063750 h 2286000"/>
                <a:gd name="connsiteX25" fmla="*/ 657225 w 1841500"/>
                <a:gd name="connsiteY25" fmla="*/ 2018506 h 2286000"/>
                <a:gd name="connsiteX26" fmla="*/ 795338 w 1841500"/>
                <a:gd name="connsiteY26" fmla="*/ 1969294 h 2286000"/>
                <a:gd name="connsiteX27" fmla="*/ 800894 w 1841500"/>
                <a:gd name="connsiteY27" fmla="*/ 1849438 h 2286000"/>
                <a:gd name="connsiteX28" fmla="*/ 747713 w 1841500"/>
                <a:gd name="connsiteY28" fmla="*/ 1831181 h 2286000"/>
                <a:gd name="connsiteX29" fmla="*/ 798513 w 1841500"/>
                <a:gd name="connsiteY29" fmla="*/ 1640682 h 2286000"/>
                <a:gd name="connsiteX30" fmla="*/ 857250 w 1841500"/>
                <a:gd name="connsiteY30" fmla="*/ 1593850 h 2286000"/>
                <a:gd name="connsiteX31" fmla="*/ 842169 w 1841500"/>
                <a:gd name="connsiteY31" fmla="*/ 1514475 h 2286000"/>
                <a:gd name="connsiteX32" fmla="*/ 902493 w 1841500"/>
                <a:gd name="connsiteY32" fmla="*/ 1480344 h 2286000"/>
                <a:gd name="connsiteX33" fmla="*/ 887411 w 1841500"/>
                <a:gd name="connsiteY33" fmla="*/ 1412080 h 2286000"/>
                <a:gd name="connsiteX34" fmla="*/ 830263 w 1841500"/>
                <a:gd name="connsiteY34" fmla="*/ 1426369 h 2286000"/>
                <a:gd name="connsiteX35" fmla="*/ 800100 w 1841500"/>
                <a:gd name="connsiteY35" fmla="*/ 1365250 h 2286000"/>
                <a:gd name="connsiteX36" fmla="*/ 777875 w 1841500"/>
                <a:gd name="connsiteY36" fmla="*/ 1393825 h 2286000"/>
                <a:gd name="connsiteX37" fmla="*/ 717550 w 1841500"/>
                <a:gd name="connsiteY37" fmla="*/ 1327150 h 2286000"/>
                <a:gd name="connsiteX38" fmla="*/ 666750 w 1841500"/>
                <a:gd name="connsiteY38" fmla="*/ 1282700 h 2286000"/>
                <a:gd name="connsiteX39" fmla="*/ 660400 w 1841500"/>
                <a:gd name="connsiteY39" fmla="*/ 1054100 h 2286000"/>
                <a:gd name="connsiteX40" fmla="*/ 484981 w 1841500"/>
                <a:gd name="connsiteY40" fmla="*/ 937419 h 2286000"/>
                <a:gd name="connsiteX41" fmla="*/ 457200 w 1841500"/>
                <a:gd name="connsiteY41" fmla="*/ 869950 h 2286000"/>
                <a:gd name="connsiteX42" fmla="*/ 19050 w 1841500"/>
                <a:gd name="connsiteY42" fmla="*/ 749300 h 2286000"/>
                <a:gd name="connsiteX43" fmla="*/ 57150 w 1841500"/>
                <a:gd name="connsiteY43" fmla="*/ 590550 h 2286000"/>
                <a:gd name="connsiteX44" fmla="*/ 12700 w 1841500"/>
                <a:gd name="connsiteY44" fmla="*/ 520700 h 2286000"/>
                <a:gd name="connsiteX45" fmla="*/ 0 w 1841500"/>
                <a:gd name="connsiteY45" fmla="*/ 393700 h 2286000"/>
                <a:gd name="connsiteX46" fmla="*/ 88900 w 1841500"/>
                <a:gd name="connsiteY46" fmla="*/ 323850 h 2286000"/>
                <a:gd name="connsiteX47" fmla="*/ 209550 w 1841500"/>
                <a:gd name="connsiteY47" fmla="*/ 330200 h 2286000"/>
                <a:gd name="connsiteX48" fmla="*/ 342900 w 1841500"/>
                <a:gd name="connsiteY48" fmla="*/ 114300 h 2286000"/>
                <a:gd name="connsiteX49" fmla="*/ 323850 w 1841500"/>
                <a:gd name="connsiteY49" fmla="*/ 0 h 2286000"/>
                <a:gd name="connsiteX50" fmla="*/ 495300 w 1841500"/>
                <a:gd name="connsiteY50" fmla="*/ 0 h 2286000"/>
                <a:gd name="connsiteX51" fmla="*/ 508000 w 1841500"/>
                <a:gd name="connsiteY51" fmla="*/ 107950 h 2286000"/>
                <a:gd name="connsiteX52" fmla="*/ 596900 w 1841500"/>
                <a:gd name="connsiteY52" fmla="*/ 133350 h 2286000"/>
                <a:gd name="connsiteX53" fmla="*/ 730250 w 1841500"/>
                <a:gd name="connsiteY53" fmla="*/ 165100 h 2286000"/>
                <a:gd name="connsiteX54" fmla="*/ 781050 w 1841500"/>
                <a:gd name="connsiteY54" fmla="*/ 127000 h 2286000"/>
                <a:gd name="connsiteX55" fmla="*/ 746495 w 1841500"/>
                <a:gd name="connsiteY55" fmla="*/ 435656 h 2286000"/>
                <a:gd name="connsiteX56" fmla="*/ 791374 w 1841500"/>
                <a:gd name="connsiteY56" fmla="*/ 564254 h 2286000"/>
                <a:gd name="connsiteX57" fmla="*/ 876300 w 1841500"/>
                <a:gd name="connsiteY57" fmla="*/ 628650 h 2286000"/>
                <a:gd name="connsiteX58" fmla="*/ 887675 w 1841500"/>
                <a:gd name="connsiteY58" fmla="*/ 804969 h 2286000"/>
                <a:gd name="connsiteX59" fmla="*/ 1041400 w 1841500"/>
                <a:gd name="connsiteY59" fmla="*/ 742950 h 2286000"/>
                <a:gd name="connsiteX60" fmla="*/ 1038011 w 1841500"/>
                <a:gd name="connsiteY60" fmla="*/ 690825 h 2286000"/>
                <a:gd name="connsiteX61" fmla="*/ 1092200 w 1841500"/>
                <a:gd name="connsiteY61" fmla="*/ 661140 h 2286000"/>
                <a:gd name="connsiteX62" fmla="*/ 1094581 w 1841500"/>
                <a:gd name="connsiteY62" fmla="*/ 621506 h 2286000"/>
                <a:gd name="connsiteX63" fmla="*/ 1130300 w 1841500"/>
                <a:gd name="connsiteY63" fmla="*/ 546100 h 2286000"/>
                <a:gd name="connsiteX64" fmla="*/ 1289050 w 1841500"/>
                <a:gd name="connsiteY64" fmla="*/ 488950 h 2286000"/>
                <a:gd name="connsiteX0" fmla="*/ 1289050 w 1841500"/>
                <a:gd name="connsiteY0" fmla="*/ 488950 h 2286000"/>
                <a:gd name="connsiteX1" fmla="*/ 1416050 w 1841500"/>
                <a:gd name="connsiteY1" fmla="*/ 603250 h 2286000"/>
                <a:gd name="connsiteX2" fmla="*/ 1517650 w 1841500"/>
                <a:gd name="connsiteY2" fmla="*/ 844550 h 2286000"/>
                <a:gd name="connsiteX3" fmla="*/ 1428750 w 1841500"/>
                <a:gd name="connsiteY3" fmla="*/ 908050 h 2286000"/>
                <a:gd name="connsiteX4" fmla="*/ 1536700 w 1841500"/>
                <a:gd name="connsiteY4" fmla="*/ 1123950 h 2286000"/>
                <a:gd name="connsiteX5" fmla="*/ 1771650 w 1841500"/>
                <a:gd name="connsiteY5" fmla="*/ 1200150 h 2286000"/>
                <a:gd name="connsiteX6" fmla="*/ 1714500 w 1841500"/>
                <a:gd name="connsiteY6" fmla="*/ 1346200 h 2286000"/>
                <a:gd name="connsiteX7" fmla="*/ 1778000 w 1841500"/>
                <a:gd name="connsiteY7" fmla="*/ 1428750 h 2286000"/>
                <a:gd name="connsiteX8" fmla="*/ 1758950 w 1841500"/>
                <a:gd name="connsiteY8" fmla="*/ 1536700 h 2286000"/>
                <a:gd name="connsiteX9" fmla="*/ 1841500 w 1841500"/>
                <a:gd name="connsiteY9" fmla="*/ 1625600 h 2286000"/>
                <a:gd name="connsiteX10" fmla="*/ 1835150 w 1841500"/>
                <a:gd name="connsiteY10" fmla="*/ 1714500 h 2286000"/>
                <a:gd name="connsiteX11" fmla="*/ 1765300 w 1841500"/>
                <a:gd name="connsiteY11" fmla="*/ 1720850 h 2286000"/>
                <a:gd name="connsiteX12" fmla="*/ 1758950 w 1841500"/>
                <a:gd name="connsiteY12" fmla="*/ 1943100 h 2286000"/>
                <a:gd name="connsiteX13" fmla="*/ 1689100 w 1841500"/>
                <a:gd name="connsiteY13" fmla="*/ 1974850 h 2286000"/>
                <a:gd name="connsiteX14" fmla="*/ 1644650 w 1841500"/>
                <a:gd name="connsiteY14" fmla="*/ 2127250 h 2286000"/>
                <a:gd name="connsiteX15" fmla="*/ 1663700 w 1841500"/>
                <a:gd name="connsiteY15" fmla="*/ 2260600 h 2286000"/>
                <a:gd name="connsiteX16" fmla="*/ 1593850 w 1841500"/>
                <a:gd name="connsiteY16" fmla="*/ 2286000 h 2286000"/>
                <a:gd name="connsiteX17" fmla="*/ 1435100 w 1841500"/>
                <a:gd name="connsiteY17" fmla="*/ 2209800 h 2286000"/>
                <a:gd name="connsiteX18" fmla="*/ 1346200 w 1841500"/>
                <a:gd name="connsiteY18" fmla="*/ 2222500 h 2286000"/>
                <a:gd name="connsiteX19" fmla="*/ 1219200 w 1841500"/>
                <a:gd name="connsiteY19" fmla="*/ 2171700 h 2286000"/>
                <a:gd name="connsiteX20" fmla="*/ 1212850 w 1841500"/>
                <a:gd name="connsiteY20" fmla="*/ 2101850 h 2286000"/>
                <a:gd name="connsiteX21" fmla="*/ 1111250 w 1841500"/>
                <a:gd name="connsiteY21" fmla="*/ 2057400 h 2286000"/>
                <a:gd name="connsiteX22" fmla="*/ 927100 w 1841500"/>
                <a:gd name="connsiteY22" fmla="*/ 2038350 h 2286000"/>
                <a:gd name="connsiteX23" fmla="*/ 736600 w 1841500"/>
                <a:gd name="connsiteY23" fmla="*/ 2089150 h 2286000"/>
                <a:gd name="connsiteX24" fmla="*/ 660400 w 1841500"/>
                <a:gd name="connsiteY24" fmla="*/ 2063750 h 2286000"/>
                <a:gd name="connsiteX25" fmla="*/ 657225 w 1841500"/>
                <a:gd name="connsiteY25" fmla="*/ 2018506 h 2286000"/>
                <a:gd name="connsiteX26" fmla="*/ 795338 w 1841500"/>
                <a:gd name="connsiteY26" fmla="*/ 1969294 h 2286000"/>
                <a:gd name="connsiteX27" fmla="*/ 800894 w 1841500"/>
                <a:gd name="connsiteY27" fmla="*/ 1849438 h 2286000"/>
                <a:gd name="connsiteX28" fmla="*/ 747713 w 1841500"/>
                <a:gd name="connsiteY28" fmla="*/ 1831181 h 2286000"/>
                <a:gd name="connsiteX29" fmla="*/ 798513 w 1841500"/>
                <a:gd name="connsiteY29" fmla="*/ 1640682 h 2286000"/>
                <a:gd name="connsiteX30" fmla="*/ 857250 w 1841500"/>
                <a:gd name="connsiteY30" fmla="*/ 1593850 h 2286000"/>
                <a:gd name="connsiteX31" fmla="*/ 842169 w 1841500"/>
                <a:gd name="connsiteY31" fmla="*/ 1514475 h 2286000"/>
                <a:gd name="connsiteX32" fmla="*/ 902493 w 1841500"/>
                <a:gd name="connsiteY32" fmla="*/ 1480344 h 2286000"/>
                <a:gd name="connsiteX33" fmla="*/ 887411 w 1841500"/>
                <a:gd name="connsiteY33" fmla="*/ 1412080 h 2286000"/>
                <a:gd name="connsiteX34" fmla="*/ 830263 w 1841500"/>
                <a:gd name="connsiteY34" fmla="*/ 1426369 h 2286000"/>
                <a:gd name="connsiteX35" fmla="*/ 800100 w 1841500"/>
                <a:gd name="connsiteY35" fmla="*/ 1365250 h 2286000"/>
                <a:gd name="connsiteX36" fmla="*/ 777875 w 1841500"/>
                <a:gd name="connsiteY36" fmla="*/ 1393825 h 2286000"/>
                <a:gd name="connsiteX37" fmla="*/ 717550 w 1841500"/>
                <a:gd name="connsiteY37" fmla="*/ 1327150 h 2286000"/>
                <a:gd name="connsiteX38" fmla="*/ 666750 w 1841500"/>
                <a:gd name="connsiteY38" fmla="*/ 1282700 h 2286000"/>
                <a:gd name="connsiteX39" fmla="*/ 660400 w 1841500"/>
                <a:gd name="connsiteY39" fmla="*/ 1054100 h 2286000"/>
                <a:gd name="connsiteX40" fmla="*/ 484981 w 1841500"/>
                <a:gd name="connsiteY40" fmla="*/ 937419 h 2286000"/>
                <a:gd name="connsiteX41" fmla="*/ 457200 w 1841500"/>
                <a:gd name="connsiteY41" fmla="*/ 869950 h 2286000"/>
                <a:gd name="connsiteX42" fmla="*/ 19050 w 1841500"/>
                <a:gd name="connsiteY42" fmla="*/ 749300 h 2286000"/>
                <a:gd name="connsiteX43" fmla="*/ 57150 w 1841500"/>
                <a:gd name="connsiteY43" fmla="*/ 590550 h 2286000"/>
                <a:gd name="connsiteX44" fmla="*/ 12700 w 1841500"/>
                <a:gd name="connsiteY44" fmla="*/ 520700 h 2286000"/>
                <a:gd name="connsiteX45" fmla="*/ 0 w 1841500"/>
                <a:gd name="connsiteY45" fmla="*/ 393700 h 2286000"/>
                <a:gd name="connsiteX46" fmla="*/ 88900 w 1841500"/>
                <a:gd name="connsiteY46" fmla="*/ 323850 h 2286000"/>
                <a:gd name="connsiteX47" fmla="*/ 209550 w 1841500"/>
                <a:gd name="connsiteY47" fmla="*/ 330200 h 2286000"/>
                <a:gd name="connsiteX48" fmla="*/ 342900 w 1841500"/>
                <a:gd name="connsiteY48" fmla="*/ 114300 h 2286000"/>
                <a:gd name="connsiteX49" fmla="*/ 323850 w 1841500"/>
                <a:gd name="connsiteY49" fmla="*/ 0 h 2286000"/>
                <a:gd name="connsiteX50" fmla="*/ 495300 w 1841500"/>
                <a:gd name="connsiteY50" fmla="*/ 0 h 2286000"/>
                <a:gd name="connsiteX51" fmla="*/ 498475 w 1841500"/>
                <a:gd name="connsiteY51" fmla="*/ 114300 h 2286000"/>
                <a:gd name="connsiteX52" fmla="*/ 596900 w 1841500"/>
                <a:gd name="connsiteY52" fmla="*/ 133350 h 2286000"/>
                <a:gd name="connsiteX53" fmla="*/ 730250 w 1841500"/>
                <a:gd name="connsiteY53" fmla="*/ 165100 h 2286000"/>
                <a:gd name="connsiteX54" fmla="*/ 781050 w 1841500"/>
                <a:gd name="connsiteY54" fmla="*/ 127000 h 2286000"/>
                <a:gd name="connsiteX55" fmla="*/ 746495 w 1841500"/>
                <a:gd name="connsiteY55" fmla="*/ 435656 h 2286000"/>
                <a:gd name="connsiteX56" fmla="*/ 791374 w 1841500"/>
                <a:gd name="connsiteY56" fmla="*/ 564254 h 2286000"/>
                <a:gd name="connsiteX57" fmla="*/ 876300 w 1841500"/>
                <a:gd name="connsiteY57" fmla="*/ 628650 h 2286000"/>
                <a:gd name="connsiteX58" fmla="*/ 887675 w 1841500"/>
                <a:gd name="connsiteY58" fmla="*/ 804969 h 2286000"/>
                <a:gd name="connsiteX59" fmla="*/ 1041400 w 1841500"/>
                <a:gd name="connsiteY59" fmla="*/ 742950 h 2286000"/>
                <a:gd name="connsiteX60" fmla="*/ 1038011 w 1841500"/>
                <a:gd name="connsiteY60" fmla="*/ 690825 h 2286000"/>
                <a:gd name="connsiteX61" fmla="*/ 1092200 w 1841500"/>
                <a:gd name="connsiteY61" fmla="*/ 661140 h 2286000"/>
                <a:gd name="connsiteX62" fmla="*/ 1094581 w 1841500"/>
                <a:gd name="connsiteY62" fmla="*/ 621506 h 2286000"/>
                <a:gd name="connsiteX63" fmla="*/ 1130300 w 1841500"/>
                <a:gd name="connsiteY63" fmla="*/ 546100 h 2286000"/>
                <a:gd name="connsiteX64" fmla="*/ 1289050 w 1841500"/>
                <a:gd name="connsiteY64" fmla="*/ 488950 h 2286000"/>
                <a:gd name="connsiteX0" fmla="*/ 1289050 w 1841500"/>
                <a:gd name="connsiteY0" fmla="*/ 488950 h 2286000"/>
                <a:gd name="connsiteX1" fmla="*/ 1416050 w 1841500"/>
                <a:gd name="connsiteY1" fmla="*/ 603250 h 2286000"/>
                <a:gd name="connsiteX2" fmla="*/ 1517650 w 1841500"/>
                <a:gd name="connsiteY2" fmla="*/ 844550 h 2286000"/>
                <a:gd name="connsiteX3" fmla="*/ 1428750 w 1841500"/>
                <a:gd name="connsiteY3" fmla="*/ 908050 h 2286000"/>
                <a:gd name="connsiteX4" fmla="*/ 1536700 w 1841500"/>
                <a:gd name="connsiteY4" fmla="*/ 1123950 h 2286000"/>
                <a:gd name="connsiteX5" fmla="*/ 1771650 w 1841500"/>
                <a:gd name="connsiteY5" fmla="*/ 1200150 h 2286000"/>
                <a:gd name="connsiteX6" fmla="*/ 1714500 w 1841500"/>
                <a:gd name="connsiteY6" fmla="*/ 1346200 h 2286000"/>
                <a:gd name="connsiteX7" fmla="*/ 1778000 w 1841500"/>
                <a:gd name="connsiteY7" fmla="*/ 1428750 h 2286000"/>
                <a:gd name="connsiteX8" fmla="*/ 1758950 w 1841500"/>
                <a:gd name="connsiteY8" fmla="*/ 1536700 h 2286000"/>
                <a:gd name="connsiteX9" fmla="*/ 1841500 w 1841500"/>
                <a:gd name="connsiteY9" fmla="*/ 1625600 h 2286000"/>
                <a:gd name="connsiteX10" fmla="*/ 1835150 w 1841500"/>
                <a:gd name="connsiteY10" fmla="*/ 1714500 h 2286000"/>
                <a:gd name="connsiteX11" fmla="*/ 1765300 w 1841500"/>
                <a:gd name="connsiteY11" fmla="*/ 1720850 h 2286000"/>
                <a:gd name="connsiteX12" fmla="*/ 1758950 w 1841500"/>
                <a:gd name="connsiteY12" fmla="*/ 1943100 h 2286000"/>
                <a:gd name="connsiteX13" fmla="*/ 1689100 w 1841500"/>
                <a:gd name="connsiteY13" fmla="*/ 1974850 h 2286000"/>
                <a:gd name="connsiteX14" fmla="*/ 1644650 w 1841500"/>
                <a:gd name="connsiteY14" fmla="*/ 2127250 h 2286000"/>
                <a:gd name="connsiteX15" fmla="*/ 1663700 w 1841500"/>
                <a:gd name="connsiteY15" fmla="*/ 2260600 h 2286000"/>
                <a:gd name="connsiteX16" fmla="*/ 1593850 w 1841500"/>
                <a:gd name="connsiteY16" fmla="*/ 2286000 h 2286000"/>
                <a:gd name="connsiteX17" fmla="*/ 1435100 w 1841500"/>
                <a:gd name="connsiteY17" fmla="*/ 2209800 h 2286000"/>
                <a:gd name="connsiteX18" fmla="*/ 1346200 w 1841500"/>
                <a:gd name="connsiteY18" fmla="*/ 2222500 h 2286000"/>
                <a:gd name="connsiteX19" fmla="*/ 1219200 w 1841500"/>
                <a:gd name="connsiteY19" fmla="*/ 2171700 h 2286000"/>
                <a:gd name="connsiteX20" fmla="*/ 1212850 w 1841500"/>
                <a:gd name="connsiteY20" fmla="*/ 2101850 h 2286000"/>
                <a:gd name="connsiteX21" fmla="*/ 1111250 w 1841500"/>
                <a:gd name="connsiteY21" fmla="*/ 2057400 h 2286000"/>
                <a:gd name="connsiteX22" fmla="*/ 927100 w 1841500"/>
                <a:gd name="connsiteY22" fmla="*/ 2038350 h 2286000"/>
                <a:gd name="connsiteX23" fmla="*/ 736600 w 1841500"/>
                <a:gd name="connsiteY23" fmla="*/ 2089150 h 2286000"/>
                <a:gd name="connsiteX24" fmla="*/ 660400 w 1841500"/>
                <a:gd name="connsiteY24" fmla="*/ 2063750 h 2286000"/>
                <a:gd name="connsiteX25" fmla="*/ 657225 w 1841500"/>
                <a:gd name="connsiteY25" fmla="*/ 2018506 h 2286000"/>
                <a:gd name="connsiteX26" fmla="*/ 795338 w 1841500"/>
                <a:gd name="connsiteY26" fmla="*/ 1969294 h 2286000"/>
                <a:gd name="connsiteX27" fmla="*/ 800894 w 1841500"/>
                <a:gd name="connsiteY27" fmla="*/ 1849438 h 2286000"/>
                <a:gd name="connsiteX28" fmla="*/ 747713 w 1841500"/>
                <a:gd name="connsiteY28" fmla="*/ 1831181 h 2286000"/>
                <a:gd name="connsiteX29" fmla="*/ 798513 w 1841500"/>
                <a:gd name="connsiteY29" fmla="*/ 1640682 h 2286000"/>
                <a:gd name="connsiteX30" fmla="*/ 857250 w 1841500"/>
                <a:gd name="connsiteY30" fmla="*/ 1593850 h 2286000"/>
                <a:gd name="connsiteX31" fmla="*/ 842169 w 1841500"/>
                <a:gd name="connsiteY31" fmla="*/ 1514475 h 2286000"/>
                <a:gd name="connsiteX32" fmla="*/ 902493 w 1841500"/>
                <a:gd name="connsiteY32" fmla="*/ 1480344 h 2286000"/>
                <a:gd name="connsiteX33" fmla="*/ 887411 w 1841500"/>
                <a:gd name="connsiteY33" fmla="*/ 1412080 h 2286000"/>
                <a:gd name="connsiteX34" fmla="*/ 830263 w 1841500"/>
                <a:gd name="connsiteY34" fmla="*/ 1426369 h 2286000"/>
                <a:gd name="connsiteX35" fmla="*/ 800100 w 1841500"/>
                <a:gd name="connsiteY35" fmla="*/ 1365250 h 2286000"/>
                <a:gd name="connsiteX36" fmla="*/ 777875 w 1841500"/>
                <a:gd name="connsiteY36" fmla="*/ 1393825 h 2286000"/>
                <a:gd name="connsiteX37" fmla="*/ 717550 w 1841500"/>
                <a:gd name="connsiteY37" fmla="*/ 1327150 h 2286000"/>
                <a:gd name="connsiteX38" fmla="*/ 666750 w 1841500"/>
                <a:gd name="connsiteY38" fmla="*/ 1282700 h 2286000"/>
                <a:gd name="connsiteX39" fmla="*/ 660400 w 1841500"/>
                <a:gd name="connsiteY39" fmla="*/ 1054100 h 2286000"/>
                <a:gd name="connsiteX40" fmla="*/ 484981 w 1841500"/>
                <a:gd name="connsiteY40" fmla="*/ 937419 h 2286000"/>
                <a:gd name="connsiteX41" fmla="*/ 457200 w 1841500"/>
                <a:gd name="connsiteY41" fmla="*/ 869950 h 2286000"/>
                <a:gd name="connsiteX42" fmla="*/ 419100 w 1841500"/>
                <a:gd name="connsiteY42" fmla="*/ 870743 h 2286000"/>
                <a:gd name="connsiteX43" fmla="*/ 19050 w 1841500"/>
                <a:gd name="connsiteY43" fmla="*/ 749300 h 2286000"/>
                <a:gd name="connsiteX44" fmla="*/ 57150 w 1841500"/>
                <a:gd name="connsiteY44" fmla="*/ 590550 h 2286000"/>
                <a:gd name="connsiteX45" fmla="*/ 12700 w 1841500"/>
                <a:gd name="connsiteY45" fmla="*/ 520700 h 2286000"/>
                <a:gd name="connsiteX46" fmla="*/ 0 w 1841500"/>
                <a:gd name="connsiteY46" fmla="*/ 393700 h 2286000"/>
                <a:gd name="connsiteX47" fmla="*/ 88900 w 1841500"/>
                <a:gd name="connsiteY47" fmla="*/ 323850 h 2286000"/>
                <a:gd name="connsiteX48" fmla="*/ 209550 w 1841500"/>
                <a:gd name="connsiteY48" fmla="*/ 330200 h 2286000"/>
                <a:gd name="connsiteX49" fmla="*/ 342900 w 1841500"/>
                <a:gd name="connsiteY49" fmla="*/ 114300 h 2286000"/>
                <a:gd name="connsiteX50" fmla="*/ 323850 w 1841500"/>
                <a:gd name="connsiteY50" fmla="*/ 0 h 2286000"/>
                <a:gd name="connsiteX51" fmla="*/ 495300 w 1841500"/>
                <a:gd name="connsiteY51" fmla="*/ 0 h 2286000"/>
                <a:gd name="connsiteX52" fmla="*/ 498475 w 1841500"/>
                <a:gd name="connsiteY52" fmla="*/ 114300 h 2286000"/>
                <a:gd name="connsiteX53" fmla="*/ 596900 w 1841500"/>
                <a:gd name="connsiteY53" fmla="*/ 133350 h 2286000"/>
                <a:gd name="connsiteX54" fmla="*/ 730250 w 1841500"/>
                <a:gd name="connsiteY54" fmla="*/ 165100 h 2286000"/>
                <a:gd name="connsiteX55" fmla="*/ 781050 w 1841500"/>
                <a:gd name="connsiteY55" fmla="*/ 127000 h 2286000"/>
                <a:gd name="connsiteX56" fmla="*/ 746495 w 1841500"/>
                <a:gd name="connsiteY56" fmla="*/ 435656 h 2286000"/>
                <a:gd name="connsiteX57" fmla="*/ 791374 w 1841500"/>
                <a:gd name="connsiteY57" fmla="*/ 564254 h 2286000"/>
                <a:gd name="connsiteX58" fmla="*/ 876300 w 1841500"/>
                <a:gd name="connsiteY58" fmla="*/ 628650 h 2286000"/>
                <a:gd name="connsiteX59" fmla="*/ 887675 w 1841500"/>
                <a:gd name="connsiteY59" fmla="*/ 804969 h 2286000"/>
                <a:gd name="connsiteX60" fmla="*/ 1041400 w 1841500"/>
                <a:gd name="connsiteY60" fmla="*/ 742950 h 2286000"/>
                <a:gd name="connsiteX61" fmla="*/ 1038011 w 1841500"/>
                <a:gd name="connsiteY61" fmla="*/ 690825 h 2286000"/>
                <a:gd name="connsiteX62" fmla="*/ 1092200 w 1841500"/>
                <a:gd name="connsiteY62" fmla="*/ 661140 h 2286000"/>
                <a:gd name="connsiteX63" fmla="*/ 1094581 w 1841500"/>
                <a:gd name="connsiteY63" fmla="*/ 621506 h 2286000"/>
                <a:gd name="connsiteX64" fmla="*/ 1130300 w 1841500"/>
                <a:gd name="connsiteY64" fmla="*/ 546100 h 2286000"/>
                <a:gd name="connsiteX65" fmla="*/ 1289050 w 1841500"/>
                <a:gd name="connsiteY65" fmla="*/ 488950 h 2286000"/>
                <a:gd name="connsiteX0" fmla="*/ 1289050 w 1841500"/>
                <a:gd name="connsiteY0" fmla="*/ 488950 h 2286000"/>
                <a:gd name="connsiteX1" fmla="*/ 1416050 w 1841500"/>
                <a:gd name="connsiteY1" fmla="*/ 603250 h 2286000"/>
                <a:gd name="connsiteX2" fmla="*/ 1517650 w 1841500"/>
                <a:gd name="connsiteY2" fmla="*/ 844550 h 2286000"/>
                <a:gd name="connsiteX3" fmla="*/ 1428750 w 1841500"/>
                <a:gd name="connsiteY3" fmla="*/ 908050 h 2286000"/>
                <a:gd name="connsiteX4" fmla="*/ 1536700 w 1841500"/>
                <a:gd name="connsiteY4" fmla="*/ 1123950 h 2286000"/>
                <a:gd name="connsiteX5" fmla="*/ 1771650 w 1841500"/>
                <a:gd name="connsiteY5" fmla="*/ 1200150 h 2286000"/>
                <a:gd name="connsiteX6" fmla="*/ 1714500 w 1841500"/>
                <a:gd name="connsiteY6" fmla="*/ 1346200 h 2286000"/>
                <a:gd name="connsiteX7" fmla="*/ 1778000 w 1841500"/>
                <a:gd name="connsiteY7" fmla="*/ 1428750 h 2286000"/>
                <a:gd name="connsiteX8" fmla="*/ 1758950 w 1841500"/>
                <a:gd name="connsiteY8" fmla="*/ 1536700 h 2286000"/>
                <a:gd name="connsiteX9" fmla="*/ 1841500 w 1841500"/>
                <a:gd name="connsiteY9" fmla="*/ 1625600 h 2286000"/>
                <a:gd name="connsiteX10" fmla="*/ 1835150 w 1841500"/>
                <a:gd name="connsiteY10" fmla="*/ 1714500 h 2286000"/>
                <a:gd name="connsiteX11" fmla="*/ 1765300 w 1841500"/>
                <a:gd name="connsiteY11" fmla="*/ 1720850 h 2286000"/>
                <a:gd name="connsiteX12" fmla="*/ 1758950 w 1841500"/>
                <a:gd name="connsiteY12" fmla="*/ 1943100 h 2286000"/>
                <a:gd name="connsiteX13" fmla="*/ 1689100 w 1841500"/>
                <a:gd name="connsiteY13" fmla="*/ 1974850 h 2286000"/>
                <a:gd name="connsiteX14" fmla="*/ 1644650 w 1841500"/>
                <a:gd name="connsiteY14" fmla="*/ 2127250 h 2286000"/>
                <a:gd name="connsiteX15" fmla="*/ 1663700 w 1841500"/>
                <a:gd name="connsiteY15" fmla="*/ 2260600 h 2286000"/>
                <a:gd name="connsiteX16" fmla="*/ 1593850 w 1841500"/>
                <a:gd name="connsiteY16" fmla="*/ 2286000 h 2286000"/>
                <a:gd name="connsiteX17" fmla="*/ 1435100 w 1841500"/>
                <a:gd name="connsiteY17" fmla="*/ 2209800 h 2286000"/>
                <a:gd name="connsiteX18" fmla="*/ 1346200 w 1841500"/>
                <a:gd name="connsiteY18" fmla="*/ 2222500 h 2286000"/>
                <a:gd name="connsiteX19" fmla="*/ 1219200 w 1841500"/>
                <a:gd name="connsiteY19" fmla="*/ 2171700 h 2286000"/>
                <a:gd name="connsiteX20" fmla="*/ 1212850 w 1841500"/>
                <a:gd name="connsiteY20" fmla="*/ 2101850 h 2286000"/>
                <a:gd name="connsiteX21" fmla="*/ 1111250 w 1841500"/>
                <a:gd name="connsiteY21" fmla="*/ 2057400 h 2286000"/>
                <a:gd name="connsiteX22" fmla="*/ 927100 w 1841500"/>
                <a:gd name="connsiteY22" fmla="*/ 2038350 h 2286000"/>
                <a:gd name="connsiteX23" fmla="*/ 736600 w 1841500"/>
                <a:gd name="connsiteY23" fmla="*/ 2089150 h 2286000"/>
                <a:gd name="connsiteX24" fmla="*/ 660400 w 1841500"/>
                <a:gd name="connsiteY24" fmla="*/ 2063750 h 2286000"/>
                <a:gd name="connsiteX25" fmla="*/ 657225 w 1841500"/>
                <a:gd name="connsiteY25" fmla="*/ 2018506 h 2286000"/>
                <a:gd name="connsiteX26" fmla="*/ 795338 w 1841500"/>
                <a:gd name="connsiteY26" fmla="*/ 1969294 h 2286000"/>
                <a:gd name="connsiteX27" fmla="*/ 800894 w 1841500"/>
                <a:gd name="connsiteY27" fmla="*/ 1849438 h 2286000"/>
                <a:gd name="connsiteX28" fmla="*/ 747713 w 1841500"/>
                <a:gd name="connsiteY28" fmla="*/ 1831181 h 2286000"/>
                <a:gd name="connsiteX29" fmla="*/ 798513 w 1841500"/>
                <a:gd name="connsiteY29" fmla="*/ 1640682 h 2286000"/>
                <a:gd name="connsiteX30" fmla="*/ 857250 w 1841500"/>
                <a:gd name="connsiteY30" fmla="*/ 1593850 h 2286000"/>
                <a:gd name="connsiteX31" fmla="*/ 842169 w 1841500"/>
                <a:gd name="connsiteY31" fmla="*/ 1514475 h 2286000"/>
                <a:gd name="connsiteX32" fmla="*/ 902493 w 1841500"/>
                <a:gd name="connsiteY32" fmla="*/ 1480344 h 2286000"/>
                <a:gd name="connsiteX33" fmla="*/ 887411 w 1841500"/>
                <a:gd name="connsiteY33" fmla="*/ 1412080 h 2286000"/>
                <a:gd name="connsiteX34" fmla="*/ 830263 w 1841500"/>
                <a:gd name="connsiteY34" fmla="*/ 1426369 h 2286000"/>
                <a:gd name="connsiteX35" fmla="*/ 800100 w 1841500"/>
                <a:gd name="connsiteY35" fmla="*/ 1365250 h 2286000"/>
                <a:gd name="connsiteX36" fmla="*/ 777875 w 1841500"/>
                <a:gd name="connsiteY36" fmla="*/ 1393825 h 2286000"/>
                <a:gd name="connsiteX37" fmla="*/ 717550 w 1841500"/>
                <a:gd name="connsiteY37" fmla="*/ 1327150 h 2286000"/>
                <a:gd name="connsiteX38" fmla="*/ 666750 w 1841500"/>
                <a:gd name="connsiteY38" fmla="*/ 1282700 h 2286000"/>
                <a:gd name="connsiteX39" fmla="*/ 660400 w 1841500"/>
                <a:gd name="connsiteY39" fmla="*/ 1054100 h 2286000"/>
                <a:gd name="connsiteX40" fmla="*/ 459581 w 1841500"/>
                <a:gd name="connsiteY40" fmla="*/ 937419 h 2286000"/>
                <a:gd name="connsiteX41" fmla="*/ 457200 w 1841500"/>
                <a:gd name="connsiteY41" fmla="*/ 869950 h 2286000"/>
                <a:gd name="connsiteX42" fmla="*/ 419100 w 1841500"/>
                <a:gd name="connsiteY42" fmla="*/ 870743 h 2286000"/>
                <a:gd name="connsiteX43" fmla="*/ 19050 w 1841500"/>
                <a:gd name="connsiteY43" fmla="*/ 749300 h 2286000"/>
                <a:gd name="connsiteX44" fmla="*/ 57150 w 1841500"/>
                <a:gd name="connsiteY44" fmla="*/ 590550 h 2286000"/>
                <a:gd name="connsiteX45" fmla="*/ 12700 w 1841500"/>
                <a:gd name="connsiteY45" fmla="*/ 520700 h 2286000"/>
                <a:gd name="connsiteX46" fmla="*/ 0 w 1841500"/>
                <a:gd name="connsiteY46" fmla="*/ 393700 h 2286000"/>
                <a:gd name="connsiteX47" fmla="*/ 88900 w 1841500"/>
                <a:gd name="connsiteY47" fmla="*/ 323850 h 2286000"/>
                <a:gd name="connsiteX48" fmla="*/ 209550 w 1841500"/>
                <a:gd name="connsiteY48" fmla="*/ 330200 h 2286000"/>
                <a:gd name="connsiteX49" fmla="*/ 342900 w 1841500"/>
                <a:gd name="connsiteY49" fmla="*/ 114300 h 2286000"/>
                <a:gd name="connsiteX50" fmla="*/ 323850 w 1841500"/>
                <a:gd name="connsiteY50" fmla="*/ 0 h 2286000"/>
                <a:gd name="connsiteX51" fmla="*/ 495300 w 1841500"/>
                <a:gd name="connsiteY51" fmla="*/ 0 h 2286000"/>
                <a:gd name="connsiteX52" fmla="*/ 498475 w 1841500"/>
                <a:gd name="connsiteY52" fmla="*/ 114300 h 2286000"/>
                <a:gd name="connsiteX53" fmla="*/ 596900 w 1841500"/>
                <a:gd name="connsiteY53" fmla="*/ 133350 h 2286000"/>
                <a:gd name="connsiteX54" fmla="*/ 730250 w 1841500"/>
                <a:gd name="connsiteY54" fmla="*/ 165100 h 2286000"/>
                <a:gd name="connsiteX55" fmla="*/ 781050 w 1841500"/>
                <a:gd name="connsiteY55" fmla="*/ 127000 h 2286000"/>
                <a:gd name="connsiteX56" fmla="*/ 746495 w 1841500"/>
                <a:gd name="connsiteY56" fmla="*/ 435656 h 2286000"/>
                <a:gd name="connsiteX57" fmla="*/ 791374 w 1841500"/>
                <a:gd name="connsiteY57" fmla="*/ 564254 h 2286000"/>
                <a:gd name="connsiteX58" fmla="*/ 876300 w 1841500"/>
                <a:gd name="connsiteY58" fmla="*/ 628650 h 2286000"/>
                <a:gd name="connsiteX59" fmla="*/ 887675 w 1841500"/>
                <a:gd name="connsiteY59" fmla="*/ 804969 h 2286000"/>
                <a:gd name="connsiteX60" fmla="*/ 1041400 w 1841500"/>
                <a:gd name="connsiteY60" fmla="*/ 742950 h 2286000"/>
                <a:gd name="connsiteX61" fmla="*/ 1038011 w 1841500"/>
                <a:gd name="connsiteY61" fmla="*/ 690825 h 2286000"/>
                <a:gd name="connsiteX62" fmla="*/ 1092200 w 1841500"/>
                <a:gd name="connsiteY62" fmla="*/ 661140 h 2286000"/>
                <a:gd name="connsiteX63" fmla="*/ 1094581 w 1841500"/>
                <a:gd name="connsiteY63" fmla="*/ 621506 h 2286000"/>
                <a:gd name="connsiteX64" fmla="*/ 1130300 w 1841500"/>
                <a:gd name="connsiteY64" fmla="*/ 546100 h 2286000"/>
                <a:gd name="connsiteX65" fmla="*/ 1289050 w 1841500"/>
                <a:gd name="connsiteY65" fmla="*/ 488950 h 2286000"/>
                <a:gd name="connsiteX0" fmla="*/ 1289050 w 1841500"/>
                <a:gd name="connsiteY0" fmla="*/ 488950 h 2286000"/>
                <a:gd name="connsiteX1" fmla="*/ 1416050 w 1841500"/>
                <a:gd name="connsiteY1" fmla="*/ 603250 h 2286000"/>
                <a:gd name="connsiteX2" fmla="*/ 1517650 w 1841500"/>
                <a:gd name="connsiteY2" fmla="*/ 844550 h 2286000"/>
                <a:gd name="connsiteX3" fmla="*/ 1428750 w 1841500"/>
                <a:gd name="connsiteY3" fmla="*/ 908050 h 2286000"/>
                <a:gd name="connsiteX4" fmla="*/ 1536700 w 1841500"/>
                <a:gd name="connsiteY4" fmla="*/ 1123950 h 2286000"/>
                <a:gd name="connsiteX5" fmla="*/ 1771650 w 1841500"/>
                <a:gd name="connsiteY5" fmla="*/ 1200150 h 2286000"/>
                <a:gd name="connsiteX6" fmla="*/ 1714500 w 1841500"/>
                <a:gd name="connsiteY6" fmla="*/ 1346200 h 2286000"/>
                <a:gd name="connsiteX7" fmla="*/ 1778000 w 1841500"/>
                <a:gd name="connsiteY7" fmla="*/ 1428750 h 2286000"/>
                <a:gd name="connsiteX8" fmla="*/ 1758950 w 1841500"/>
                <a:gd name="connsiteY8" fmla="*/ 1536700 h 2286000"/>
                <a:gd name="connsiteX9" fmla="*/ 1841500 w 1841500"/>
                <a:gd name="connsiteY9" fmla="*/ 1625600 h 2286000"/>
                <a:gd name="connsiteX10" fmla="*/ 1835150 w 1841500"/>
                <a:gd name="connsiteY10" fmla="*/ 1714500 h 2286000"/>
                <a:gd name="connsiteX11" fmla="*/ 1765300 w 1841500"/>
                <a:gd name="connsiteY11" fmla="*/ 1720850 h 2286000"/>
                <a:gd name="connsiteX12" fmla="*/ 1758950 w 1841500"/>
                <a:gd name="connsiteY12" fmla="*/ 1943100 h 2286000"/>
                <a:gd name="connsiteX13" fmla="*/ 1689100 w 1841500"/>
                <a:gd name="connsiteY13" fmla="*/ 1974850 h 2286000"/>
                <a:gd name="connsiteX14" fmla="*/ 1644650 w 1841500"/>
                <a:gd name="connsiteY14" fmla="*/ 2127250 h 2286000"/>
                <a:gd name="connsiteX15" fmla="*/ 1663700 w 1841500"/>
                <a:gd name="connsiteY15" fmla="*/ 2260600 h 2286000"/>
                <a:gd name="connsiteX16" fmla="*/ 1593850 w 1841500"/>
                <a:gd name="connsiteY16" fmla="*/ 2286000 h 2286000"/>
                <a:gd name="connsiteX17" fmla="*/ 1435100 w 1841500"/>
                <a:gd name="connsiteY17" fmla="*/ 2209800 h 2286000"/>
                <a:gd name="connsiteX18" fmla="*/ 1346200 w 1841500"/>
                <a:gd name="connsiteY18" fmla="*/ 2222500 h 2286000"/>
                <a:gd name="connsiteX19" fmla="*/ 1219200 w 1841500"/>
                <a:gd name="connsiteY19" fmla="*/ 2171700 h 2286000"/>
                <a:gd name="connsiteX20" fmla="*/ 1212850 w 1841500"/>
                <a:gd name="connsiteY20" fmla="*/ 2101850 h 2286000"/>
                <a:gd name="connsiteX21" fmla="*/ 1111250 w 1841500"/>
                <a:gd name="connsiteY21" fmla="*/ 2057400 h 2286000"/>
                <a:gd name="connsiteX22" fmla="*/ 927100 w 1841500"/>
                <a:gd name="connsiteY22" fmla="*/ 2038350 h 2286000"/>
                <a:gd name="connsiteX23" fmla="*/ 736600 w 1841500"/>
                <a:gd name="connsiteY23" fmla="*/ 2089150 h 2286000"/>
                <a:gd name="connsiteX24" fmla="*/ 660400 w 1841500"/>
                <a:gd name="connsiteY24" fmla="*/ 2063750 h 2286000"/>
                <a:gd name="connsiteX25" fmla="*/ 657225 w 1841500"/>
                <a:gd name="connsiteY25" fmla="*/ 2018506 h 2286000"/>
                <a:gd name="connsiteX26" fmla="*/ 795338 w 1841500"/>
                <a:gd name="connsiteY26" fmla="*/ 1969294 h 2286000"/>
                <a:gd name="connsiteX27" fmla="*/ 800894 w 1841500"/>
                <a:gd name="connsiteY27" fmla="*/ 1849438 h 2286000"/>
                <a:gd name="connsiteX28" fmla="*/ 747713 w 1841500"/>
                <a:gd name="connsiteY28" fmla="*/ 1831181 h 2286000"/>
                <a:gd name="connsiteX29" fmla="*/ 798513 w 1841500"/>
                <a:gd name="connsiteY29" fmla="*/ 1640682 h 2286000"/>
                <a:gd name="connsiteX30" fmla="*/ 857250 w 1841500"/>
                <a:gd name="connsiteY30" fmla="*/ 1593850 h 2286000"/>
                <a:gd name="connsiteX31" fmla="*/ 842169 w 1841500"/>
                <a:gd name="connsiteY31" fmla="*/ 1514475 h 2286000"/>
                <a:gd name="connsiteX32" fmla="*/ 902493 w 1841500"/>
                <a:gd name="connsiteY32" fmla="*/ 1480344 h 2286000"/>
                <a:gd name="connsiteX33" fmla="*/ 887411 w 1841500"/>
                <a:gd name="connsiteY33" fmla="*/ 1412080 h 2286000"/>
                <a:gd name="connsiteX34" fmla="*/ 830263 w 1841500"/>
                <a:gd name="connsiteY34" fmla="*/ 1426369 h 2286000"/>
                <a:gd name="connsiteX35" fmla="*/ 800100 w 1841500"/>
                <a:gd name="connsiteY35" fmla="*/ 1365250 h 2286000"/>
                <a:gd name="connsiteX36" fmla="*/ 777875 w 1841500"/>
                <a:gd name="connsiteY36" fmla="*/ 1393825 h 2286000"/>
                <a:gd name="connsiteX37" fmla="*/ 717550 w 1841500"/>
                <a:gd name="connsiteY37" fmla="*/ 1327150 h 2286000"/>
                <a:gd name="connsiteX38" fmla="*/ 666750 w 1841500"/>
                <a:gd name="connsiteY38" fmla="*/ 1282700 h 2286000"/>
                <a:gd name="connsiteX39" fmla="*/ 660400 w 1841500"/>
                <a:gd name="connsiteY39" fmla="*/ 1054100 h 2286000"/>
                <a:gd name="connsiteX40" fmla="*/ 459581 w 1841500"/>
                <a:gd name="connsiteY40" fmla="*/ 937419 h 2286000"/>
                <a:gd name="connsiteX41" fmla="*/ 419100 w 1841500"/>
                <a:gd name="connsiteY41" fmla="*/ 870743 h 2286000"/>
                <a:gd name="connsiteX42" fmla="*/ 19050 w 1841500"/>
                <a:gd name="connsiteY42" fmla="*/ 749300 h 2286000"/>
                <a:gd name="connsiteX43" fmla="*/ 57150 w 1841500"/>
                <a:gd name="connsiteY43" fmla="*/ 590550 h 2286000"/>
                <a:gd name="connsiteX44" fmla="*/ 12700 w 1841500"/>
                <a:gd name="connsiteY44" fmla="*/ 520700 h 2286000"/>
                <a:gd name="connsiteX45" fmla="*/ 0 w 1841500"/>
                <a:gd name="connsiteY45" fmla="*/ 393700 h 2286000"/>
                <a:gd name="connsiteX46" fmla="*/ 88900 w 1841500"/>
                <a:gd name="connsiteY46" fmla="*/ 323850 h 2286000"/>
                <a:gd name="connsiteX47" fmla="*/ 209550 w 1841500"/>
                <a:gd name="connsiteY47" fmla="*/ 330200 h 2286000"/>
                <a:gd name="connsiteX48" fmla="*/ 342900 w 1841500"/>
                <a:gd name="connsiteY48" fmla="*/ 114300 h 2286000"/>
                <a:gd name="connsiteX49" fmla="*/ 323850 w 1841500"/>
                <a:gd name="connsiteY49" fmla="*/ 0 h 2286000"/>
                <a:gd name="connsiteX50" fmla="*/ 495300 w 1841500"/>
                <a:gd name="connsiteY50" fmla="*/ 0 h 2286000"/>
                <a:gd name="connsiteX51" fmla="*/ 498475 w 1841500"/>
                <a:gd name="connsiteY51" fmla="*/ 114300 h 2286000"/>
                <a:gd name="connsiteX52" fmla="*/ 596900 w 1841500"/>
                <a:gd name="connsiteY52" fmla="*/ 133350 h 2286000"/>
                <a:gd name="connsiteX53" fmla="*/ 730250 w 1841500"/>
                <a:gd name="connsiteY53" fmla="*/ 165100 h 2286000"/>
                <a:gd name="connsiteX54" fmla="*/ 781050 w 1841500"/>
                <a:gd name="connsiteY54" fmla="*/ 127000 h 2286000"/>
                <a:gd name="connsiteX55" fmla="*/ 746495 w 1841500"/>
                <a:gd name="connsiteY55" fmla="*/ 435656 h 2286000"/>
                <a:gd name="connsiteX56" fmla="*/ 791374 w 1841500"/>
                <a:gd name="connsiteY56" fmla="*/ 564254 h 2286000"/>
                <a:gd name="connsiteX57" fmla="*/ 876300 w 1841500"/>
                <a:gd name="connsiteY57" fmla="*/ 628650 h 2286000"/>
                <a:gd name="connsiteX58" fmla="*/ 887675 w 1841500"/>
                <a:gd name="connsiteY58" fmla="*/ 804969 h 2286000"/>
                <a:gd name="connsiteX59" fmla="*/ 1041400 w 1841500"/>
                <a:gd name="connsiteY59" fmla="*/ 742950 h 2286000"/>
                <a:gd name="connsiteX60" fmla="*/ 1038011 w 1841500"/>
                <a:gd name="connsiteY60" fmla="*/ 690825 h 2286000"/>
                <a:gd name="connsiteX61" fmla="*/ 1092200 w 1841500"/>
                <a:gd name="connsiteY61" fmla="*/ 661140 h 2286000"/>
                <a:gd name="connsiteX62" fmla="*/ 1094581 w 1841500"/>
                <a:gd name="connsiteY62" fmla="*/ 621506 h 2286000"/>
                <a:gd name="connsiteX63" fmla="*/ 1130300 w 1841500"/>
                <a:gd name="connsiteY63" fmla="*/ 546100 h 2286000"/>
                <a:gd name="connsiteX64" fmla="*/ 1289050 w 1841500"/>
                <a:gd name="connsiteY64" fmla="*/ 488950 h 2286000"/>
                <a:gd name="connsiteX0" fmla="*/ 1289050 w 1841500"/>
                <a:gd name="connsiteY0" fmla="*/ 488950 h 2286000"/>
                <a:gd name="connsiteX1" fmla="*/ 1416050 w 1841500"/>
                <a:gd name="connsiteY1" fmla="*/ 603250 h 2286000"/>
                <a:gd name="connsiteX2" fmla="*/ 1517650 w 1841500"/>
                <a:gd name="connsiteY2" fmla="*/ 844550 h 2286000"/>
                <a:gd name="connsiteX3" fmla="*/ 1428750 w 1841500"/>
                <a:gd name="connsiteY3" fmla="*/ 908050 h 2286000"/>
                <a:gd name="connsiteX4" fmla="*/ 1536700 w 1841500"/>
                <a:gd name="connsiteY4" fmla="*/ 1123950 h 2286000"/>
                <a:gd name="connsiteX5" fmla="*/ 1771650 w 1841500"/>
                <a:gd name="connsiteY5" fmla="*/ 1200150 h 2286000"/>
                <a:gd name="connsiteX6" fmla="*/ 1714500 w 1841500"/>
                <a:gd name="connsiteY6" fmla="*/ 1346200 h 2286000"/>
                <a:gd name="connsiteX7" fmla="*/ 1778000 w 1841500"/>
                <a:gd name="connsiteY7" fmla="*/ 1428750 h 2286000"/>
                <a:gd name="connsiteX8" fmla="*/ 1758950 w 1841500"/>
                <a:gd name="connsiteY8" fmla="*/ 1536700 h 2286000"/>
                <a:gd name="connsiteX9" fmla="*/ 1841500 w 1841500"/>
                <a:gd name="connsiteY9" fmla="*/ 1625600 h 2286000"/>
                <a:gd name="connsiteX10" fmla="*/ 1835150 w 1841500"/>
                <a:gd name="connsiteY10" fmla="*/ 1714500 h 2286000"/>
                <a:gd name="connsiteX11" fmla="*/ 1765300 w 1841500"/>
                <a:gd name="connsiteY11" fmla="*/ 1720850 h 2286000"/>
                <a:gd name="connsiteX12" fmla="*/ 1758950 w 1841500"/>
                <a:gd name="connsiteY12" fmla="*/ 1943100 h 2286000"/>
                <a:gd name="connsiteX13" fmla="*/ 1689100 w 1841500"/>
                <a:gd name="connsiteY13" fmla="*/ 1974850 h 2286000"/>
                <a:gd name="connsiteX14" fmla="*/ 1644650 w 1841500"/>
                <a:gd name="connsiteY14" fmla="*/ 2127250 h 2286000"/>
                <a:gd name="connsiteX15" fmla="*/ 1663700 w 1841500"/>
                <a:gd name="connsiteY15" fmla="*/ 2260600 h 2286000"/>
                <a:gd name="connsiteX16" fmla="*/ 1593850 w 1841500"/>
                <a:gd name="connsiteY16" fmla="*/ 2286000 h 2286000"/>
                <a:gd name="connsiteX17" fmla="*/ 1435100 w 1841500"/>
                <a:gd name="connsiteY17" fmla="*/ 2209800 h 2286000"/>
                <a:gd name="connsiteX18" fmla="*/ 1346200 w 1841500"/>
                <a:gd name="connsiteY18" fmla="*/ 2222500 h 2286000"/>
                <a:gd name="connsiteX19" fmla="*/ 1219200 w 1841500"/>
                <a:gd name="connsiteY19" fmla="*/ 2171700 h 2286000"/>
                <a:gd name="connsiteX20" fmla="*/ 1212850 w 1841500"/>
                <a:gd name="connsiteY20" fmla="*/ 2101850 h 2286000"/>
                <a:gd name="connsiteX21" fmla="*/ 1111250 w 1841500"/>
                <a:gd name="connsiteY21" fmla="*/ 2057400 h 2286000"/>
                <a:gd name="connsiteX22" fmla="*/ 927100 w 1841500"/>
                <a:gd name="connsiteY22" fmla="*/ 2038350 h 2286000"/>
                <a:gd name="connsiteX23" fmla="*/ 736600 w 1841500"/>
                <a:gd name="connsiteY23" fmla="*/ 2089150 h 2286000"/>
                <a:gd name="connsiteX24" fmla="*/ 660400 w 1841500"/>
                <a:gd name="connsiteY24" fmla="*/ 2063750 h 2286000"/>
                <a:gd name="connsiteX25" fmla="*/ 657225 w 1841500"/>
                <a:gd name="connsiteY25" fmla="*/ 2018506 h 2286000"/>
                <a:gd name="connsiteX26" fmla="*/ 795338 w 1841500"/>
                <a:gd name="connsiteY26" fmla="*/ 1969294 h 2286000"/>
                <a:gd name="connsiteX27" fmla="*/ 800894 w 1841500"/>
                <a:gd name="connsiteY27" fmla="*/ 1849438 h 2286000"/>
                <a:gd name="connsiteX28" fmla="*/ 747713 w 1841500"/>
                <a:gd name="connsiteY28" fmla="*/ 1831181 h 2286000"/>
                <a:gd name="connsiteX29" fmla="*/ 798513 w 1841500"/>
                <a:gd name="connsiteY29" fmla="*/ 1640682 h 2286000"/>
                <a:gd name="connsiteX30" fmla="*/ 857250 w 1841500"/>
                <a:gd name="connsiteY30" fmla="*/ 1593850 h 2286000"/>
                <a:gd name="connsiteX31" fmla="*/ 842169 w 1841500"/>
                <a:gd name="connsiteY31" fmla="*/ 1514475 h 2286000"/>
                <a:gd name="connsiteX32" fmla="*/ 902493 w 1841500"/>
                <a:gd name="connsiteY32" fmla="*/ 1480344 h 2286000"/>
                <a:gd name="connsiteX33" fmla="*/ 887411 w 1841500"/>
                <a:gd name="connsiteY33" fmla="*/ 1412080 h 2286000"/>
                <a:gd name="connsiteX34" fmla="*/ 830263 w 1841500"/>
                <a:gd name="connsiteY34" fmla="*/ 1426369 h 2286000"/>
                <a:gd name="connsiteX35" fmla="*/ 800100 w 1841500"/>
                <a:gd name="connsiteY35" fmla="*/ 1365250 h 2286000"/>
                <a:gd name="connsiteX36" fmla="*/ 777875 w 1841500"/>
                <a:gd name="connsiteY36" fmla="*/ 1393825 h 2286000"/>
                <a:gd name="connsiteX37" fmla="*/ 717550 w 1841500"/>
                <a:gd name="connsiteY37" fmla="*/ 1327150 h 2286000"/>
                <a:gd name="connsiteX38" fmla="*/ 666750 w 1841500"/>
                <a:gd name="connsiteY38" fmla="*/ 1282700 h 2286000"/>
                <a:gd name="connsiteX39" fmla="*/ 660400 w 1841500"/>
                <a:gd name="connsiteY39" fmla="*/ 1054100 h 2286000"/>
                <a:gd name="connsiteX40" fmla="*/ 488156 w 1841500"/>
                <a:gd name="connsiteY40" fmla="*/ 953294 h 2286000"/>
                <a:gd name="connsiteX41" fmla="*/ 419100 w 1841500"/>
                <a:gd name="connsiteY41" fmla="*/ 870743 h 2286000"/>
                <a:gd name="connsiteX42" fmla="*/ 19050 w 1841500"/>
                <a:gd name="connsiteY42" fmla="*/ 749300 h 2286000"/>
                <a:gd name="connsiteX43" fmla="*/ 57150 w 1841500"/>
                <a:gd name="connsiteY43" fmla="*/ 590550 h 2286000"/>
                <a:gd name="connsiteX44" fmla="*/ 12700 w 1841500"/>
                <a:gd name="connsiteY44" fmla="*/ 520700 h 2286000"/>
                <a:gd name="connsiteX45" fmla="*/ 0 w 1841500"/>
                <a:gd name="connsiteY45" fmla="*/ 393700 h 2286000"/>
                <a:gd name="connsiteX46" fmla="*/ 88900 w 1841500"/>
                <a:gd name="connsiteY46" fmla="*/ 323850 h 2286000"/>
                <a:gd name="connsiteX47" fmla="*/ 209550 w 1841500"/>
                <a:gd name="connsiteY47" fmla="*/ 330200 h 2286000"/>
                <a:gd name="connsiteX48" fmla="*/ 342900 w 1841500"/>
                <a:gd name="connsiteY48" fmla="*/ 114300 h 2286000"/>
                <a:gd name="connsiteX49" fmla="*/ 323850 w 1841500"/>
                <a:gd name="connsiteY49" fmla="*/ 0 h 2286000"/>
                <a:gd name="connsiteX50" fmla="*/ 495300 w 1841500"/>
                <a:gd name="connsiteY50" fmla="*/ 0 h 2286000"/>
                <a:gd name="connsiteX51" fmla="*/ 498475 w 1841500"/>
                <a:gd name="connsiteY51" fmla="*/ 114300 h 2286000"/>
                <a:gd name="connsiteX52" fmla="*/ 596900 w 1841500"/>
                <a:gd name="connsiteY52" fmla="*/ 133350 h 2286000"/>
                <a:gd name="connsiteX53" fmla="*/ 730250 w 1841500"/>
                <a:gd name="connsiteY53" fmla="*/ 165100 h 2286000"/>
                <a:gd name="connsiteX54" fmla="*/ 781050 w 1841500"/>
                <a:gd name="connsiteY54" fmla="*/ 127000 h 2286000"/>
                <a:gd name="connsiteX55" fmla="*/ 746495 w 1841500"/>
                <a:gd name="connsiteY55" fmla="*/ 435656 h 2286000"/>
                <a:gd name="connsiteX56" fmla="*/ 791374 w 1841500"/>
                <a:gd name="connsiteY56" fmla="*/ 564254 h 2286000"/>
                <a:gd name="connsiteX57" fmla="*/ 876300 w 1841500"/>
                <a:gd name="connsiteY57" fmla="*/ 628650 h 2286000"/>
                <a:gd name="connsiteX58" fmla="*/ 887675 w 1841500"/>
                <a:gd name="connsiteY58" fmla="*/ 804969 h 2286000"/>
                <a:gd name="connsiteX59" fmla="*/ 1041400 w 1841500"/>
                <a:gd name="connsiteY59" fmla="*/ 742950 h 2286000"/>
                <a:gd name="connsiteX60" fmla="*/ 1038011 w 1841500"/>
                <a:gd name="connsiteY60" fmla="*/ 690825 h 2286000"/>
                <a:gd name="connsiteX61" fmla="*/ 1092200 w 1841500"/>
                <a:gd name="connsiteY61" fmla="*/ 661140 h 2286000"/>
                <a:gd name="connsiteX62" fmla="*/ 1094581 w 1841500"/>
                <a:gd name="connsiteY62" fmla="*/ 621506 h 2286000"/>
                <a:gd name="connsiteX63" fmla="*/ 1130300 w 1841500"/>
                <a:gd name="connsiteY63" fmla="*/ 546100 h 2286000"/>
                <a:gd name="connsiteX64" fmla="*/ 1289050 w 1841500"/>
                <a:gd name="connsiteY64" fmla="*/ 488950 h 2286000"/>
                <a:gd name="connsiteX0" fmla="*/ 1289050 w 1841500"/>
                <a:gd name="connsiteY0" fmla="*/ 488950 h 2286000"/>
                <a:gd name="connsiteX1" fmla="*/ 1416050 w 1841500"/>
                <a:gd name="connsiteY1" fmla="*/ 603250 h 2286000"/>
                <a:gd name="connsiteX2" fmla="*/ 1517650 w 1841500"/>
                <a:gd name="connsiteY2" fmla="*/ 844550 h 2286000"/>
                <a:gd name="connsiteX3" fmla="*/ 1428750 w 1841500"/>
                <a:gd name="connsiteY3" fmla="*/ 908050 h 2286000"/>
                <a:gd name="connsiteX4" fmla="*/ 1536700 w 1841500"/>
                <a:gd name="connsiteY4" fmla="*/ 1123950 h 2286000"/>
                <a:gd name="connsiteX5" fmla="*/ 1771650 w 1841500"/>
                <a:gd name="connsiteY5" fmla="*/ 1200150 h 2286000"/>
                <a:gd name="connsiteX6" fmla="*/ 1714500 w 1841500"/>
                <a:gd name="connsiteY6" fmla="*/ 1346200 h 2286000"/>
                <a:gd name="connsiteX7" fmla="*/ 1778000 w 1841500"/>
                <a:gd name="connsiteY7" fmla="*/ 1428750 h 2286000"/>
                <a:gd name="connsiteX8" fmla="*/ 1758950 w 1841500"/>
                <a:gd name="connsiteY8" fmla="*/ 1536700 h 2286000"/>
                <a:gd name="connsiteX9" fmla="*/ 1841500 w 1841500"/>
                <a:gd name="connsiteY9" fmla="*/ 1625600 h 2286000"/>
                <a:gd name="connsiteX10" fmla="*/ 1835150 w 1841500"/>
                <a:gd name="connsiteY10" fmla="*/ 1714500 h 2286000"/>
                <a:gd name="connsiteX11" fmla="*/ 1765300 w 1841500"/>
                <a:gd name="connsiteY11" fmla="*/ 1720850 h 2286000"/>
                <a:gd name="connsiteX12" fmla="*/ 1758950 w 1841500"/>
                <a:gd name="connsiteY12" fmla="*/ 1943100 h 2286000"/>
                <a:gd name="connsiteX13" fmla="*/ 1689100 w 1841500"/>
                <a:gd name="connsiteY13" fmla="*/ 1974850 h 2286000"/>
                <a:gd name="connsiteX14" fmla="*/ 1644650 w 1841500"/>
                <a:gd name="connsiteY14" fmla="*/ 2127250 h 2286000"/>
                <a:gd name="connsiteX15" fmla="*/ 1663700 w 1841500"/>
                <a:gd name="connsiteY15" fmla="*/ 2260600 h 2286000"/>
                <a:gd name="connsiteX16" fmla="*/ 1593850 w 1841500"/>
                <a:gd name="connsiteY16" fmla="*/ 2286000 h 2286000"/>
                <a:gd name="connsiteX17" fmla="*/ 1435100 w 1841500"/>
                <a:gd name="connsiteY17" fmla="*/ 2209800 h 2286000"/>
                <a:gd name="connsiteX18" fmla="*/ 1346200 w 1841500"/>
                <a:gd name="connsiteY18" fmla="*/ 2222500 h 2286000"/>
                <a:gd name="connsiteX19" fmla="*/ 1219200 w 1841500"/>
                <a:gd name="connsiteY19" fmla="*/ 2171700 h 2286000"/>
                <a:gd name="connsiteX20" fmla="*/ 1212850 w 1841500"/>
                <a:gd name="connsiteY20" fmla="*/ 2101850 h 2286000"/>
                <a:gd name="connsiteX21" fmla="*/ 1111250 w 1841500"/>
                <a:gd name="connsiteY21" fmla="*/ 2057400 h 2286000"/>
                <a:gd name="connsiteX22" fmla="*/ 927100 w 1841500"/>
                <a:gd name="connsiteY22" fmla="*/ 2038350 h 2286000"/>
                <a:gd name="connsiteX23" fmla="*/ 736600 w 1841500"/>
                <a:gd name="connsiteY23" fmla="*/ 2089150 h 2286000"/>
                <a:gd name="connsiteX24" fmla="*/ 660400 w 1841500"/>
                <a:gd name="connsiteY24" fmla="*/ 2063750 h 2286000"/>
                <a:gd name="connsiteX25" fmla="*/ 657225 w 1841500"/>
                <a:gd name="connsiteY25" fmla="*/ 2018506 h 2286000"/>
                <a:gd name="connsiteX26" fmla="*/ 795338 w 1841500"/>
                <a:gd name="connsiteY26" fmla="*/ 1969294 h 2286000"/>
                <a:gd name="connsiteX27" fmla="*/ 800894 w 1841500"/>
                <a:gd name="connsiteY27" fmla="*/ 1849438 h 2286000"/>
                <a:gd name="connsiteX28" fmla="*/ 747713 w 1841500"/>
                <a:gd name="connsiteY28" fmla="*/ 1831181 h 2286000"/>
                <a:gd name="connsiteX29" fmla="*/ 798513 w 1841500"/>
                <a:gd name="connsiteY29" fmla="*/ 1640682 h 2286000"/>
                <a:gd name="connsiteX30" fmla="*/ 857250 w 1841500"/>
                <a:gd name="connsiteY30" fmla="*/ 1593850 h 2286000"/>
                <a:gd name="connsiteX31" fmla="*/ 842169 w 1841500"/>
                <a:gd name="connsiteY31" fmla="*/ 1514475 h 2286000"/>
                <a:gd name="connsiteX32" fmla="*/ 902493 w 1841500"/>
                <a:gd name="connsiteY32" fmla="*/ 1480344 h 2286000"/>
                <a:gd name="connsiteX33" fmla="*/ 887411 w 1841500"/>
                <a:gd name="connsiteY33" fmla="*/ 1412080 h 2286000"/>
                <a:gd name="connsiteX34" fmla="*/ 844550 w 1841500"/>
                <a:gd name="connsiteY34" fmla="*/ 1447800 h 2286000"/>
                <a:gd name="connsiteX35" fmla="*/ 800100 w 1841500"/>
                <a:gd name="connsiteY35" fmla="*/ 1365250 h 2286000"/>
                <a:gd name="connsiteX36" fmla="*/ 777875 w 1841500"/>
                <a:gd name="connsiteY36" fmla="*/ 1393825 h 2286000"/>
                <a:gd name="connsiteX37" fmla="*/ 717550 w 1841500"/>
                <a:gd name="connsiteY37" fmla="*/ 1327150 h 2286000"/>
                <a:gd name="connsiteX38" fmla="*/ 666750 w 1841500"/>
                <a:gd name="connsiteY38" fmla="*/ 1282700 h 2286000"/>
                <a:gd name="connsiteX39" fmla="*/ 660400 w 1841500"/>
                <a:gd name="connsiteY39" fmla="*/ 1054100 h 2286000"/>
                <a:gd name="connsiteX40" fmla="*/ 488156 w 1841500"/>
                <a:gd name="connsiteY40" fmla="*/ 953294 h 2286000"/>
                <a:gd name="connsiteX41" fmla="*/ 419100 w 1841500"/>
                <a:gd name="connsiteY41" fmla="*/ 870743 h 2286000"/>
                <a:gd name="connsiteX42" fmla="*/ 19050 w 1841500"/>
                <a:gd name="connsiteY42" fmla="*/ 749300 h 2286000"/>
                <a:gd name="connsiteX43" fmla="*/ 57150 w 1841500"/>
                <a:gd name="connsiteY43" fmla="*/ 590550 h 2286000"/>
                <a:gd name="connsiteX44" fmla="*/ 12700 w 1841500"/>
                <a:gd name="connsiteY44" fmla="*/ 520700 h 2286000"/>
                <a:gd name="connsiteX45" fmla="*/ 0 w 1841500"/>
                <a:gd name="connsiteY45" fmla="*/ 393700 h 2286000"/>
                <a:gd name="connsiteX46" fmla="*/ 88900 w 1841500"/>
                <a:gd name="connsiteY46" fmla="*/ 323850 h 2286000"/>
                <a:gd name="connsiteX47" fmla="*/ 209550 w 1841500"/>
                <a:gd name="connsiteY47" fmla="*/ 330200 h 2286000"/>
                <a:gd name="connsiteX48" fmla="*/ 342900 w 1841500"/>
                <a:gd name="connsiteY48" fmla="*/ 114300 h 2286000"/>
                <a:gd name="connsiteX49" fmla="*/ 323850 w 1841500"/>
                <a:gd name="connsiteY49" fmla="*/ 0 h 2286000"/>
                <a:gd name="connsiteX50" fmla="*/ 495300 w 1841500"/>
                <a:gd name="connsiteY50" fmla="*/ 0 h 2286000"/>
                <a:gd name="connsiteX51" fmla="*/ 498475 w 1841500"/>
                <a:gd name="connsiteY51" fmla="*/ 114300 h 2286000"/>
                <a:gd name="connsiteX52" fmla="*/ 596900 w 1841500"/>
                <a:gd name="connsiteY52" fmla="*/ 133350 h 2286000"/>
                <a:gd name="connsiteX53" fmla="*/ 730250 w 1841500"/>
                <a:gd name="connsiteY53" fmla="*/ 165100 h 2286000"/>
                <a:gd name="connsiteX54" fmla="*/ 781050 w 1841500"/>
                <a:gd name="connsiteY54" fmla="*/ 127000 h 2286000"/>
                <a:gd name="connsiteX55" fmla="*/ 746495 w 1841500"/>
                <a:gd name="connsiteY55" fmla="*/ 435656 h 2286000"/>
                <a:gd name="connsiteX56" fmla="*/ 791374 w 1841500"/>
                <a:gd name="connsiteY56" fmla="*/ 564254 h 2286000"/>
                <a:gd name="connsiteX57" fmla="*/ 876300 w 1841500"/>
                <a:gd name="connsiteY57" fmla="*/ 628650 h 2286000"/>
                <a:gd name="connsiteX58" fmla="*/ 887675 w 1841500"/>
                <a:gd name="connsiteY58" fmla="*/ 804969 h 2286000"/>
                <a:gd name="connsiteX59" fmla="*/ 1041400 w 1841500"/>
                <a:gd name="connsiteY59" fmla="*/ 742950 h 2286000"/>
                <a:gd name="connsiteX60" fmla="*/ 1038011 w 1841500"/>
                <a:gd name="connsiteY60" fmla="*/ 690825 h 2286000"/>
                <a:gd name="connsiteX61" fmla="*/ 1092200 w 1841500"/>
                <a:gd name="connsiteY61" fmla="*/ 661140 h 2286000"/>
                <a:gd name="connsiteX62" fmla="*/ 1094581 w 1841500"/>
                <a:gd name="connsiteY62" fmla="*/ 621506 h 2286000"/>
                <a:gd name="connsiteX63" fmla="*/ 1130300 w 1841500"/>
                <a:gd name="connsiteY63" fmla="*/ 546100 h 2286000"/>
                <a:gd name="connsiteX64" fmla="*/ 1289050 w 1841500"/>
                <a:gd name="connsiteY64" fmla="*/ 488950 h 2286000"/>
                <a:gd name="connsiteX0" fmla="*/ 1289050 w 1841500"/>
                <a:gd name="connsiteY0" fmla="*/ 488950 h 2286000"/>
                <a:gd name="connsiteX1" fmla="*/ 1416050 w 1841500"/>
                <a:gd name="connsiteY1" fmla="*/ 603250 h 2286000"/>
                <a:gd name="connsiteX2" fmla="*/ 1517650 w 1841500"/>
                <a:gd name="connsiteY2" fmla="*/ 844550 h 2286000"/>
                <a:gd name="connsiteX3" fmla="*/ 1428750 w 1841500"/>
                <a:gd name="connsiteY3" fmla="*/ 908050 h 2286000"/>
                <a:gd name="connsiteX4" fmla="*/ 1536700 w 1841500"/>
                <a:gd name="connsiteY4" fmla="*/ 1123950 h 2286000"/>
                <a:gd name="connsiteX5" fmla="*/ 1771650 w 1841500"/>
                <a:gd name="connsiteY5" fmla="*/ 1200150 h 2286000"/>
                <a:gd name="connsiteX6" fmla="*/ 1714500 w 1841500"/>
                <a:gd name="connsiteY6" fmla="*/ 1346200 h 2286000"/>
                <a:gd name="connsiteX7" fmla="*/ 1778000 w 1841500"/>
                <a:gd name="connsiteY7" fmla="*/ 1428750 h 2286000"/>
                <a:gd name="connsiteX8" fmla="*/ 1758950 w 1841500"/>
                <a:gd name="connsiteY8" fmla="*/ 1536700 h 2286000"/>
                <a:gd name="connsiteX9" fmla="*/ 1841500 w 1841500"/>
                <a:gd name="connsiteY9" fmla="*/ 1625600 h 2286000"/>
                <a:gd name="connsiteX10" fmla="*/ 1835150 w 1841500"/>
                <a:gd name="connsiteY10" fmla="*/ 1714500 h 2286000"/>
                <a:gd name="connsiteX11" fmla="*/ 1765300 w 1841500"/>
                <a:gd name="connsiteY11" fmla="*/ 1720850 h 2286000"/>
                <a:gd name="connsiteX12" fmla="*/ 1758950 w 1841500"/>
                <a:gd name="connsiteY12" fmla="*/ 1943100 h 2286000"/>
                <a:gd name="connsiteX13" fmla="*/ 1689100 w 1841500"/>
                <a:gd name="connsiteY13" fmla="*/ 1974850 h 2286000"/>
                <a:gd name="connsiteX14" fmla="*/ 1644650 w 1841500"/>
                <a:gd name="connsiteY14" fmla="*/ 2127250 h 2286000"/>
                <a:gd name="connsiteX15" fmla="*/ 1663700 w 1841500"/>
                <a:gd name="connsiteY15" fmla="*/ 2260600 h 2286000"/>
                <a:gd name="connsiteX16" fmla="*/ 1593850 w 1841500"/>
                <a:gd name="connsiteY16" fmla="*/ 2286000 h 2286000"/>
                <a:gd name="connsiteX17" fmla="*/ 1435100 w 1841500"/>
                <a:gd name="connsiteY17" fmla="*/ 2209800 h 2286000"/>
                <a:gd name="connsiteX18" fmla="*/ 1346200 w 1841500"/>
                <a:gd name="connsiteY18" fmla="*/ 2222500 h 2286000"/>
                <a:gd name="connsiteX19" fmla="*/ 1219200 w 1841500"/>
                <a:gd name="connsiteY19" fmla="*/ 2171700 h 2286000"/>
                <a:gd name="connsiteX20" fmla="*/ 1212850 w 1841500"/>
                <a:gd name="connsiteY20" fmla="*/ 2101850 h 2286000"/>
                <a:gd name="connsiteX21" fmla="*/ 1111250 w 1841500"/>
                <a:gd name="connsiteY21" fmla="*/ 2057400 h 2286000"/>
                <a:gd name="connsiteX22" fmla="*/ 927100 w 1841500"/>
                <a:gd name="connsiteY22" fmla="*/ 2038350 h 2286000"/>
                <a:gd name="connsiteX23" fmla="*/ 736600 w 1841500"/>
                <a:gd name="connsiteY23" fmla="*/ 2089150 h 2286000"/>
                <a:gd name="connsiteX24" fmla="*/ 660400 w 1841500"/>
                <a:gd name="connsiteY24" fmla="*/ 2063750 h 2286000"/>
                <a:gd name="connsiteX25" fmla="*/ 657225 w 1841500"/>
                <a:gd name="connsiteY25" fmla="*/ 2018506 h 2286000"/>
                <a:gd name="connsiteX26" fmla="*/ 795338 w 1841500"/>
                <a:gd name="connsiteY26" fmla="*/ 1969294 h 2286000"/>
                <a:gd name="connsiteX27" fmla="*/ 800894 w 1841500"/>
                <a:gd name="connsiteY27" fmla="*/ 1849438 h 2286000"/>
                <a:gd name="connsiteX28" fmla="*/ 747713 w 1841500"/>
                <a:gd name="connsiteY28" fmla="*/ 1831181 h 2286000"/>
                <a:gd name="connsiteX29" fmla="*/ 798513 w 1841500"/>
                <a:gd name="connsiteY29" fmla="*/ 1640682 h 2286000"/>
                <a:gd name="connsiteX30" fmla="*/ 857250 w 1841500"/>
                <a:gd name="connsiteY30" fmla="*/ 1593850 h 2286000"/>
                <a:gd name="connsiteX31" fmla="*/ 842169 w 1841500"/>
                <a:gd name="connsiteY31" fmla="*/ 1514475 h 2286000"/>
                <a:gd name="connsiteX32" fmla="*/ 902493 w 1841500"/>
                <a:gd name="connsiteY32" fmla="*/ 1480344 h 2286000"/>
                <a:gd name="connsiteX33" fmla="*/ 896936 w 1841500"/>
                <a:gd name="connsiteY33" fmla="*/ 1426367 h 2286000"/>
                <a:gd name="connsiteX34" fmla="*/ 844550 w 1841500"/>
                <a:gd name="connsiteY34" fmla="*/ 1447800 h 2286000"/>
                <a:gd name="connsiteX35" fmla="*/ 800100 w 1841500"/>
                <a:gd name="connsiteY35" fmla="*/ 1365250 h 2286000"/>
                <a:gd name="connsiteX36" fmla="*/ 777875 w 1841500"/>
                <a:gd name="connsiteY36" fmla="*/ 1393825 h 2286000"/>
                <a:gd name="connsiteX37" fmla="*/ 717550 w 1841500"/>
                <a:gd name="connsiteY37" fmla="*/ 1327150 h 2286000"/>
                <a:gd name="connsiteX38" fmla="*/ 666750 w 1841500"/>
                <a:gd name="connsiteY38" fmla="*/ 1282700 h 2286000"/>
                <a:gd name="connsiteX39" fmla="*/ 660400 w 1841500"/>
                <a:gd name="connsiteY39" fmla="*/ 1054100 h 2286000"/>
                <a:gd name="connsiteX40" fmla="*/ 488156 w 1841500"/>
                <a:gd name="connsiteY40" fmla="*/ 953294 h 2286000"/>
                <a:gd name="connsiteX41" fmla="*/ 419100 w 1841500"/>
                <a:gd name="connsiteY41" fmla="*/ 870743 h 2286000"/>
                <a:gd name="connsiteX42" fmla="*/ 19050 w 1841500"/>
                <a:gd name="connsiteY42" fmla="*/ 749300 h 2286000"/>
                <a:gd name="connsiteX43" fmla="*/ 57150 w 1841500"/>
                <a:gd name="connsiteY43" fmla="*/ 590550 h 2286000"/>
                <a:gd name="connsiteX44" fmla="*/ 12700 w 1841500"/>
                <a:gd name="connsiteY44" fmla="*/ 520700 h 2286000"/>
                <a:gd name="connsiteX45" fmla="*/ 0 w 1841500"/>
                <a:gd name="connsiteY45" fmla="*/ 393700 h 2286000"/>
                <a:gd name="connsiteX46" fmla="*/ 88900 w 1841500"/>
                <a:gd name="connsiteY46" fmla="*/ 323850 h 2286000"/>
                <a:gd name="connsiteX47" fmla="*/ 209550 w 1841500"/>
                <a:gd name="connsiteY47" fmla="*/ 330200 h 2286000"/>
                <a:gd name="connsiteX48" fmla="*/ 342900 w 1841500"/>
                <a:gd name="connsiteY48" fmla="*/ 114300 h 2286000"/>
                <a:gd name="connsiteX49" fmla="*/ 323850 w 1841500"/>
                <a:gd name="connsiteY49" fmla="*/ 0 h 2286000"/>
                <a:gd name="connsiteX50" fmla="*/ 495300 w 1841500"/>
                <a:gd name="connsiteY50" fmla="*/ 0 h 2286000"/>
                <a:gd name="connsiteX51" fmla="*/ 498475 w 1841500"/>
                <a:gd name="connsiteY51" fmla="*/ 114300 h 2286000"/>
                <a:gd name="connsiteX52" fmla="*/ 596900 w 1841500"/>
                <a:gd name="connsiteY52" fmla="*/ 133350 h 2286000"/>
                <a:gd name="connsiteX53" fmla="*/ 730250 w 1841500"/>
                <a:gd name="connsiteY53" fmla="*/ 165100 h 2286000"/>
                <a:gd name="connsiteX54" fmla="*/ 781050 w 1841500"/>
                <a:gd name="connsiteY54" fmla="*/ 127000 h 2286000"/>
                <a:gd name="connsiteX55" fmla="*/ 746495 w 1841500"/>
                <a:gd name="connsiteY55" fmla="*/ 435656 h 2286000"/>
                <a:gd name="connsiteX56" fmla="*/ 791374 w 1841500"/>
                <a:gd name="connsiteY56" fmla="*/ 564254 h 2286000"/>
                <a:gd name="connsiteX57" fmla="*/ 876300 w 1841500"/>
                <a:gd name="connsiteY57" fmla="*/ 628650 h 2286000"/>
                <a:gd name="connsiteX58" fmla="*/ 887675 w 1841500"/>
                <a:gd name="connsiteY58" fmla="*/ 804969 h 2286000"/>
                <a:gd name="connsiteX59" fmla="*/ 1041400 w 1841500"/>
                <a:gd name="connsiteY59" fmla="*/ 742950 h 2286000"/>
                <a:gd name="connsiteX60" fmla="*/ 1038011 w 1841500"/>
                <a:gd name="connsiteY60" fmla="*/ 690825 h 2286000"/>
                <a:gd name="connsiteX61" fmla="*/ 1092200 w 1841500"/>
                <a:gd name="connsiteY61" fmla="*/ 661140 h 2286000"/>
                <a:gd name="connsiteX62" fmla="*/ 1094581 w 1841500"/>
                <a:gd name="connsiteY62" fmla="*/ 621506 h 2286000"/>
                <a:gd name="connsiteX63" fmla="*/ 1130300 w 1841500"/>
                <a:gd name="connsiteY63" fmla="*/ 546100 h 2286000"/>
                <a:gd name="connsiteX64" fmla="*/ 1289050 w 1841500"/>
                <a:gd name="connsiteY64" fmla="*/ 488950 h 2286000"/>
                <a:gd name="connsiteX0" fmla="*/ 1289050 w 1841500"/>
                <a:gd name="connsiteY0" fmla="*/ 488950 h 2286000"/>
                <a:gd name="connsiteX1" fmla="*/ 1416050 w 1841500"/>
                <a:gd name="connsiteY1" fmla="*/ 603250 h 2286000"/>
                <a:gd name="connsiteX2" fmla="*/ 1517650 w 1841500"/>
                <a:gd name="connsiteY2" fmla="*/ 844550 h 2286000"/>
                <a:gd name="connsiteX3" fmla="*/ 1445418 w 1841500"/>
                <a:gd name="connsiteY3" fmla="*/ 919956 h 2286000"/>
                <a:gd name="connsiteX4" fmla="*/ 1536700 w 1841500"/>
                <a:gd name="connsiteY4" fmla="*/ 1123950 h 2286000"/>
                <a:gd name="connsiteX5" fmla="*/ 1771650 w 1841500"/>
                <a:gd name="connsiteY5" fmla="*/ 1200150 h 2286000"/>
                <a:gd name="connsiteX6" fmla="*/ 1714500 w 1841500"/>
                <a:gd name="connsiteY6" fmla="*/ 1346200 h 2286000"/>
                <a:gd name="connsiteX7" fmla="*/ 1778000 w 1841500"/>
                <a:gd name="connsiteY7" fmla="*/ 1428750 h 2286000"/>
                <a:gd name="connsiteX8" fmla="*/ 1758950 w 1841500"/>
                <a:gd name="connsiteY8" fmla="*/ 1536700 h 2286000"/>
                <a:gd name="connsiteX9" fmla="*/ 1841500 w 1841500"/>
                <a:gd name="connsiteY9" fmla="*/ 1625600 h 2286000"/>
                <a:gd name="connsiteX10" fmla="*/ 1835150 w 1841500"/>
                <a:gd name="connsiteY10" fmla="*/ 1714500 h 2286000"/>
                <a:gd name="connsiteX11" fmla="*/ 1765300 w 1841500"/>
                <a:gd name="connsiteY11" fmla="*/ 1720850 h 2286000"/>
                <a:gd name="connsiteX12" fmla="*/ 1758950 w 1841500"/>
                <a:gd name="connsiteY12" fmla="*/ 1943100 h 2286000"/>
                <a:gd name="connsiteX13" fmla="*/ 1689100 w 1841500"/>
                <a:gd name="connsiteY13" fmla="*/ 1974850 h 2286000"/>
                <a:gd name="connsiteX14" fmla="*/ 1644650 w 1841500"/>
                <a:gd name="connsiteY14" fmla="*/ 2127250 h 2286000"/>
                <a:gd name="connsiteX15" fmla="*/ 1663700 w 1841500"/>
                <a:gd name="connsiteY15" fmla="*/ 2260600 h 2286000"/>
                <a:gd name="connsiteX16" fmla="*/ 1593850 w 1841500"/>
                <a:gd name="connsiteY16" fmla="*/ 2286000 h 2286000"/>
                <a:gd name="connsiteX17" fmla="*/ 1435100 w 1841500"/>
                <a:gd name="connsiteY17" fmla="*/ 2209800 h 2286000"/>
                <a:gd name="connsiteX18" fmla="*/ 1346200 w 1841500"/>
                <a:gd name="connsiteY18" fmla="*/ 2222500 h 2286000"/>
                <a:gd name="connsiteX19" fmla="*/ 1219200 w 1841500"/>
                <a:gd name="connsiteY19" fmla="*/ 2171700 h 2286000"/>
                <a:gd name="connsiteX20" fmla="*/ 1212850 w 1841500"/>
                <a:gd name="connsiteY20" fmla="*/ 2101850 h 2286000"/>
                <a:gd name="connsiteX21" fmla="*/ 1111250 w 1841500"/>
                <a:gd name="connsiteY21" fmla="*/ 2057400 h 2286000"/>
                <a:gd name="connsiteX22" fmla="*/ 927100 w 1841500"/>
                <a:gd name="connsiteY22" fmla="*/ 2038350 h 2286000"/>
                <a:gd name="connsiteX23" fmla="*/ 736600 w 1841500"/>
                <a:gd name="connsiteY23" fmla="*/ 2089150 h 2286000"/>
                <a:gd name="connsiteX24" fmla="*/ 660400 w 1841500"/>
                <a:gd name="connsiteY24" fmla="*/ 2063750 h 2286000"/>
                <a:gd name="connsiteX25" fmla="*/ 657225 w 1841500"/>
                <a:gd name="connsiteY25" fmla="*/ 2018506 h 2286000"/>
                <a:gd name="connsiteX26" fmla="*/ 795338 w 1841500"/>
                <a:gd name="connsiteY26" fmla="*/ 1969294 h 2286000"/>
                <a:gd name="connsiteX27" fmla="*/ 800894 w 1841500"/>
                <a:gd name="connsiteY27" fmla="*/ 1849438 h 2286000"/>
                <a:gd name="connsiteX28" fmla="*/ 747713 w 1841500"/>
                <a:gd name="connsiteY28" fmla="*/ 1831181 h 2286000"/>
                <a:gd name="connsiteX29" fmla="*/ 798513 w 1841500"/>
                <a:gd name="connsiteY29" fmla="*/ 1640682 h 2286000"/>
                <a:gd name="connsiteX30" fmla="*/ 857250 w 1841500"/>
                <a:gd name="connsiteY30" fmla="*/ 1593850 h 2286000"/>
                <a:gd name="connsiteX31" fmla="*/ 842169 w 1841500"/>
                <a:gd name="connsiteY31" fmla="*/ 1514475 h 2286000"/>
                <a:gd name="connsiteX32" fmla="*/ 902493 w 1841500"/>
                <a:gd name="connsiteY32" fmla="*/ 1480344 h 2286000"/>
                <a:gd name="connsiteX33" fmla="*/ 896936 w 1841500"/>
                <a:gd name="connsiteY33" fmla="*/ 1426367 h 2286000"/>
                <a:gd name="connsiteX34" fmla="*/ 844550 w 1841500"/>
                <a:gd name="connsiteY34" fmla="*/ 1447800 h 2286000"/>
                <a:gd name="connsiteX35" fmla="*/ 800100 w 1841500"/>
                <a:gd name="connsiteY35" fmla="*/ 1365250 h 2286000"/>
                <a:gd name="connsiteX36" fmla="*/ 777875 w 1841500"/>
                <a:gd name="connsiteY36" fmla="*/ 1393825 h 2286000"/>
                <a:gd name="connsiteX37" fmla="*/ 717550 w 1841500"/>
                <a:gd name="connsiteY37" fmla="*/ 1327150 h 2286000"/>
                <a:gd name="connsiteX38" fmla="*/ 666750 w 1841500"/>
                <a:gd name="connsiteY38" fmla="*/ 1282700 h 2286000"/>
                <a:gd name="connsiteX39" fmla="*/ 660400 w 1841500"/>
                <a:gd name="connsiteY39" fmla="*/ 1054100 h 2286000"/>
                <a:gd name="connsiteX40" fmla="*/ 488156 w 1841500"/>
                <a:gd name="connsiteY40" fmla="*/ 953294 h 2286000"/>
                <a:gd name="connsiteX41" fmla="*/ 419100 w 1841500"/>
                <a:gd name="connsiteY41" fmla="*/ 870743 h 2286000"/>
                <a:gd name="connsiteX42" fmla="*/ 19050 w 1841500"/>
                <a:gd name="connsiteY42" fmla="*/ 749300 h 2286000"/>
                <a:gd name="connsiteX43" fmla="*/ 57150 w 1841500"/>
                <a:gd name="connsiteY43" fmla="*/ 590550 h 2286000"/>
                <a:gd name="connsiteX44" fmla="*/ 12700 w 1841500"/>
                <a:gd name="connsiteY44" fmla="*/ 520700 h 2286000"/>
                <a:gd name="connsiteX45" fmla="*/ 0 w 1841500"/>
                <a:gd name="connsiteY45" fmla="*/ 393700 h 2286000"/>
                <a:gd name="connsiteX46" fmla="*/ 88900 w 1841500"/>
                <a:gd name="connsiteY46" fmla="*/ 323850 h 2286000"/>
                <a:gd name="connsiteX47" fmla="*/ 209550 w 1841500"/>
                <a:gd name="connsiteY47" fmla="*/ 330200 h 2286000"/>
                <a:gd name="connsiteX48" fmla="*/ 342900 w 1841500"/>
                <a:gd name="connsiteY48" fmla="*/ 114300 h 2286000"/>
                <a:gd name="connsiteX49" fmla="*/ 323850 w 1841500"/>
                <a:gd name="connsiteY49" fmla="*/ 0 h 2286000"/>
                <a:gd name="connsiteX50" fmla="*/ 495300 w 1841500"/>
                <a:gd name="connsiteY50" fmla="*/ 0 h 2286000"/>
                <a:gd name="connsiteX51" fmla="*/ 498475 w 1841500"/>
                <a:gd name="connsiteY51" fmla="*/ 114300 h 2286000"/>
                <a:gd name="connsiteX52" fmla="*/ 596900 w 1841500"/>
                <a:gd name="connsiteY52" fmla="*/ 133350 h 2286000"/>
                <a:gd name="connsiteX53" fmla="*/ 730250 w 1841500"/>
                <a:gd name="connsiteY53" fmla="*/ 165100 h 2286000"/>
                <a:gd name="connsiteX54" fmla="*/ 781050 w 1841500"/>
                <a:gd name="connsiteY54" fmla="*/ 127000 h 2286000"/>
                <a:gd name="connsiteX55" fmla="*/ 746495 w 1841500"/>
                <a:gd name="connsiteY55" fmla="*/ 435656 h 2286000"/>
                <a:gd name="connsiteX56" fmla="*/ 791374 w 1841500"/>
                <a:gd name="connsiteY56" fmla="*/ 564254 h 2286000"/>
                <a:gd name="connsiteX57" fmla="*/ 876300 w 1841500"/>
                <a:gd name="connsiteY57" fmla="*/ 628650 h 2286000"/>
                <a:gd name="connsiteX58" fmla="*/ 887675 w 1841500"/>
                <a:gd name="connsiteY58" fmla="*/ 804969 h 2286000"/>
                <a:gd name="connsiteX59" fmla="*/ 1041400 w 1841500"/>
                <a:gd name="connsiteY59" fmla="*/ 742950 h 2286000"/>
                <a:gd name="connsiteX60" fmla="*/ 1038011 w 1841500"/>
                <a:gd name="connsiteY60" fmla="*/ 690825 h 2286000"/>
                <a:gd name="connsiteX61" fmla="*/ 1092200 w 1841500"/>
                <a:gd name="connsiteY61" fmla="*/ 661140 h 2286000"/>
                <a:gd name="connsiteX62" fmla="*/ 1094581 w 1841500"/>
                <a:gd name="connsiteY62" fmla="*/ 621506 h 2286000"/>
                <a:gd name="connsiteX63" fmla="*/ 1130300 w 1841500"/>
                <a:gd name="connsiteY63" fmla="*/ 546100 h 2286000"/>
                <a:gd name="connsiteX64" fmla="*/ 1289050 w 1841500"/>
                <a:gd name="connsiteY64" fmla="*/ 488950 h 2286000"/>
                <a:gd name="connsiteX0" fmla="*/ 1289050 w 1841500"/>
                <a:gd name="connsiteY0" fmla="*/ 488950 h 2286000"/>
                <a:gd name="connsiteX1" fmla="*/ 1416050 w 1841500"/>
                <a:gd name="connsiteY1" fmla="*/ 603250 h 2286000"/>
                <a:gd name="connsiteX2" fmla="*/ 1517650 w 1841500"/>
                <a:gd name="connsiteY2" fmla="*/ 844550 h 2286000"/>
                <a:gd name="connsiteX3" fmla="*/ 1445418 w 1841500"/>
                <a:gd name="connsiteY3" fmla="*/ 919956 h 2286000"/>
                <a:gd name="connsiteX4" fmla="*/ 1536700 w 1841500"/>
                <a:gd name="connsiteY4" fmla="*/ 1123950 h 2286000"/>
                <a:gd name="connsiteX5" fmla="*/ 1754981 w 1841500"/>
                <a:gd name="connsiteY5" fmla="*/ 1202531 h 2286000"/>
                <a:gd name="connsiteX6" fmla="*/ 1714500 w 1841500"/>
                <a:gd name="connsiteY6" fmla="*/ 1346200 h 2286000"/>
                <a:gd name="connsiteX7" fmla="*/ 1778000 w 1841500"/>
                <a:gd name="connsiteY7" fmla="*/ 1428750 h 2286000"/>
                <a:gd name="connsiteX8" fmla="*/ 1758950 w 1841500"/>
                <a:gd name="connsiteY8" fmla="*/ 1536700 h 2286000"/>
                <a:gd name="connsiteX9" fmla="*/ 1841500 w 1841500"/>
                <a:gd name="connsiteY9" fmla="*/ 1625600 h 2286000"/>
                <a:gd name="connsiteX10" fmla="*/ 1835150 w 1841500"/>
                <a:gd name="connsiteY10" fmla="*/ 1714500 h 2286000"/>
                <a:gd name="connsiteX11" fmla="*/ 1765300 w 1841500"/>
                <a:gd name="connsiteY11" fmla="*/ 1720850 h 2286000"/>
                <a:gd name="connsiteX12" fmla="*/ 1758950 w 1841500"/>
                <a:gd name="connsiteY12" fmla="*/ 1943100 h 2286000"/>
                <a:gd name="connsiteX13" fmla="*/ 1689100 w 1841500"/>
                <a:gd name="connsiteY13" fmla="*/ 1974850 h 2286000"/>
                <a:gd name="connsiteX14" fmla="*/ 1644650 w 1841500"/>
                <a:gd name="connsiteY14" fmla="*/ 2127250 h 2286000"/>
                <a:gd name="connsiteX15" fmla="*/ 1663700 w 1841500"/>
                <a:gd name="connsiteY15" fmla="*/ 2260600 h 2286000"/>
                <a:gd name="connsiteX16" fmla="*/ 1593850 w 1841500"/>
                <a:gd name="connsiteY16" fmla="*/ 2286000 h 2286000"/>
                <a:gd name="connsiteX17" fmla="*/ 1435100 w 1841500"/>
                <a:gd name="connsiteY17" fmla="*/ 2209800 h 2286000"/>
                <a:gd name="connsiteX18" fmla="*/ 1346200 w 1841500"/>
                <a:gd name="connsiteY18" fmla="*/ 2222500 h 2286000"/>
                <a:gd name="connsiteX19" fmla="*/ 1219200 w 1841500"/>
                <a:gd name="connsiteY19" fmla="*/ 2171700 h 2286000"/>
                <a:gd name="connsiteX20" fmla="*/ 1212850 w 1841500"/>
                <a:gd name="connsiteY20" fmla="*/ 2101850 h 2286000"/>
                <a:gd name="connsiteX21" fmla="*/ 1111250 w 1841500"/>
                <a:gd name="connsiteY21" fmla="*/ 2057400 h 2286000"/>
                <a:gd name="connsiteX22" fmla="*/ 927100 w 1841500"/>
                <a:gd name="connsiteY22" fmla="*/ 2038350 h 2286000"/>
                <a:gd name="connsiteX23" fmla="*/ 736600 w 1841500"/>
                <a:gd name="connsiteY23" fmla="*/ 2089150 h 2286000"/>
                <a:gd name="connsiteX24" fmla="*/ 660400 w 1841500"/>
                <a:gd name="connsiteY24" fmla="*/ 2063750 h 2286000"/>
                <a:gd name="connsiteX25" fmla="*/ 657225 w 1841500"/>
                <a:gd name="connsiteY25" fmla="*/ 2018506 h 2286000"/>
                <a:gd name="connsiteX26" fmla="*/ 795338 w 1841500"/>
                <a:gd name="connsiteY26" fmla="*/ 1969294 h 2286000"/>
                <a:gd name="connsiteX27" fmla="*/ 800894 w 1841500"/>
                <a:gd name="connsiteY27" fmla="*/ 1849438 h 2286000"/>
                <a:gd name="connsiteX28" fmla="*/ 747713 w 1841500"/>
                <a:gd name="connsiteY28" fmla="*/ 1831181 h 2286000"/>
                <a:gd name="connsiteX29" fmla="*/ 798513 w 1841500"/>
                <a:gd name="connsiteY29" fmla="*/ 1640682 h 2286000"/>
                <a:gd name="connsiteX30" fmla="*/ 857250 w 1841500"/>
                <a:gd name="connsiteY30" fmla="*/ 1593850 h 2286000"/>
                <a:gd name="connsiteX31" fmla="*/ 842169 w 1841500"/>
                <a:gd name="connsiteY31" fmla="*/ 1514475 h 2286000"/>
                <a:gd name="connsiteX32" fmla="*/ 902493 w 1841500"/>
                <a:gd name="connsiteY32" fmla="*/ 1480344 h 2286000"/>
                <a:gd name="connsiteX33" fmla="*/ 896936 w 1841500"/>
                <a:gd name="connsiteY33" fmla="*/ 1426367 h 2286000"/>
                <a:gd name="connsiteX34" fmla="*/ 844550 w 1841500"/>
                <a:gd name="connsiteY34" fmla="*/ 1447800 h 2286000"/>
                <a:gd name="connsiteX35" fmla="*/ 800100 w 1841500"/>
                <a:gd name="connsiteY35" fmla="*/ 1365250 h 2286000"/>
                <a:gd name="connsiteX36" fmla="*/ 777875 w 1841500"/>
                <a:gd name="connsiteY36" fmla="*/ 1393825 h 2286000"/>
                <a:gd name="connsiteX37" fmla="*/ 717550 w 1841500"/>
                <a:gd name="connsiteY37" fmla="*/ 1327150 h 2286000"/>
                <a:gd name="connsiteX38" fmla="*/ 666750 w 1841500"/>
                <a:gd name="connsiteY38" fmla="*/ 1282700 h 2286000"/>
                <a:gd name="connsiteX39" fmla="*/ 660400 w 1841500"/>
                <a:gd name="connsiteY39" fmla="*/ 1054100 h 2286000"/>
                <a:gd name="connsiteX40" fmla="*/ 488156 w 1841500"/>
                <a:gd name="connsiteY40" fmla="*/ 953294 h 2286000"/>
                <a:gd name="connsiteX41" fmla="*/ 419100 w 1841500"/>
                <a:gd name="connsiteY41" fmla="*/ 870743 h 2286000"/>
                <a:gd name="connsiteX42" fmla="*/ 19050 w 1841500"/>
                <a:gd name="connsiteY42" fmla="*/ 749300 h 2286000"/>
                <a:gd name="connsiteX43" fmla="*/ 57150 w 1841500"/>
                <a:gd name="connsiteY43" fmla="*/ 590550 h 2286000"/>
                <a:gd name="connsiteX44" fmla="*/ 12700 w 1841500"/>
                <a:gd name="connsiteY44" fmla="*/ 520700 h 2286000"/>
                <a:gd name="connsiteX45" fmla="*/ 0 w 1841500"/>
                <a:gd name="connsiteY45" fmla="*/ 393700 h 2286000"/>
                <a:gd name="connsiteX46" fmla="*/ 88900 w 1841500"/>
                <a:gd name="connsiteY46" fmla="*/ 323850 h 2286000"/>
                <a:gd name="connsiteX47" fmla="*/ 209550 w 1841500"/>
                <a:gd name="connsiteY47" fmla="*/ 330200 h 2286000"/>
                <a:gd name="connsiteX48" fmla="*/ 342900 w 1841500"/>
                <a:gd name="connsiteY48" fmla="*/ 114300 h 2286000"/>
                <a:gd name="connsiteX49" fmla="*/ 323850 w 1841500"/>
                <a:gd name="connsiteY49" fmla="*/ 0 h 2286000"/>
                <a:gd name="connsiteX50" fmla="*/ 495300 w 1841500"/>
                <a:gd name="connsiteY50" fmla="*/ 0 h 2286000"/>
                <a:gd name="connsiteX51" fmla="*/ 498475 w 1841500"/>
                <a:gd name="connsiteY51" fmla="*/ 114300 h 2286000"/>
                <a:gd name="connsiteX52" fmla="*/ 596900 w 1841500"/>
                <a:gd name="connsiteY52" fmla="*/ 133350 h 2286000"/>
                <a:gd name="connsiteX53" fmla="*/ 730250 w 1841500"/>
                <a:gd name="connsiteY53" fmla="*/ 165100 h 2286000"/>
                <a:gd name="connsiteX54" fmla="*/ 781050 w 1841500"/>
                <a:gd name="connsiteY54" fmla="*/ 127000 h 2286000"/>
                <a:gd name="connsiteX55" fmla="*/ 746495 w 1841500"/>
                <a:gd name="connsiteY55" fmla="*/ 435656 h 2286000"/>
                <a:gd name="connsiteX56" fmla="*/ 791374 w 1841500"/>
                <a:gd name="connsiteY56" fmla="*/ 564254 h 2286000"/>
                <a:gd name="connsiteX57" fmla="*/ 876300 w 1841500"/>
                <a:gd name="connsiteY57" fmla="*/ 628650 h 2286000"/>
                <a:gd name="connsiteX58" fmla="*/ 887675 w 1841500"/>
                <a:gd name="connsiteY58" fmla="*/ 804969 h 2286000"/>
                <a:gd name="connsiteX59" fmla="*/ 1041400 w 1841500"/>
                <a:gd name="connsiteY59" fmla="*/ 742950 h 2286000"/>
                <a:gd name="connsiteX60" fmla="*/ 1038011 w 1841500"/>
                <a:gd name="connsiteY60" fmla="*/ 690825 h 2286000"/>
                <a:gd name="connsiteX61" fmla="*/ 1092200 w 1841500"/>
                <a:gd name="connsiteY61" fmla="*/ 661140 h 2286000"/>
                <a:gd name="connsiteX62" fmla="*/ 1094581 w 1841500"/>
                <a:gd name="connsiteY62" fmla="*/ 621506 h 2286000"/>
                <a:gd name="connsiteX63" fmla="*/ 1130300 w 1841500"/>
                <a:gd name="connsiteY63" fmla="*/ 546100 h 2286000"/>
                <a:gd name="connsiteX64" fmla="*/ 1289050 w 1841500"/>
                <a:gd name="connsiteY64" fmla="*/ 488950 h 2286000"/>
                <a:gd name="connsiteX0" fmla="*/ 1289050 w 1841500"/>
                <a:gd name="connsiteY0" fmla="*/ 488950 h 2286000"/>
                <a:gd name="connsiteX1" fmla="*/ 1416050 w 1841500"/>
                <a:gd name="connsiteY1" fmla="*/ 603250 h 2286000"/>
                <a:gd name="connsiteX2" fmla="*/ 1517650 w 1841500"/>
                <a:gd name="connsiteY2" fmla="*/ 844550 h 2286000"/>
                <a:gd name="connsiteX3" fmla="*/ 1445418 w 1841500"/>
                <a:gd name="connsiteY3" fmla="*/ 919956 h 2286000"/>
                <a:gd name="connsiteX4" fmla="*/ 1536700 w 1841500"/>
                <a:gd name="connsiteY4" fmla="*/ 1123950 h 2286000"/>
                <a:gd name="connsiteX5" fmla="*/ 1757362 w 1841500"/>
                <a:gd name="connsiteY5" fmla="*/ 1212056 h 2286000"/>
                <a:gd name="connsiteX6" fmla="*/ 1714500 w 1841500"/>
                <a:gd name="connsiteY6" fmla="*/ 1346200 h 2286000"/>
                <a:gd name="connsiteX7" fmla="*/ 1778000 w 1841500"/>
                <a:gd name="connsiteY7" fmla="*/ 1428750 h 2286000"/>
                <a:gd name="connsiteX8" fmla="*/ 1758950 w 1841500"/>
                <a:gd name="connsiteY8" fmla="*/ 1536700 h 2286000"/>
                <a:gd name="connsiteX9" fmla="*/ 1841500 w 1841500"/>
                <a:gd name="connsiteY9" fmla="*/ 1625600 h 2286000"/>
                <a:gd name="connsiteX10" fmla="*/ 1835150 w 1841500"/>
                <a:gd name="connsiteY10" fmla="*/ 1714500 h 2286000"/>
                <a:gd name="connsiteX11" fmla="*/ 1765300 w 1841500"/>
                <a:gd name="connsiteY11" fmla="*/ 1720850 h 2286000"/>
                <a:gd name="connsiteX12" fmla="*/ 1758950 w 1841500"/>
                <a:gd name="connsiteY12" fmla="*/ 1943100 h 2286000"/>
                <a:gd name="connsiteX13" fmla="*/ 1689100 w 1841500"/>
                <a:gd name="connsiteY13" fmla="*/ 1974850 h 2286000"/>
                <a:gd name="connsiteX14" fmla="*/ 1644650 w 1841500"/>
                <a:gd name="connsiteY14" fmla="*/ 2127250 h 2286000"/>
                <a:gd name="connsiteX15" fmla="*/ 1663700 w 1841500"/>
                <a:gd name="connsiteY15" fmla="*/ 2260600 h 2286000"/>
                <a:gd name="connsiteX16" fmla="*/ 1593850 w 1841500"/>
                <a:gd name="connsiteY16" fmla="*/ 2286000 h 2286000"/>
                <a:gd name="connsiteX17" fmla="*/ 1435100 w 1841500"/>
                <a:gd name="connsiteY17" fmla="*/ 2209800 h 2286000"/>
                <a:gd name="connsiteX18" fmla="*/ 1346200 w 1841500"/>
                <a:gd name="connsiteY18" fmla="*/ 2222500 h 2286000"/>
                <a:gd name="connsiteX19" fmla="*/ 1219200 w 1841500"/>
                <a:gd name="connsiteY19" fmla="*/ 2171700 h 2286000"/>
                <a:gd name="connsiteX20" fmla="*/ 1212850 w 1841500"/>
                <a:gd name="connsiteY20" fmla="*/ 2101850 h 2286000"/>
                <a:gd name="connsiteX21" fmla="*/ 1111250 w 1841500"/>
                <a:gd name="connsiteY21" fmla="*/ 2057400 h 2286000"/>
                <a:gd name="connsiteX22" fmla="*/ 927100 w 1841500"/>
                <a:gd name="connsiteY22" fmla="*/ 2038350 h 2286000"/>
                <a:gd name="connsiteX23" fmla="*/ 736600 w 1841500"/>
                <a:gd name="connsiteY23" fmla="*/ 2089150 h 2286000"/>
                <a:gd name="connsiteX24" fmla="*/ 660400 w 1841500"/>
                <a:gd name="connsiteY24" fmla="*/ 2063750 h 2286000"/>
                <a:gd name="connsiteX25" fmla="*/ 657225 w 1841500"/>
                <a:gd name="connsiteY25" fmla="*/ 2018506 h 2286000"/>
                <a:gd name="connsiteX26" fmla="*/ 795338 w 1841500"/>
                <a:gd name="connsiteY26" fmla="*/ 1969294 h 2286000"/>
                <a:gd name="connsiteX27" fmla="*/ 800894 w 1841500"/>
                <a:gd name="connsiteY27" fmla="*/ 1849438 h 2286000"/>
                <a:gd name="connsiteX28" fmla="*/ 747713 w 1841500"/>
                <a:gd name="connsiteY28" fmla="*/ 1831181 h 2286000"/>
                <a:gd name="connsiteX29" fmla="*/ 798513 w 1841500"/>
                <a:gd name="connsiteY29" fmla="*/ 1640682 h 2286000"/>
                <a:gd name="connsiteX30" fmla="*/ 857250 w 1841500"/>
                <a:gd name="connsiteY30" fmla="*/ 1593850 h 2286000"/>
                <a:gd name="connsiteX31" fmla="*/ 842169 w 1841500"/>
                <a:gd name="connsiteY31" fmla="*/ 1514475 h 2286000"/>
                <a:gd name="connsiteX32" fmla="*/ 902493 w 1841500"/>
                <a:gd name="connsiteY32" fmla="*/ 1480344 h 2286000"/>
                <a:gd name="connsiteX33" fmla="*/ 896936 w 1841500"/>
                <a:gd name="connsiteY33" fmla="*/ 1426367 h 2286000"/>
                <a:gd name="connsiteX34" fmla="*/ 844550 w 1841500"/>
                <a:gd name="connsiteY34" fmla="*/ 1447800 h 2286000"/>
                <a:gd name="connsiteX35" fmla="*/ 800100 w 1841500"/>
                <a:gd name="connsiteY35" fmla="*/ 1365250 h 2286000"/>
                <a:gd name="connsiteX36" fmla="*/ 777875 w 1841500"/>
                <a:gd name="connsiteY36" fmla="*/ 1393825 h 2286000"/>
                <a:gd name="connsiteX37" fmla="*/ 717550 w 1841500"/>
                <a:gd name="connsiteY37" fmla="*/ 1327150 h 2286000"/>
                <a:gd name="connsiteX38" fmla="*/ 666750 w 1841500"/>
                <a:gd name="connsiteY38" fmla="*/ 1282700 h 2286000"/>
                <a:gd name="connsiteX39" fmla="*/ 660400 w 1841500"/>
                <a:gd name="connsiteY39" fmla="*/ 1054100 h 2286000"/>
                <a:gd name="connsiteX40" fmla="*/ 488156 w 1841500"/>
                <a:gd name="connsiteY40" fmla="*/ 953294 h 2286000"/>
                <a:gd name="connsiteX41" fmla="*/ 419100 w 1841500"/>
                <a:gd name="connsiteY41" fmla="*/ 870743 h 2286000"/>
                <a:gd name="connsiteX42" fmla="*/ 19050 w 1841500"/>
                <a:gd name="connsiteY42" fmla="*/ 749300 h 2286000"/>
                <a:gd name="connsiteX43" fmla="*/ 57150 w 1841500"/>
                <a:gd name="connsiteY43" fmla="*/ 590550 h 2286000"/>
                <a:gd name="connsiteX44" fmla="*/ 12700 w 1841500"/>
                <a:gd name="connsiteY44" fmla="*/ 520700 h 2286000"/>
                <a:gd name="connsiteX45" fmla="*/ 0 w 1841500"/>
                <a:gd name="connsiteY45" fmla="*/ 393700 h 2286000"/>
                <a:gd name="connsiteX46" fmla="*/ 88900 w 1841500"/>
                <a:gd name="connsiteY46" fmla="*/ 323850 h 2286000"/>
                <a:gd name="connsiteX47" fmla="*/ 209550 w 1841500"/>
                <a:gd name="connsiteY47" fmla="*/ 330200 h 2286000"/>
                <a:gd name="connsiteX48" fmla="*/ 342900 w 1841500"/>
                <a:gd name="connsiteY48" fmla="*/ 114300 h 2286000"/>
                <a:gd name="connsiteX49" fmla="*/ 323850 w 1841500"/>
                <a:gd name="connsiteY49" fmla="*/ 0 h 2286000"/>
                <a:gd name="connsiteX50" fmla="*/ 495300 w 1841500"/>
                <a:gd name="connsiteY50" fmla="*/ 0 h 2286000"/>
                <a:gd name="connsiteX51" fmla="*/ 498475 w 1841500"/>
                <a:gd name="connsiteY51" fmla="*/ 114300 h 2286000"/>
                <a:gd name="connsiteX52" fmla="*/ 596900 w 1841500"/>
                <a:gd name="connsiteY52" fmla="*/ 133350 h 2286000"/>
                <a:gd name="connsiteX53" fmla="*/ 730250 w 1841500"/>
                <a:gd name="connsiteY53" fmla="*/ 165100 h 2286000"/>
                <a:gd name="connsiteX54" fmla="*/ 781050 w 1841500"/>
                <a:gd name="connsiteY54" fmla="*/ 127000 h 2286000"/>
                <a:gd name="connsiteX55" fmla="*/ 746495 w 1841500"/>
                <a:gd name="connsiteY55" fmla="*/ 435656 h 2286000"/>
                <a:gd name="connsiteX56" fmla="*/ 791374 w 1841500"/>
                <a:gd name="connsiteY56" fmla="*/ 564254 h 2286000"/>
                <a:gd name="connsiteX57" fmla="*/ 876300 w 1841500"/>
                <a:gd name="connsiteY57" fmla="*/ 628650 h 2286000"/>
                <a:gd name="connsiteX58" fmla="*/ 887675 w 1841500"/>
                <a:gd name="connsiteY58" fmla="*/ 804969 h 2286000"/>
                <a:gd name="connsiteX59" fmla="*/ 1041400 w 1841500"/>
                <a:gd name="connsiteY59" fmla="*/ 742950 h 2286000"/>
                <a:gd name="connsiteX60" fmla="*/ 1038011 w 1841500"/>
                <a:gd name="connsiteY60" fmla="*/ 690825 h 2286000"/>
                <a:gd name="connsiteX61" fmla="*/ 1092200 w 1841500"/>
                <a:gd name="connsiteY61" fmla="*/ 661140 h 2286000"/>
                <a:gd name="connsiteX62" fmla="*/ 1094581 w 1841500"/>
                <a:gd name="connsiteY62" fmla="*/ 621506 h 2286000"/>
                <a:gd name="connsiteX63" fmla="*/ 1130300 w 1841500"/>
                <a:gd name="connsiteY63" fmla="*/ 546100 h 2286000"/>
                <a:gd name="connsiteX64" fmla="*/ 1289050 w 1841500"/>
                <a:gd name="connsiteY64" fmla="*/ 488950 h 2286000"/>
                <a:gd name="connsiteX0" fmla="*/ 1289050 w 1841500"/>
                <a:gd name="connsiteY0" fmla="*/ 488950 h 2286000"/>
                <a:gd name="connsiteX1" fmla="*/ 1416050 w 1841500"/>
                <a:gd name="connsiteY1" fmla="*/ 603250 h 2286000"/>
                <a:gd name="connsiteX2" fmla="*/ 1517650 w 1841500"/>
                <a:gd name="connsiteY2" fmla="*/ 844550 h 2286000"/>
                <a:gd name="connsiteX3" fmla="*/ 1445418 w 1841500"/>
                <a:gd name="connsiteY3" fmla="*/ 919956 h 2286000"/>
                <a:gd name="connsiteX4" fmla="*/ 1536700 w 1841500"/>
                <a:gd name="connsiteY4" fmla="*/ 1123950 h 2286000"/>
                <a:gd name="connsiteX5" fmla="*/ 1764506 w 1841500"/>
                <a:gd name="connsiteY5" fmla="*/ 1204912 h 2286000"/>
                <a:gd name="connsiteX6" fmla="*/ 1714500 w 1841500"/>
                <a:gd name="connsiteY6" fmla="*/ 1346200 h 2286000"/>
                <a:gd name="connsiteX7" fmla="*/ 1778000 w 1841500"/>
                <a:gd name="connsiteY7" fmla="*/ 1428750 h 2286000"/>
                <a:gd name="connsiteX8" fmla="*/ 1758950 w 1841500"/>
                <a:gd name="connsiteY8" fmla="*/ 1536700 h 2286000"/>
                <a:gd name="connsiteX9" fmla="*/ 1841500 w 1841500"/>
                <a:gd name="connsiteY9" fmla="*/ 1625600 h 2286000"/>
                <a:gd name="connsiteX10" fmla="*/ 1835150 w 1841500"/>
                <a:gd name="connsiteY10" fmla="*/ 1714500 h 2286000"/>
                <a:gd name="connsiteX11" fmla="*/ 1765300 w 1841500"/>
                <a:gd name="connsiteY11" fmla="*/ 1720850 h 2286000"/>
                <a:gd name="connsiteX12" fmla="*/ 1758950 w 1841500"/>
                <a:gd name="connsiteY12" fmla="*/ 1943100 h 2286000"/>
                <a:gd name="connsiteX13" fmla="*/ 1689100 w 1841500"/>
                <a:gd name="connsiteY13" fmla="*/ 1974850 h 2286000"/>
                <a:gd name="connsiteX14" fmla="*/ 1644650 w 1841500"/>
                <a:gd name="connsiteY14" fmla="*/ 2127250 h 2286000"/>
                <a:gd name="connsiteX15" fmla="*/ 1663700 w 1841500"/>
                <a:gd name="connsiteY15" fmla="*/ 2260600 h 2286000"/>
                <a:gd name="connsiteX16" fmla="*/ 1593850 w 1841500"/>
                <a:gd name="connsiteY16" fmla="*/ 2286000 h 2286000"/>
                <a:gd name="connsiteX17" fmla="*/ 1435100 w 1841500"/>
                <a:gd name="connsiteY17" fmla="*/ 2209800 h 2286000"/>
                <a:gd name="connsiteX18" fmla="*/ 1346200 w 1841500"/>
                <a:gd name="connsiteY18" fmla="*/ 2222500 h 2286000"/>
                <a:gd name="connsiteX19" fmla="*/ 1219200 w 1841500"/>
                <a:gd name="connsiteY19" fmla="*/ 2171700 h 2286000"/>
                <a:gd name="connsiteX20" fmla="*/ 1212850 w 1841500"/>
                <a:gd name="connsiteY20" fmla="*/ 2101850 h 2286000"/>
                <a:gd name="connsiteX21" fmla="*/ 1111250 w 1841500"/>
                <a:gd name="connsiteY21" fmla="*/ 2057400 h 2286000"/>
                <a:gd name="connsiteX22" fmla="*/ 927100 w 1841500"/>
                <a:gd name="connsiteY22" fmla="*/ 2038350 h 2286000"/>
                <a:gd name="connsiteX23" fmla="*/ 736600 w 1841500"/>
                <a:gd name="connsiteY23" fmla="*/ 2089150 h 2286000"/>
                <a:gd name="connsiteX24" fmla="*/ 660400 w 1841500"/>
                <a:gd name="connsiteY24" fmla="*/ 2063750 h 2286000"/>
                <a:gd name="connsiteX25" fmla="*/ 657225 w 1841500"/>
                <a:gd name="connsiteY25" fmla="*/ 2018506 h 2286000"/>
                <a:gd name="connsiteX26" fmla="*/ 795338 w 1841500"/>
                <a:gd name="connsiteY26" fmla="*/ 1969294 h 2286000"/>
                <a:gd name="connsiteX27" fmla="*/ 800894 w 1841500"/>
                <a:gd name="connsiteY27" fmla="*/ 1849438 h 2286000"/>
                <a:gd name="connsiteX28" fmla="*/ 747713 w 1841500"/>
                <a:gd name="connsiteY28" fmla="*/ 1831181 h 2286000"/>
                <a:gd name="connsiteX29" fmla="*/ 798513 w 1841500"/>
                <a:gd name="connsiteY29" fmla="*/ 1640682 h 2286000"/>
                <a:gd name="connsiteX30" fmla="*/ 857250 w 1841500"/>
                <a:gd name="connsiteY30" fmla="*/ 1593850 h 2286000"/>
                <a:gd name="connsiteX31" fmla="*/ 842169 w 1841500"/>
                <a:gd name="connsiteY31" fmla="*/ 1514475 h 2286000"/>
                <a:gd name="connsiteX32" fmla="*/ 902493 w 1841500"/>
                <a:gd name="connsiteY32" fmla="*/ 1480344 h 2286000"/>
                <a:gd name="connsiteX33" fmla="*/ 896936 w 1841500"/>
                <a:gd name="connsiteY33" fmla="*/ 1426367 h 2286000"/>
                <a:gd name="connsiteX34" fmla="*/ 844550 w 1841500"/>
                <a:gd name="connsiteY34" fmla="*/ 1447800 h 2286000"/>
                <a:gd name="connsiteX35" fmla="*/ 800100 w 1841500"/>
                <a:gd name="connsiteY35" fmla="*/ 1365250 h 2286000"/>
                <a:gd name="connsiteX36" fmla="*/ 777875 w 1841500"/>
                <a:gd name="connsiteY36" fmla="*/ 1393825 h 2286000"/>
                <a:gd name="connsiteX37" fmla="*/ 717550 w 1841500"/>
                <a:gd name="connsiteY37" fmla="*/ 1327150 h 2286000"/>
                <a:gd name="connsiteX38" fmla="*/ 666750 w 1841500"/>
                <a:gd name="connsiteY38" fmla="*/ 1282700 h 2286000"/>
                <a:gd name="connsiteX39" fmla="*/ 660400 w 1841500"/>
                <a:gd name="connsiteY39" fmla="*/ 1054100 h 2286000"/>
                <a:gd name="connsiteX40" fmla="*/ 488156 w 1841500"/>
                <a:gd name="connsiteY40" fmla="*/ 953294 h 2286000"/>
                <a:gd name="connsiteX41" fmla="*/ 419100 w 1841500"/>
                <a:gd name="connsiteY41" fmla="*/ 870743 h 2286000"/>
                <a:gd name="connsiteX42" fmla="*/ 19050 w 1841500"/>
                <a:gd name="connsiteY42" fmla="*/ 749300 h 2286000"/>
                <a:gd name="connsiteX43" fmla="*/ 57150 w 1841500"/>
                <a:gd name="connsiteY43" fmla="*/ 590550 h 2286000"/>
                <a:gd name="connsiteX44" fmla="*/ 12700 w 1841500"/>
                <a:gd name="connsiteY44" fmla="*/ 520700 h 2286000"/>
                <a:gd name="connsiteX45" fmla="*/ 0 w 1841500"/>
                <a:gd name="connsiteY45" fmla="*/ 393700 h 2286000"/>
                <a:gd name="connsiteX46" fmla="*/ 88900 w 1841500"/>
                <a:gd name="connsiteY46" fmla="*/ 323850 h 2286000"/>
                <a:gd name="connsiteX47" fmla="*/ 209550 w 1841500"/>
                <a:gd name="connsiteY47" fmla="*/ 330200 h 2286000"/>
                <a:gd name="connsiteX48" fmla="*/ 342900 w 1841500"/>
                <a:gd name="connsiteY48" fmla="*/ 114300 h 2286000"/>
                <a:gd name="connsiteX49" fmla="*/ 323850 w 1841500"/>
                <a:gd name="connsiteY49" fmla="*/ 0 h 2286000"/>
                <a:gd name="connsiteX50" fmla="*/ 495300 w 1841500"/>
                <a:gd name="connsiteY50" fmla="*/ 0 h 2286000"/>
                <a:gd name="connsiteX51" fmla="*/ 498475 w 1841500"/>
                <a:gd name="connsiteY51" fmla="*/ 114300 h 2286000"/>
                <a:gd name="connsiteX52" fmla="*/ 596900 w 1841500"/>
                <a:gd name="connsiteY52" fmla="*/ 133350 h 2286000"/>
                <a:gd name="connsiteX53" fmla="*/ 730250 w 1841500"/>
                <a:gd name="connsiteY53" fmla="*/ 165100 h 2286000"/>
                <a:gd name="connsiteX54" fmla="*/ 781050 w 1841500"/>
                <a:gd name="connsiteY54" fmla="*/ 127000 h 2286000"/>
                <a:gd name="connsiteX55" fmla="*/ 746495 w 1841500"/>
                <a:gd name="connsiteY55" fmla="*/ 435656 h 2286000"/>
                <a:gd name="connsiteX56" fmla="*/ 791374 w 1841500"/>
                <a:gd name="connsiteY56" fmla="*/ 564254 h 2286000"/>
                <a:gd name="connsiteX57" fmla="*/ 876300 w 1841500"/>
                <a:gd name="connsiteY57" fmla="*/ 628650 h 2286000"/>
                <a:gd name="connsiteX58" fmla="*/ 887675 w 1841500"/>
                <a:gd name="connsiteY58" fmla="*/ 804969 h 2286000"/>
                <a:gd name="connsiteX59" fmla="*/ 1041400 w 1841500"/>
                <a:gd name="connsiteY59" fmla="*/ 742950 h 2286000"/>
                <a:gd name="connsiteX60" fmla="*/ 1038011 w 1841500"/>
                <a:gd name="connsiteY60" fmla="*/ 690825 h 2286000"/>
                <a:gd name="connsiteX61" fmla="*/ 1092200 w 1841500"/>
                <a:gd name="connsiteY61" fmla="*/ 661140 h 2286000"/>
                <a:gd name="connsiteX62" fmla="*/ 1094581 w 1841500"/>
                <a:gd name="connsiteY62" fmla="*/ 621506 h 2286000"/>
                <a:gd name="connsiteX63" fmla="*/ 1130300 w 1841500"/>
                <a:gd name="connsiteY63" fmla="*/ 546100 h 2286000"/>
                <a:gd name="connsiteX64" fmla="*/ 1289050 w 1841500"/>
                <a:gd name="connsiteY64" fmla="*/ 488950 h 2286000"/>
                <a:gd name="connsiteX0" fmla="*/ 1281906 w 1841500"/>
                <a:gd name="connsiteY0" fmla="*/ 493713 h 2286000"/>
                <a:gd name="connsiteX1" fmla="*/ 1416050 w 1841500"/>
                <a:gd name="connsiteY1" fmla="*/ 603250 h 2286000"/>
                <a:gd name="connsiteX2" fmla="*/ 1517650 w 1841500"/>
                <a:gd name="connsiteY2" fmla="*/ 844550 h 2286000"/>
                <a:gd name="connsiteX3" fmla="*/ 1445418 w 1841500"/>
                <a:gd name="connsiteY3" fmla="*/ 919956 h 2286000"/>
                <a:gd name="connsiteX4" fmla="*/ 1536700 w 1841500"/>
                <a:gd name="connsiteY4" fmla="*/ 1123950 h 2286000"/>
                <a:gd name="connsiteX5" fmla="*/ 1764506 w 1841500"/>
                <a:gd name="connsiteY5" fmla="*/ 1204912 h 2286000"/>
                <a:gd name="connsiteX6" fmla="*/ 1714500 w 1841500"/>
                <a:gd name="connsiteY6" fmla="*/ 1346200 h 2286000"/>
                <a:gd name="connsiteX7" fmla="*/ 1778000 w 1841500"/>
                <a:gd name="connsiteY7" fmla="*/ 1428750 h 2286000"/>
                <a:gd name="connsiteX8" fmla="*/ 1758950 w 1841500"/>
                <a:gd name="connsiteY8" fmla="*/ 1536700 h 2286000"/>
                <a:gd name="connsiteX9" fmla="*/ 1841500 w 1841500"/>
                <a:gd name="connsiteY9" fmla="*/ 1625600 h 2286000"/>
                <a:gd name="connsiteX10" fmla="*/ 1835150 w 1841500"/>
                <a:gd name="connsiteY10" fmla="*/ 1714500 h 2286000"/>
                <a:gd name="connsiteX11" fmla="*/ 1765300 w 1841500"/>
                <a:gd name="connsiteY11" fmla="*/ 1720850 h 2286000"/>
                <a:gd name="connsiteX12" fmla="*/ 1758950 w 1841500"/>
                <a:gd name="connsiteY12" fmla="*/ 1943100 h 2286000"/>
                <a:gd name="connsiteX13" fmla="*/ 1689100 w 1841500"/>
                <a:gd name="connsiteY13" fmla="*/ 1974850 h 2286000"/>
                <a:gd name="connsiteX14" fmla="*/ 1644650 w 1841500"/>
                <a:gd name="connsiteY14" fmla="*/ 2127250 h 2286000"/>
                <a:gd name="connsiteX15" fmla="*/ 1663700 w 1841500"/>
                <a:gd name="connsiteY15" fmla="*/ 2260600 h 2286000"/>
                <a:gd name="connsiteX16" fmla="*/ 1593850 w 1841500"/>
                <a:gd name="connsiteY16" fmla="*/ 2286000 h 2286000"/>
                <a:gd name="connsiteX17" fmla="*/ 1435100 w 1841500"/>
                <a:gd name="connsiteY17" fmla="*/ 2209800 h 2286000"/>
                <a:gd name="connsiteX18" fmla="*/ 1346200 w 1841500"/>
                <a:gd name="connsiteY18" fmla="*/ 2222500 h 2286000"/>
                <a:gd name="connsiteX19" fmla="*/ 1219200 w 1841500"/>
                <a:gd name="connsiteY19" fmla="*/ 2171700 h 2286000"/>
                <a:gd name="connsiteX20" fmla="*/ 1212850 w 1841500"/>
                <a:gd name="connsiteY20" fmla="*/ 2101850 h 2286000"/>
                <a:gd name="connsiteX21" fmla="*/ 1111250 w 1841500"/>
                <a:gd name="connsiteY21" fmla="*/ 2057400 h 2286000"/>
                <a:gd name="connsiteX22" fmla="*/ 927100 w 1841500"/>
                <a:gd name="connsiteY22" fmla="*/ 2038350 h 2286000"/>
                <a:gd name="connsiteX23" fmla="*/ 736600 w 1841500"/>
                <a:gd name="connsiteY23" fmla="*/ 2089150 h 2286000"/>
                <a:gd name="connsiteX24" fmla="*/ 660400 w 1841500"/>
                <a:gd name="connsiteY24" fmla="*/ 2063750 h 2286000"/>
                <a:gd name="connsiteX25" fmla="*/ 657225 w 1841500"/>
                <a:gd name="connsiteY25" fmla="*/ 2018506 h 2286000"/>
                <a:gd name="connsiteX26" fmla="*/ 795338 w 1841500"/>
                <a:gd name="connsiteY26" fmla="*/ 1969294 h 2286000"/>
                <a:gd name="connsiteX27" fmla="*/ 800894 w 1841500"/>
                <a:gd name="connsiteY27" fmla="*/ 1849438 h 2286000"/>
                <a:gd name="connsiteX28" fmla="*/ 747713 w 1841500"/>
                <a:gd name="connsiteY28" fmla="*/ 1831181 h 2286000"/>
                <a:gd name="connsiteX29" fmla="*/ 798513 w 1841500"/>
                <a:gd name="connsiteY29" fmla="*/ 1640682 h 2286000"/>
                <a:gd name="connsiteX30" fmla="*/ 857250 w 1841500"/>
                <a:gd name="connsiteY30" fmla="*/ 1593850 h 2286000"/>
                <a:gd name="connsiteX31" fmla="*/ 842169 w 1841500"/>
                <a:gd name="connsiteY31" fmla="*/ 1514475 h 2286000"/>
                <a:gd name="connsiteX32" fmla="*/ 902493 w 1841500"/>
                <a:gd name="connsiteY32" fmla="*/ 1480344 h 2286000"/>
                <a:gd name="connsiteX33" fmla="*/ 896936 w 1841500"/>
                <a:gd name="connsiteY33" fmla="*/ 1426367 h 2286000"/>
                <a:gd name="connsiteX34" fmla="*/ 844550 w 1841500"/>
                <a:gd name="connsiteY34" fmla="*/ 1447800 h 2286000"/>
                <a:gd name="connsiteX35" fmla="*/ 800100 w 1841500"/>
                <a:gd name="connsiteY35" fmla="*/ 1365250 h 2286000"/>
                <a:gd name="connsiteX36" fmla="*/ 777875 w 1841500"/>
                <a:gd name="connsiteY36" fmla="*/ 1393825 h 2286000"/>
                <a:gd name="connsiteX37" fmla="*/ 717550 w 1841500"/>
                <a:gd name="connsiteY37" fmla="*/ 1327150 h 2286000"/>
                <a:gd name="connsiteX38" fmla="*/ 666750 w 1841500"/>
                <a:gd name="connsiteY38" fmla="*/ 1282700 h 2286000"/>
                <a:gd name="connsiteX39" fmla="*/ 660400 w 1841500"/>
                <a:gd name="connsiteY39" fmla="*/ 1054100 h 2286000"/>
                <a:gd name="connsiteX40" fmla="*/ 488156 w 1841500"/>
                <a:gd name="connsiteY40" fmla="*/ 953294 h 2286000"/>
                <a:gd name="connsiteX41" fmla="*/ 419100 w 1841500"/>
                <a:gd name="connsiteY41" fmla="*/ 870743 h 2286000"/>
                <a:gd name="connsiteX42" fmla="*/ 19050 w 1841500"/>
                <a:gd name="connsiteY42" fmla="*/ 749300 h 2286000"/>
                <a:gd name="connsiteX43" fmla="*/ 57150 w 1841500"/>
                <a:gd name="connsiteY43" fmla="*/ 590550 h 2286000"/>
                <a:gd name="connsiteX44" fmla="*/ 12700 w 1841500"/>
                <a:gd name="connsiteY44" fmla="*/ 520700 h 2286000"/>
                <a:gd name="connsiteX45" fmla="*/ 0 w 1841500"/>
                <a:gd name="connsiteY45" fmla="*/ 393700 h 2286000"/>
                <a:gd name="connsiteX46" fmla="*/ 88900 w 1841500"/>
                <a:gd name="connsiteY46" fmla="*/ 323850 h 2286000"/>
                <a:gd name="connsiteX47" fmla="*/ 209550 w 1841500"/>
                <a:gd name="connsiteY47" fmla="*/ 330200 h 2286000"/>
                <a:gd name="connsiteX48" fmla="*/ 342900 w 1841500"/>
                <a:gd name="connsiteY48" fmla="*/ 114300 h 2286000"/>
                <a:gd name="connsiteX49" fmla="*/ 323850 w 1841500"/>
                <a:gd name="connsiteY49" fmla="*/ 0 h 2286000"/>
                <a:gd name="connsiteX50" fmla="*/ 495300 w 1841500"/>
                <a:gd name="connsiteY50" fmla="*/ 0 h 2286000"/>
                <a:gd name="connsiteX51" fmla="*/ 498475 w 1841500"/>
                <a:gd name="connsiteY51" fmla="*/ 114300 h 2286000"/>
                <a:gd name="connsiteX52" fmla="*/ 596900 w 1841500"/>
                <a:gd name="connsiteY52" fmla="*/ 133350 h 2286000"/>
                <a:gd name="connsiteX53" fmla="*/ 730250 w 1841500"/>
                <a:gd name="connsiteY53" fmla="*/ 165100 h 2286000"/>
                <a:gd name="connsiteX54" fmla="*/ 781050 w 1841500"/>
                <a:gd name="connsiteY54" fmla="*/ 127000 h 2286000"/>
                <a:gd name="connsiteX55" fmla="*/ 746495 w 1841500"/>
                <a:gd name="connsiteY55" fmla="*/ 435656 h 2286000"/>
                <a:gd name="connsiteX56" fmla="*/ 791374 w 1841500"/>
                <a:gd name="connsiteY56" fmla="*/ 564254 h 2286000"/>
                <a:gd name="connsiteX57" fmla="*/ 876300 w 1841500"/>
                <a:gd name="connsiteY57" fmla="*/ 628650 h 2286000"/>
                <a:gd name="connsiteX58" fmla="*/ 887675 w 1841500"/>
                <a:gd name="connsiteY58" fmla="*/ 804969 h 2286000"/>
                <a:gd name="connsiteX59" fmla="*/ 1041400 w 1841500"/>
                <a:gd name="connsiteY59" fmla="*/ 742950 h 2286000"/>
                <a:gd name="connsiteX60" fmla="*/ 1038011 w 1841500"/>
                <a:gd name="connsiteY60" fmla="*/ 690825 h 2286000"/>
                <a:gd name="connsiteX61" fmla="*/ 1092200 w 1841500"/>
                <a:gd name="connsiteY61" fmla="*/ 661140 h 2286000"/>
                <a:gd name="connsiteX62" fmla="*/ 1094581 w 1841500"/>
                <a:gd name="connsiteY62" fmla="*/ 621506 h 2286000"/>
                <a:gd name="connsiteX63" fmla="*/ 1130300 w 1841500"/>
                <a:gd name="connsiteY63" fmla="*/ 546100 h 2286000"/>
                <a:gd name="connsiteX64" fmla="*/ 1281906 w 1841500"/>
                <a:gd name="connsiteY64" fmla="*/ 493713 h 2286000"/>
                <a:gd name="connsiteX0" fmla="*/ 1281906 w 1841500"/>
                <a:gd name="connsiteY0" fmla="*/ 493713 h 2286000"/>
                <a:gd name="connsiteX1" fmla="*/ 1416050 w 1841500"/>
                <a:gd name="connsiteY1" fmla="*/ 603250 h 2286000"/>
                <a:gd name="connsiteX2" fmla="*/ 1517650 w 1841500"/>
                <a:gd name="connsiteY2" fmla="*/ 844550 h 2286000"/>
                <a:gd name="connsiteX3" fmla="*/ 1445418 w 1841500"/>
                <a:gd name="connsiteY3" fmla="*/ 919956 h 2286000"/>
                <a:gd name="connsiteX4" fmla="*/ 1536700 w 1841500"/>
                <a:gd name="connsiteY4" fmla="*/ 1123950 h 2286000"/>
                <a:gd name="connsiteX5" fmla="*/ 1764506 w 1841500"/>
                <a:gd name="connsiteY5" fmla="*/ 1204912 h 2286000"/>
                <a:gd name="connsiteX6" fmla="*/ 1714500 w 1841500"/>
                <a:gd name="connsiteY6" fmla="*/ 1346200 h 2286000"/>
                <a:gd name="connsiteX7" fmla="*/ 1778000 w 1841500"/>
                <a:gd name="connsiteY7" fmla="*/ 1428750 h 2286000"/>
                <a:gd name="connsiteX8" fmla="*/ 1758950 w 1841500"/>
                <a:gd name="connsiteY8" fmla="*/ 1536700 h 2286000"/>
                <a:gd name="connsiteX9" fmla="*/ 1841500 w 1841500"/>
                <a:gd name="connsiteY9" fmla="*/ 1625600 h 2286000"/>
                <a:gd name="connsiteX10" fmla="*/ 1835150 w 1841500"/>
                <a:gd name="connsiteY10" fmla="*/ 1714500 h 2286000"/>
                <a:gd name="connsiteX11" fmla="*/ 1765300 w 1841500"/>
                <a:gd name="connsiteY11" fmla="*/ 1720850 h 2286000"/>
                <a:gd name="connsiteX12" fmla="*/ 1758950 w 1841500"/>
                <a:gd name="connsiteY12" fmla="*/ 1943100 h 2286000"/>
                <a:gd name="connsiteX13" fmla="*/ 1689100 w 1841500"/>
                <a:gd name="connsiteY13" fmla="*/ 1974850 h 2286000"/>
                <a:gd name="connsiteX14" fmla="*/ 1644650 w 1841500"/>
                <a:gd name="connsiteY14" fmla="*/ 2127250 h 2286000"/>
                <a:gd name="connsiteX15" fmla="*/ 1663700 w 1841500"/>
                <a:gd name="connsiteY15" fmla="*/ 2260600 h 2286000"/>
                <a:gd name="connsiteX16" fmla="*/ 1593850 w 1841500"/>
                <a:gd name="connsiteY16" fmla="*/ 2286000 h 2286000"/>
                <a:gd name="connsiteX17" fmla="*/ 1435100 w 1841500"/>
                <a:gd name="connsiteY17" fmla="*/ 2209800 h 2286000"/>
                <a:gd name="connsiteX18" fmla="*/ 1346200 w 1841500"/>
                <a:gd name="connsiteY18" fmla="*/ 2222500 h 2286000"/>
                <a:gd name="connsiteX19" fmla="*/ 1219200 w 1841500"/>
                <a:gd name="connsiteY19" fmla="*/ 2171700 h 2286000"/>
                <a:gd name="connsiteX20" fmla="*/ 1212850 w 1841500"/>
                <a:gd name="connsiteY20" fmla="*/ 2101850 h 2286000"/>
                <a:gd name="connsiteX21" fmla="*/ 1111250 w 1841500"/>
                <a:gd name="connsiteY21" fmla="*/ 2057400 h 2286000"/>
                <a:gd name="connsiteX22" fmla="*/ 927100 w 1841500"/>
                <a:gd name="connsiteY22" fmla="*/ 2038350 h 2286000"/>
                <a:gd name="connsiteX23" fmla="*/ 736600 w 1841500"/>
                <a:gd name="connsiteY23" fmla="*/ 2089150 h 2286000"/>
                <a:gd name="connsiteX24" fmla="*/ 660400 w 1841500"/>
                <a:gd name="connsiteY24" fmla="*/ 2063750 h 2286000"/>
                <a:gd name="connsiteX25" fmla="*/ 657225 w 1841500"/>
                <a:gd name="connsiteY25" fmla="*/ 2018506 h 2286000"/>
                <a:gd name="connsiteX26" fmla="*/ 795338 w 1841500"/>
                <a:gd name="connsiteY26" fmla="*/ 1969294 h 2286000"/>
                <a:gd name="connsiteX27" fmla="*/ 800894 w 1841500"/>
                <a:gd name="connsiteY27" fmla="*/ 1849438 h 2286000"/>
                <a:gd name="connsiteX28" fmla="*/ 747713 w 1841500"/>
                <a:gd name="connsiteY28" fmla="*/ 1831181 h 2286000"/>
                <a:gd name="connsiteX29" fmla="*/ 798513 w 1841500"/>
                <a:gd name="connsiteY29" fmla="*/ 1640682 h 2286000"/>
                <a:gd name="connsiteX30" fmla="*/ 857250 w 1841500"/>
                <a:gd name="connsiteY30" fmla="*/ 1593850 h 2286000"/>
                <a:gd name="connsiteX31" fmla="*/ 842169 w 1841500"/>
                <a:gd name="connsiteY31" fmla="*/ 1514475 h 2286000"/>
                <a:gd name="connsiteX32" fmla="*/ 902493 w 1841500"/>
                <a:gd name="connsiteY32" fmla="*/ 1480344 h 2286000"/>
                <a:gd name="connsiteX33" fmla="*/ 896936 w 1841500"/>
                <a:gd name="connsiteY33" fmla="*/ 1426367 h 2286000"/>
                <a:gd name="connsiteX34" fmla="*/ 844550 w 1841500"/>
                <a:gd name="connsiteY34" fmla="*/ 1447800 h 2286000"/>
                <a:gd name="connsiteX35" fmla="*/ 800100 w 1841500"/>
                <a:gd name="connsiteY35" fmla="*/ 1365250 h 2286000"/>
                <a:gd name="connsiteX36" fmla="*/ 777875 w 1841500"/>
                <a:gd name="connsiteY36" fmla="*/ 1393825 h 2286000"/>
                <a:gd name="connsiteX37" fmla="*/ 717550 w 1841500"/>
                <a:gd name="connsiteY37" fmla="*/ 1327150 h 2286000"/>
                <a:gd name="connsiteX38" fmla="*/ 666750 w 1841500"/>
                <a:gd name="connsiteY38" fmla="*/ 1282700 h 2286000"/>
                <a:gd name="connsiteX39" fmla="*/ 660400 w 1841500"/>
                <a:gd name="connsiteY39" fmla="*/ 1054100 h 2286000"/>
                <a:gd name="connsiteX40" fmla="*/ 488156 w 1841500"/>
                <a:gd name="connsiteY40" fmla="*/ 953294 h 2286000"/>
                <a:gd name="connsiteX41" fmla="*/ 419100 w 1841500"/>
                <a:gd name="connsiteY41" fmla="*/ 870743 h 2286000"/>
                <a:gd name="connsiteX42" fmla="*/ 19050 w 1841500"/>
                <a:gd name="connsiteY42" fmla="*/ 749300 h 2286000"/>
                <a:gd name="connsiteX43" fmla="*/ 57150 w 1841500"/>
                <a:gd name="connsiteY43" fmla="*/ 590550 h 2286000"/>
                <a:gd name="connsiteX44" fmla="*/ 12700 w 1841500"/>
                <a:gd name="connsiteY44" fmla="*/ 520700 h 2286000"/>
                <a:gd name="connsiteX45" fmla="*/ 0 w 1841500"/>
                <a:gd name="connsiteY45" fmla="*/ 393700 h 2286000"/>
                <a:gd name="connsiteX46" fmla="*/ 88900 w 1841500"/>
                <a:gd name="connsiteY46" fmla="*/ 323850 h 2286000"/>
                <a:gd name="connsiteX47" fmla="*/ 209550 w 1841500"/>
                <a:gd name="connsiteY47" fmla="*/ 330200 h 2286000"/>
                <a:gd name="connsiteX48" fmla="*/ 342900 w 1841500"/>
                <a:gd name="connsiteY48" fmla="*/ 114300 h 2286000"/>
                <a:gd name="connsiteX49" fmla="*/ 323850 w 1841500"/>
                <a:gd name="connsiteY49" fmla="*/ 0 h 2286000"/>
                <a:gd name="connsiteX50" fmla="*/ 495300 w 1841500"/>
                <a:gd name="connsiteY50" fmla="*/ 0 h 2286000"/>
                <a:gd name="connsiteX51" fmla="*/ 498475 w 1841500"/>
                <a:gd name="connsiteY51" fmla="*/ 114300 h 2286000"/>
                <a:gd name="connsiteX52" fmla="*/ 596900 w 1841500"/>
                <a:gd name="connsiteY52" fmla="*/ 133350 h 2286000"/>
                <a:gd name="connsiteX53" fmla="*/ 730250 w 1841500"/>
                <a:gd name="connsiteY53" fmla="*/ 165100 h 2286000"/>
                <a:gd name="connsiteX54" fmla="*/ 785812 w 1841500"/>
                <a:gd name="connsiteY54" fmla="*/ 167482 h 2286000"/>
                <a:gd name="connsiteX55" fmla="*/ 746495 w 1841500"/>
                <a:gd name="connsiteY55" fmla="*/ 435656 h 2286000"/>
                <a:gd name="connsiteX56" fmla="*/ 791374 w 1841500"/>
                <a:gd name="connsiteY56" fmla="*/ 564254 h 2286000"/>
                <a:gd name="connsiteX57" fmla="*/ 876300 w 1841500"/>
                <a:gd name="connsiteY57" fmla="*/ 628650 h 2286000"/>
                <a:gd name="connsiteX58" fmla="*/ 887675 w 1841500"/>
                <a:gd name="connsiteY58" fmla="*/ 804969 h 2286000"/>
                <a:gd name="connsiteX59" fmla="*/ 1041400 w 1841500"/>
                <a:gd name="connsiteY59" fmla="*/ 742950 h 2286000"/>
                <a:gd name="connsiteX60" fmla="*/ 1038011 w 1841500"/>
                <a:gd name="connsiteY60" fmla="*/ 690825 h 2286000"/>
                <a:gd name="connsiteX61" fmla="*/ 1092200 w 1841500"/>
                <a:gd name="connsiteY61" fmla="*/ 661140 h 2286000"/>
                <a:gd name="connsiteX62" fmla="*/ 1094581 w 1841500"/>
                <a:gd name="connsiteY62" fmla="*/ 621506 h 2286000"/>
                <a:gd name="connsiteX63" fmla="*/ 1130300 w 1841500"/>
                <a:gd name="connsiteY63" fmla="*/ 546100 h 2286000"/>
                <a:gd name="connsiteX64" fmla="*/ 1281906 w 1841500"/>
                <a:gd name="connsiteY64" fmla="*/ 493713 h 2286000"/>
                <a:gd name="connsiteX0" fmla="*/ 1281906 w 1841500"/>
                <a:gd name="connsiteY0" fmla="*/ 493713 h 2286000"/>
                <a:gd name="connsiteX1" fmla="*/ 1416050 w 1841500"/>
                <a:gd name="connsiteY1" fmla="*/ 603250 h 2286000"/>
                <a:gd name="connsiteX2" fmla="*/ 1517650 w 1841500"/>
                <a:gd name="connsiteY2" fmla="*/ 844550 h 2286000"/>
                <a:gd name="connsiteX3" fmla="*/ 1445418 w 1841500"/>
                <a:gd name="connsiteY3" fmla="*/ 919956 h 2286000"/>
                <a:gd name="connsiteX4" fmla="*/ 1536700 w 1841500"/>
                <a:gd name="connsiteY4" fmla="*/ 1123950 h 2286000"/>
                <a:gd name="connsiteX5" fmla="*/ 1764506 w 1841500"/>
                <a:gd name="connsiteY5" fmla="*/ 1204912 h 2286000"/>
                <a:gd name="connsiteX6" fmla="*/ 1714500 w 1841500"/>
                <a:gd name="connsiteY6" fmla="*/ 1346200 h 2286000"/>
                <a:gd name="connsiteX7" fmla="*/ 1778000 w 1841500"/>
                <a:gd name="connsiteY7" fmla="*/ 1428750 h 2286000"/>
                <a:gd name="connsiteX8" fmla="*/ 1758950 w 1841500"/>
                <a:gd name="connsiteY8" fmla="*/ 1536700 h 2286000"/>
                <a:gd name="connsiteX9" fmla="*/ 1841500 w 1841500"/>
                <a:gd name="connsiteY9" fmla="*/ 1625600 h 2286000"/>
                <a:gd name="connsiteX10" fmla="*/ 1835150 w 1841500"/>
                <a:gd name="connsiteY10" fmla="*/ 1714500 h 2286000"/>
                <a:gd name="connsiteX11" fmla="*/ 1765300 w 1841500"/>
                <a:gd name="connsiteY11" fmla="*/ 1720850 h 2286000"/>
                <a:gd name="connsiteX12" fmla="*/ 1758950 w 1841500"/>
                <a:gd name="connsiteY12" fmla="*/ 1943100 h 2286000"/>
                <a:gd name="connsiteX13" fmla="*/ 1689100 w 1841500"/>
                <a:gd name="connsiteY13" fmla="*/ 1974850 h 2286000"/>
                <a:gd name="connsiteX14" fmla="*/ 1644650 w 1841500"/>
                <a:gd name="connsiteY14" fmla="*/ 2127250 h 2286000"/>
                <a:gd name="connsiteX15" fmla="*/ 1663700 w 1841500"/>
                <a:gd name="connsiteY15" fmla="*/ 2260600 h 2286000"/>
                <a:gd name="connsiteX16" fmla="*/ 1593850 w 1841500"/>
                <a:gd name="connsiteY16" fmla="*/ 2286000 h 2286000"/>
                <a:gd name="connsiteX17" fmla="*/ 1435100 w 1841500"/>
                <a:gd name="connsiteY17" fmla="*/ 2209800 h 2286000"/>
                <a:gd name="connsiteX18" fmla="*/ 1346200 w 1841500"/>
                <a:gd name="connsiteY18" fmla="*/ 2222500 h 2286000"/>
                <a:gd name="connsiteX19" fmla="*/ 1219200 w 1841500"/>
                <a:gd name="connsiteY19" fmla="*/ 2171700 h 2286000"/>
                <a:gd name="connsiteX20" fmla="*/ 1212850 w 1841500"/>
                <a:gd name="connsiteY20" fmla="*/ 2101850 h 2286000"/>
                <a:gd name="connsiteX21" fmla="*/ 1111250 w 1841500"/>
                <a:gd name="connsiteY21" fmla="*/ 2057400 h 2286000"/>
                <a:gd name="connsiteX22" fmla="*/ 927100 w 1841500"/>
                <a:gd name="connsiteY22" fmla="*/ 2038350 h 2286000"/>
                <a:gd name="connsiteX23" fmla="*/ 736600 w 1841500"/>
                <a:gd name="connsiteY23" fmla="*/ 2089150 h 2286000"/>
                <a:gd name="connsiteX24" fmla="*/ 660400 w 1841500"/>
                <a:gd name="connsiteY24" fmla="*/ 2063750 h 2286000"/>
                <a:gd name="connsiteX25" fmla="*/ 657225 w 1841500"/>
                <a:gd name="connsiteY25" fmla="*/ 2018506 h 2286000"/>
                <a:gd name="connsiteX26" fmla="*/ 795338 w 1841500"/>
                <a:gd name="connsiteY26" fmla="*/ 1969294 h 2286000"/>
                <a:gd name="connsiteX27" fmla="*/ 800894 w 1841500"/>
                <a:gd name="connsiteY27" fmla="*/ 1849438 h 2286000"/>
                <a:gd name="connsiteX28" fmla="*/ 747713 w 1841500"/>
                <a:gd name="connsiteY28" fmla="*/ 1831181 h 2286000"/>
                <a:gd name="connsiteX29" fmla="*/ 798513 w 1841500"/>
                <a:gd name="connsiteY29" fmla="*/ 1640682 h 2286000"/>
                <a:gd name="connsiteX30" fmla="*/ 857250 w 1841500"/>
                <a:gd name="connsiteY30" fmla="*/ 1593850 h 2286000"/>
                <a:gd name="connsiteX31" fmla="*/ 842169 w 1841500"/>
                <a:gd name="connsiteY31" fmla="*/ 1514475 h 2286000"/>
                <a:gd name="connsiteX32" fmla="*/ 902493 w 1841500"/>
                <a:gd name="connsiteY32" fmla="*/ 1480344 h 2286000"/>
                <a:gd name="connsiteX33" fmla="*/ 896936 w 1841500"/>
                <a:gd name="connsiteY33" fmla="*/ 1426367 h 2286000"/>
                <a:gd name="connsiteX34" fmla="*/ 844550 w 1841500"/>
                <a:gd name="connsiteY34" fmla="*/ 1447800 h 2286000"/>
                <a:gd name="connsiteX35" fmla="*/ 800100 w 1841500"/>
                <a:gd name="connsiteY35" fmla="*/ 1365250 h 2286000"/>
                <a:gd name="connsiteX36" fmla="*/ 777875 w 1841500"/>
                <a:gd name="connsiteY36" fmla="*/ 1393825 h 2286000"/>
                <a:gd name="connsiteX37" fmla="*/ 717550 w 1841500"/>
                <a:gd name="connsiteY37" fmla="*/ 1327150 h 2286000"/>
                <a:gd name="connsiteX38" fmla="*/ 666750 w 1841500"/>
                <a:gd name="connsiteY38" fmla="*/ 1282700 h 2286000"/>
                <a:gd name="connsiteX39" fmla="*/ 660400 w 1841500"/>
                <a:gd name="connsiteY39" fmla="*/ 1054100 h 2286000"/>
                <a:gd name="connsiteX40" fmla="*/ 488156 w 1841500"/>
                <a:gd name="connsiteY40" fmla="*/ 953294 h 2286000"/>
                <a:gd name="connsiteX41" fmla="*/ 419100 w 1841500"/>
                <a:gd name="connsiteY41" fmla="*/ 870743 h 2286000"/>
                <a:gd name="connsiteX42" fmla="*/ 19050 w 1841500"/>
                <a:gd name="connsiteY42" fmla="*/ 749300 h 2286000"/>
                <a:gd name="connsiteX43" fmla="*/ 57150 w 1841500"/>
                <a:gd name="connsiteY43" fmla="*/ 590550 h 2286000"/>
                <a:gd name="connsiteX44" fmla="*/ 12700 w 1841500"/>
                <a:gd name="connsiteY44" fmla="*/ 520700 h 2286000"/>
                <a:gd name="connsiteX45" fmla="*/ 0 w 1841500"/>
                <a:gd name="connsiteY45" fmla="*/ 393700 h 2286000"/>
                <a:gd name="connsiteX46" fmla="*/ 88900 w 1841500"/>
                <a:gd name="connsiteY46" fmla="*/ 323850 h 2286000"/>
                <a:gd name="connsiteX47" fmla="*/ 209550 w 1841500"/>
                <a:gd name="connsiteY47" fmla="*/ 330200 h 2286000"/>
                <a:gd name="connsiteX48" fmla="*/ 342900 w 1841500"/>
                <a:gd name="connsiteY48" fmla="*/ 114300 h 2286000"/>
                <a:gd name="connsiteX49" fmla="*/ 323850 w 1841500"/>
                <a:gd name="connsiteY49" fmla="*/ 0 h 2286000"/>
                <a:gd name="connsiteX50" fmla="*/ 495300 w 1841500"/>
                <a:gd name="connsiteY50" fmla="*/ 0 h 2286000"/>
                <a:gd name="connsiteX51" fmla="*/ 498475 w 1841500"/>
                <a:gd name="connsiteY51" fmla="*/ 114300 h 2286000"/>
                <a:gd name="connsiteX52" fmla="*/ 596900 w 1841500"/>
                <a:gd name="connsiteY52" fmla="*/ 133350 h 2286000"/>
                <a:gd name="connsiteX53" fmla="*/ 730250 w 1841500"/>
                <a:gd name="connsiteY53" fmla="*/ 165100 h 2286000"/>
                <a:gd name="connsiteX54" fmla="*/ 781049 w 1841500"/>
                <a:gd name="connsiteY54" fmla="*/ 134144 h 2286000"/>
                <a:gd name="connsiteX55" fmla="*/ 746495 w 1841500"/>
                <a:gd name="connsiteY55" fmla="*/ 435656 h 2286000"/>
                <a:gd name="connsiteX56" fmla="*/ 791374 w 1841500"/>
                <a:gd name="connsiteY56" fmla="*/ 564254 h 2286000"/>
                <a:gd name="connsiteX57" fmla="*/ 876300 w 1841500"/>
                <a:gd name="connsiteY57" fmla="*/ 628650 h 2286000"/>
                <a:gd name="connsiteX58" fmla="*/ 887675 w 1841500"/>
                <a:gd name="connsiteY58" fmla="*/ 804969 h 2286000"/>
                <a:gd name="connsiteX59" fmla="*/ 1041400 w 1841500"/>
                <a:gd name="connsiteY59" fmla="*/ 742950 h 2286000"/>
                <a:gd name="connsiteX60" fmla="*/ 1038011 w 1841500"/>
                <a:gd name="connsiteY60" fmla="*/ 690825 h 2286000"/>
                <a:gd name="connsiteX61" fmla="*/ 1092200 w 1841500"/>
                <a:gd name="connsiteY61" fmla="*/ 661140 h 2286000"/>
                <a:gd name="connsiteX62" fmla="*/ 1094581 w 1841500"/>
                <a:gd name="connsiteY62" fmla="*/ 621506 h 2286000"/>
                <a:gd name="connsiteX63" fmla="*/ 1130300 w 1841500"/>
                <a:gd name="connsiteY63" fmla="*/ 546100 h 2286000"/>
                <a:gd name="connsiteX64" fmla="*/ 1281906 w 1841500"/>
                <a:gd name="connsiteY64" fmla="*/ 493713 h 2286000"/>
                <a:gd name="connsiteX0" fmla="*/ 1281906 w 1841500"/>
                <a:gd name="connsiteY0" fmla="*/ 493713 h 2286000"/>
                <a:gd name="connsiteX1" fmla="*/ 1416050 w 1841500"/>
                <a:gd name="connsiteY1" fmla="*/ 603250 h 2286000"/>
                <a:gd name="connsiteX2" fmla="*/ 1517650 w 1841500"/>
                <a:gd name="connsiteY2" fmla="*/ 844550 h 2286000"/>
                <a:gd name="connsiteX3" fmla="*/ 1445418 w 1841500"/>
                <a:gd name="connsiteY3" fmla="*/ 919956 h 2286000"/>
                <a:gd name="connsiteX4" fmla="*/ 1536700 w 1841500"/>
                <a:gd name="connsiteY4" fmla="*/ 1123950 h 2286000"/>
                <a:gd name="connsiteX5" fmla="*/ 1764506 w 1841500"/>
                <a:gd name="connsiteY5" fmla="*/ 1204912 h 2286000"/>
                <a:gd name="connsiteX6" fmla="*/ 1714500 w 1841500"/>
                <a:gd name="connsiteY6" fmla="*/ 1346200 h 2286000"/>
                <a:gd name="connsiteX7" fmla="*/ 1778000 w 1841500"/>
                <a:gd name="connsiteY7" fmla="*/ 1428750 h 2286000"/>
                <a:gd name="connsiteX8" fmla="*/ 1758950 w 1841500"/>
                <a:gd name="connsiteY8" fmla="*/ 1536700 h 2286000"/>
                <a:gd name="connsiteX9" fmla="*/ 1841500 w 1841500"/>
                <a:gd name="connsiteY9" fmla="*/ 1625600 h 2286000"/>
                <a:gd name="connsiteX10" fmla="*/ 1835150 w 1841500"/>
                <a:gd name="connsiteY10" fmla="*/ 1714500 h 2286000"/>
                <a:gd name="connsiteX11" fmla="*/ 1765300 w 1841500"/>
                <a:gd name="connsiteY11" fmla="*/ 1720850 h 2286000"/>
                <a:gd name="connsiteX12" fmla="*/ 1758950 w 1841500"/>
                <a:gd name="connsiteY12" fmla="*/ 1943100 h 2286000"/>
                <a:gd name="connsiteX13" fmla="*/ 1689100 w 1841500"/>
                <a:gd name="connsiteY13" fmla="*/ 1974850 h 2286000"/>
                <a:gd name="connsiteX14" fmla="*/ 1644650 w 1841500"/>
                <a:gd name="connsiteY14" fmla="*/ 2127250 h 2286000"/>
                <a:gd name="connsiteX15" fmla="*/ 1663700 w 1841500"/>
                <a:gd name="connsiteY15" fmla="*/ 2260600 h 2286000"/>
                <a:gd name="connsiteX16" fmla="*/ 1593850 w 1841500"/>
                <a:gd name="connsiteY16" fmla="*/ 2286000 h 2286000"/>
                <a:gd name="connsiteX17" fmla="*/ 1435100 w 1841500"/>
                <a:gd name="connsiteY17" fmla="*/ 2209800 h 2286000"/>
                <a:gd name="connsiteX18" fmla="*/ 1346200 w 1841500"/>
                <a:gd name="connsiteY18" fmla="*/ 2222500 h 2286000"/>
                <a:gd name="connsiteX19" fmla="*/ 1219200 w 1841500"/>
                <a:gd name="connsiteY19" fmla="*/ 2171700 h 2286000"/>
                <a:gd name="connsiteX20" fmla="*/ 1212850 w 1841500"/>
                <a:gd name="connsiteY20" fmla="*/ 2101850 h 2286000"/>
                <a:gd name="connsiteX21" fmla="*/ 1111250 w 1841500"/>
                <a:gd name="connsiteY21" fmla="*/ 2057400 h 2286000"/>
                <a:gd name="connsiteX22" fmla="*/ 927100 w 1841500"/>
                <a:gd name="connsiteY22" fmla="*/ 2038350 h 2286000"/>
                <a:gd name="connsiteX23" fmla="*/ 736600 w 1841500"/>
                <a:gd name="connsiteY23" fmla="*/ 2089150 h 2286000"/>
                <a:gd name="connsiteX24" fmla="*/ 660400 w 1841500"/>
                <a:gd name="connsiteY24" fmla="*/ 2063750 h 2286000"/>
                <a:gd name="connsiteX25" fmla="*/ 657225 w 1841500"/>
                <a:gd name="connsiteY25" fmla="*/ 2018506 h 2286000"/>
                <a:gd name="connsiteX26" fmla="*/ 795338 w 1841500"/>
                <a:gd name="connsiteY26" fmla="*/ 1969294 h 2286000"/>
                <a:gd name="connsiteX27" fmla="*/ 800894 w 1841500"/>
                <a:gd name="connsiteY27" fmla="*/ 1849438 h 2286000"/>
                <a:gd name="connsiteX28" fmla="*/ 747713 w 1841500"/>
                <a:gd name="connsiteY28" fmla="*/ 1831181 h 2286000"/>
                <a:gd name="connsiteX29" fmla="*/ 798513 w 1841500"/>
                <a:gd name="connsiteY29" fmla="*/ 1640682 h 2286000"/>
                <a:gd name="connsiteX30" fmla="*/ 857250 w 1841500"/>
                <a:gd name="connsiteY30" fmla="*/ 1593850 h 2286000"/>
                <a:gd name="connsiteX31" fmla="*/ 842169 w 1841500"/>
                <a:gd name="connsiteY31" fmla="*/ 1514475 h 2286000"/>
                <a:gd name="connsiteX32" fmla="*/ 902493 w 1841500"/>
                <a:gd name="connsiteY32" fmla="*/ 1480344 h 2286000"/>
                <a:gd name="connsiteX33" fmla="*/ 896936 w 1841500"/>
                <a:gd name="connsiteY33" fmla="*/ 1426367 h 2286000"/>
                <a:gd name="connsiteX34" fmla="*/ 844550 w 1841500"/>
                <a:gd name="connsiteY34" fmla="*/ 1447800 h 2286000"/>
                <a:gd name="connsiteX35" fmla="*/ 800100 w 1841500"/>
                <a:gd name="connsiteY35" fmla="*/ 1365250 h 2286000"/>
                <a:gd name="connsiteX36" fmla="*/ 777875 w 1841500"/>
                <a:gd name="connsiteY36" fmla="*/ 1393825 h 2286000"/>
                <a:gd name="connsiteX37" fmla="*/ 717550 w 1841500"/>
                <a:gd name="connsiteY37" fmla="*/ 1327150 h 2286000"/>
                <a:gd name="connsiteX38" fmla="*/ 666750 w 1841500"/>
                <a:gd name="connsiteY38" fmla="*/ 1282700 h 2286000"/>
                <a:gd name="connsiteX39" fmla="*/ 660400 w 1841500"/>
                <a:gd name="connsiteY39" fmla="*/ 1054100 h 2286000"/>
                <a:gd name="connsiteX40" fmla="*/ 488156 w 1841500"/>
                <a:gd name="connsiteY40" fmla="*/ 953294 h 2286000"/>
                <a:gd name="connsiteX41" fmla="*/ 419100 w 1841500"/>
                <a:gd name="connsiteY41" fmla="*/ 870743 h 2286000"/>
                <a:gd name="connsiteX42" fmla="*/ 19050 w 1841500"/>
                <a:gd name="connsiteY42" fmla="*/ 749300 h 2286000"/>
                <a:gd name="connsiteX43" fmla="*/ 57150 w 1841500"/>
                <a:gd name="connsiteY43" fmla="*/ 590550 h 2286000"/>
                <a:gd name="connsiteX44" fmla="*/ 12700 w 1841500"/>
                <a:gd name="connsiteY44" fmla="*/ 520700 h 2286000"/>
                <a:gd name="connsiteX45" fmla="*/ 0 w 1841500"/>
                <a:gd name="connsiteY45" fmla="*/ 393700 h 2286000"/>
                <a:gd name="connsiteX46" fmla="*/ 88900 w 1841500"/>
                <a:gd name="connsiteY46" fmla="*/ 323850 h 2286000"/>
                <a:gd name="connsiteX47" fmla="*/ 209550 w 1841500"/>
                <a:gd name="connsiteY47" fmla="*/ 330200 h 2286000"/>
                <a:gd name="connsiteX48" fmla="*/ 342900 w 1841500"/>
                <a:gd name="connsiteY48" fmla="*/ 114300 h 2286000"/>
                <a:gd name="connsiteX49" fmla="*/ 323850 w 1841500"/>
                <a:gd name="connsiteY49" fmla="*/ 0 h 2286000"/>
                <a:gd name="connsiteX50" fmla="*/ 495300 w 1841500"/>
                <a:gd name="connsiteY50" fmla="*/ 0 h 2286000"/>
                <a:gd name="connsiteX51" fmla="*/ 498475 w 1841500"/>
                <a:gd name="connsiteY51" fmla="*/ 114300 h 2286000"/>
                <a:gd name="connsiteX52" fmla="*/ 596900 w 1841500"/>
                <a:gd name="connsiteY52" fmla="*/ 133350 h 2286000"/>
                <a:gd name="connsiteX53" fmla="*/ 730250 w 1841500"/>
                <a:gd name="connsiteY53" fmla="*/ 165100 h 2286000"/>
                <a:gd name="connsiteX54" fmla="*/ 771524 w 1841500"/>
                <a:gd name="connsiteY54" fmla="*/ 134144 h 2286000"/>
                <a:gd name="connsiteX55" fmla="*/ 746495 w 1841500"/>
                <a:gd name="connsiteY55" fmla="*/ 435656 h 2286000"/>
                <a:gd name="connsiteX56" fmla="*/ 791374 w 1841500"/>
                <a:gd name="connsiteY56" fmla="*/ 564254 h 2286000"/>
                <a:gd name="connsiteX57" fmla="*/ 876300 w 1841500"/>
                <a:gd name="connsiteY57" fmla="*/ 628650 h 2286000"/>
                <a:gd name="connsiteX58" fmla="*/ 887675 w 1841500"/>
                <a:gd name="connsiteY58" fmla="*/ 804969 h 2286000"/>
                <a:gd name="connsiteX59" fmla="*/ 1041400 w 1841500"/>
                <a:gd name="connsiteY59" fmla="*/ 742950 h 2286000"/>
                <a:gd name="connsiteX60" fmla="*/ 1038011 w 1841500"/>
                <a:gd name="connsiteY60" fmla="*/ 690825 h 2286000"/>
                <a:gd name="connsiteX61" fmla="*/ 1092200 w 1841500"/>
                <a:gd name="connsiteY61" fmla="*/ 661140 h 2286000"/>
                <a:gd name="connsiteX62" fmla="*/ 1094581 w 1841500"/>
                <a:gd name="connsiteY62" fmla="*/ 621506 h 2286000"/>
                <a:gd name="connsiteX63" fmla="*/ 1130300 w 1841500"/>
                <a:gd name="connsiteY63" fmla="*/ 546100 h 2286000"/>
                <a:gd name="connsiteX64" fmla="*/ 1281906 w 1841500"/>
                <a:gd name="connsiteY64" fmla="*/ 493713 h 2286000"/>
                <a:gd name="connsiteX0" fmla="*/ 1281906 w 1841500"/>
                <a:gd name="connsiteY0" fmla="*/ 493713 h 2286000"/>
                <a:gd name="connsiteX1" fmla="*/ 1416050 w 1841500"/>
                <a:gd name="connsiteY1" fmla="*/ 603250 h 2286000"/>
                <a:gd name="connsiteX2" fmla="*/ 1517650 w 1841500"/>
                <a:gd name="connsiteY2" fmla="*/ 844550 h 2286000"/>
                <a:gd name="connsiteX3" fmla="*/ 1445418 w 1841500"/>
                <a:gd name="connsiteY3" fmla="*/ 919956 h 2286000"/>
                <a:gd name="connsiteX4" fmla="*/ 1536700 w 1841500"/>
                <a:gd name="connsiteY4" fmla="*/ 1123950 h 2286000"/>
                <a:gd name="connsiteX5" fmla="*/ 1764506 w 1841500"/>
                <a:gd name="connsiteY5" fmla="*/ 1204912 h 2286000"/>
                <a:gd name="connsiteX6" fmla="*/ 1714500 w 1841500"/>
                <a:gd name="connsiteY6" fmla="*/ 1346200 h 2286000"/>
                <a:gd name="connsiteX7" fmla="*/ 1778000 w 1841500"/>
                <a:gd name="connsiteY7" fmla="*/ 1428750 h 2286000"/>
                <a:gd name="connsiteX8" fmla="*/ 1758950 w 1841500"/>
                <a:gd name="connsiteY8" fmla="*/ 1536700 h 2286000"/>
                <a:gd name="connsiteX9" fmla="*/ 1841500 w 1841500"/>
                <a:gd name="connsiteY9" fmla="*/ 1625600 h 2286000"/>
                <a:gd name="connsiteX10" fmla="*/ 1835150 w 1841500"/>
                <a:gd name="connsiteY10" fmla="*/ 1714500 h 2286000"/>
                <a:gd name="connsiteX11" fmla="*/ 1765300 w 1841500"/>
                <a:gd name="connsiteY11" fmla="*/ 1720850 h 2286000"/>
                <a:gd name="connsiteX12" fmla="*/ 1758950 w 1841500"/>
                <a:gd name="connsiteY12" fmla="*/ 1943100 h 2286000"/>
                <a:gd name="connsiteX13" fmla="*/ 1689100 w 1841500"/>
                <a:gd name="connsiteY13" fmla="*/ 1974850 h 2286000"/>
                <a:gd name="connsiteX14" fmla="*/ 1644650 w 1841500"/>
                <a:gd name="connsiteY14" fmla="*/ 2127250 h 2286000"/>
                <a:gd name="connsiteX15" fmla="*/ 1663700 w 1841500"/>
                <a:gd name="connsiteY15" fmla="*/ 2260600 h 2286000"/>
                <a:gd name="connsiteX16" fmla="*/ 1593850 w 1841500"/>
                <a:gd name="connsiteY16" fmla="*/ 2286000 h 2286000"/>
                <a:gd name="connsiteX17" fmla="*/ 1435100 w 1841500"/>
                <a:gd name="connsiteY17" fmla="*/ 2209800 h 2286000"/>
                <a:gd name="connsiteX18" fmla="*/ 1346200 w 1841500"/>
                <a:gd name="connsiteY18" fmla="*/ 2222500 h 2286000"/>
                <a:gd name="connsiteX19" fmla="*/ 1219200 w 1841500"/>
                <a:gd name="connsiteY19" fmla="*/ 2171700 h 2286000"/>
                <a:gd name="connsiteX20" fmla="*/ 1212850 w 1841500"/>
                <a:gd name="connsiteY20" fmla="*/ 2101850 h 2286000"/>
                <a:gd name="connsiteX21" fmla="*/ 1111250 w 1841500"/>
                <a:gd name="connsiteY21" fmla="*/ 2057400 h 2286000"/>
                <a:gd name="connsiteX22" fmla="*/ 927100 w 1841500"/>
                <a:gd name="connsiteY22" fmla="*/ 2038350 h 2286000"/>
                <a:gd name="connsiteX23" fmla="*/ 736600 w 1841500"/>
                <a:gd name="connsiteY23" fmla="*/ 2089150 h 2286000"/>
                <a:gd name="connsiteX24" fmla="*/ 660400 w 1841500"/>
                <a:gd name="connsiteY24" fmla="*/ 2063750 h 2286000"/>
                <a:gd name="connsiteX25" fmla="*/ 657225 w 1841500"/>
                <a:gd name="connsiteY25" fmla="*/ 2018506 h 2286000"/>
                <a:gd name="connsiteX26" fmla="*/ 795338 w 1841500"/>
                <a:gd name="connsiteY26" fmla="*/ 1969294 h 2286000"/>
                <a:gd name="connsiteX27" fmla="*/ 800894 w 1841500"/>
                <a:gd name="connsiteY27" fmla="*/ 1849438 h 2286000"/>
                <a:gd name="connsiteX28" fmla="*/ 747713 w 1841500"/>
                <a:gd name="connsiteY28" fmla="*/ 1831181 h 2286000"/>
                <a:gd name="connsiteX29" fmla="*/ 798513 w 1841500"/>
                <a:gd name="connsiteY29" fmla="*/ 1640682 h 2286000"/>
                <a:gd name="connsiteX30" fmla="*/ 857250 w 1841500"/>
                <a:gd name="connsiteY30" fmla="*/ 1593850 h 2286000"/>
                <a:gd name="connsiteX31" fmla="*/ 842169 w 1841500"/>
                <a:gd name="connsiteY31" fmla="*/ 1514475 h 2286000"/>
                <a:gd name="connsiteX32" fmla="*/ 902493 w 1841500"/>
                <a:gd name="connsiteY32" fmla="*/ 1480344 h 2286000"/>
                <a:gd name="connsiteX33" fmla="*/ 896936 w 1841500"/>
                <a:gd name="connsiteY33" fmla="*/ 1426367 h 2286000"/>
                <a:gd name="connsiteX34" fmla="*/ 844550 w 1841500"/>
                <a:gd name="connsiteY34" fmla="*/ 1447800 h 2286000"/>
                <a:gd name="connsiteX35" fmla="*/ 800100 w 1841500"/>
                <a:gd name="connsiteY35" fmla="*/ 1365250 h 2286000"/>
                <a:gd name="connsiteX36" fmla="*/ 777875 w 1841500"/>
                <a:gd name="connsiteY36" fmla="*/ 1393825 h 2286000"/>
                <a:gd name="connsiteX37" fmla="*/ 717550 w 1841500"/>
                <a:gd name="connsiteY37" fmla="*/ 1327150 h 2286000"/>
                <a:gd name="connsiteX38" fmla="*/ 666750 w 1841500"/>
                <a:gd name="connsiteY38" fmla="*/ 1282700 h 2286000"/>
                <a:gd name="connsiteX39" fmla="*/ 660400 w 1841500"/>
                <a:gd name="connsiteY39" fmla="*/ 1054100 h 2286000"/>
                <a:gd name="connsiteX40" fmla="*/ 488156 w 1841500"/>
                <a:gd name="connsiteY40" fmla="*/ 953294 h 2286000"/>
                <a:gd name="connsiteX41" fmla="*/ 419100 w 1841500"/>
                <a:gd name="connsiteY41" fmla="*/ 870743 h 2286000"/>
                <a:gd name="connsiteX42" fmla="*/ 19050 w 1841500"/>
                <a:gd name="connsiteY42" fmla="*/ 749300 h 2286000"/>
                <a:gd name="connsiteX43" fmla="*/ 57150 w 1841500"/>
                <a:gd name="connsiteY43" fmla="*/ 590550 h 2286000"/>
                <a:gd name="connsiteX44" fmla="*/ 12700 w 1841500"/>
                <a:gd name="connsiteY44" fmla="*/ 520700 h 2286000"/>
                <a:gd name="connsiteX45" fmla="*/ 0 w 1841500"/>
                <a:gd name="connsiteY45" fmla="*/ 393700 h 2286000"/>
                <a:gd name="connsiteX46" fmla="*/ 88900 w 1841500"/>
                <a:gd name="connsiteY46" fmla="*/ 323850 h 2286000"/>
                <a:gd name="connsiteX47" fmla="*/ 209550 w 1841500"/>
                <a:gd name="connsiteY47" fmla="*/ 330200 h 2286000"/>
                <a:gd name="connsiteX48" fmla="*/ 342900 w 1841500"/>
                <a:gd name="connsiteY48" fmla="*/ 114300 h 2286000"/>
                <a:gd name="connsiteX49" fmla="*/ 323850 w 1841500"/>
                <a:gd name="connsiteY49" fmla="*/ 0 h 2286000"/>
                <a:gd name="connsiteX50" fmla="*/ 495300 w 1841500"/>
                <a:gd name="connsiteY50" fmla="*/ 0 h 2286000"/>
                <a:gd name="connsiteX51" fmla="*/ 498475 w 1841500"/>
                <a:gd name="connsiteY51" fmla="*/ 114300 h 2286000"/>
                <a:gd name="connsiteX52" fmla="*/ 596900 w 1841500"/>
                <a:gd name="connsiteY52" fmla="*/ 133350 h 2286000"/>
                <a:gd name="connsiteX53" fmla="*/ 730250 w 1841500"/>
                <a:gd name="connsiteY53" fmla="*/ 165100 h 2286000"/>
                <a:gd name="connsiteX54" fmla="*/ 771524 w 1841500"/>
                <a:gd name="connsiteY54" fmla="*/ 134144 h 2286000"/>
                <a:gd name="connsiteX55" fmla="*/ 746495 w 1841500"/>
                <a:gd name="connsiteY55" fmla="*/ 435656 h 2286000"/>
                <a:gd name="connsiteX56" fmla="*/ 791374 w 1841500"/>
                <a:gd name="connsiteY56" fmla="*/ 564254 h 2286000"/>
                <a:gd name="connsiteX57" fmla="*/ 876300 w 1841500"/>
                <a:gd name="connsiteY57" fmla="*/ 628650 h 2286000"/>
                <a:gd name="connsiteX58" fmla="*/ 887675 w 1841500"/>
                <a:gd name="connsiteY58" fmla="*/ 804969 h 2286000"/>
                <a:gd name="connsiteX59" fmla="*/ 1041400 w 1841500"/>
                <a:gd name="connsiteY59" fmla="*/ 742950 h 2286000"/>
                <a:gd name="connsiteX60" fmla="*/ 1038011 w 1841500"/>
                <a:gd name="connsiteY60" fmla="*/ 690825 h 2286000"/>
                <a:gd name="connsiteX61" fmla="*/ 1092200 w 1841500"/>
                <a:gd name="connsiteY61" fmla="*/ 661140 h 2286000"/>
                <a:gd name="connsiteX62" fmla="*/ 1094581 w 1841500"/>
                <a:gd name="connsiteY62" fmla="*/ 621506 h 2286000"/>
                <a:gd name="connsiteX63" fmla="*/ 1130300 w 1841500"/>
                <a:gd name="connsiteY63" fmla="*/ 546100 h 2286000"/>
                <a:gd name="connsiteX64" fmla="*/ 1281906 w 1841500"/>
                <a:gd name="connsiteY64" fmla="*/ 493713 h 228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1841500" h="2286000">
                  <a:moveTo>
                    <a:pt x="1281906" y="493713"/>
                  </a:moveTo>
                  <a:lnTo>
                    <a:pt x="1416050" y="603250"/>
                  </a:lnTo>
                  <a:lnTo>
                    <a:pt x="1517650" y="844550"/>
                  </a:lnTo>
                  <a:lnTo>
                    <a:pt x="1445418" y="919956"/>
                  </a:lnTo>
                  <a:lnTo>
                    <a:pt x="1536700" y="1123950"/>
                  </a:lnTo>
                  <a:lnTo>
                    <a:pt x="1764506" y="1204912"/>
                  </a:lnTo>
                  <a:lnTo>
                    <a:pt x="1714500" y="1346200"/>
                  </a:lnTo>
                  <a:lnTo>
                    <a:pt x="1778000" y="1428750"/>
                  </a:lnTo>
                  <a:lnTo>
                    <a:pt x="1758950" y="1536700"/>
                  </a:lnTo>
                  <a:lnTo>
                    <a:pt x="1841500" y="1625600"/>
                  </a:lnTo>
                  <a:lnTo>
                    <a:pt x="1835150" y="1714500"/>
                  </a:lnTo>
                  <a:lnTo>
                    <a:pt x="1765300" y="1720850"/>
                  </a:lnTo>
                  <a:lnTo>
                    <a:pt x="1758950" y="1943100"/>
                  </a:lnTo>
                  <a:lnTo>
                    <a:pt x="1689100" y="1974850"/>
                  </a:lnTo>
                  <a:lnTo>
                    <a:pt x="1644650" y="2127250"/>
                  </a:lnTo>
                  <a:lnTo>
                    <a:pt x="1663700" y="2260600"/>
                  </a:lnTo>
                  <a:lnTo>
                    <a:pt x="1593850" y="2286000"/>
                  </a:lnTo>
                  <a:lnTo>
                    <a:pt x="1435100" y="2209800"/>
                  </a:lnTo>
                  <a:lnTo>
                    <a:pt x="1346200" y="2222500"/>
                  </a:lnTo>
                  <a:lnTo>
                    <a:pt x="1219200" y="2171700"/>
                  </a:lnTo>
                  <a:lnTo>
                    <a:pt x="1212850" y="2101850"/>
                  </a:lnTo>
                  <a:lnTo>
                    <a:pt x="1111250" y="2057400"/>
                  </a:lnTo>
                  <a:lnTo>
                    <a:pt x="927100" y="2038350"/>
                  </a:lnTo>
                  <a:lnTo>
                    <a:pt x="736600" y="2089150"/>
                  </a:lnTo>
                  <a:lnTo>
                    <a:pt x="660400" y="2063750"/>
                  </a:lnTo>
                  <a:lnTo>
                    <a:pt x="657225" y="2018506"/>
                  </a:lnTo>
                  <a:lnTo>
                    <a:pt x="795338" y="1969294"/>
                  </a:lnTo>
                  <a:cubicBezTo>
                    <a:pt x="796396" y="1929342"/>
                    <a:pt x="799836" y="1889390"/>
                    <a:pt x="800894" y="1849438"/>
                  </a:cubicBezTo>
                  <a:lnTo>
                    <a:pt x="747713" y="1831181"/>
                  </a:lnTo>
                  <a:lnTo>
                    <a:pt x="798513" y="1640682"/>
                  </a:lnTo>
                  <a:lnTo>
                    <a:pt x="857250" y="1593850"/>
                  </a:lnTo>
                  <a:lnTo>
                    <a:pt x="842169" y="1514475"/>
                  </a:lnTo>
                  <a:lnTo>
                    <a:pt x="902493" y="1480344"/>
                  </a:lnTo>
                  <a:lnTo>
                    <a:pt x="896936" y="1426367"/>
                  </a:lnTo>
                  <a:lnTo>
                    <a:pt x="844550" y="1447800"/>
                  </a:lnTo>
                  <a:lnTo>
                    <a:pt x="800100" y="1365250"/>
                  </a:lnTo>
                  <a:lnTo>
                    <a:pt x="777875" y="1393825"/>
                  </a:lnTo>
                  <a:lnTo>
                    <a:pt x="717550" y="1327150"/>
                  </a:lnTo>
                  <a:lnTo>
                    <a:pt x="666750" y="1282700"/>
                  </a:lnTo>
                  <a:lnTo>
                    <a:pt x="660400" y="1054100"/>
                  </a:lnTo>
                  <a:lnTo>
                    <a:pt x="488156" y="953294"/>
                  </a:lnTo>
                  <a:cubicBezTo>
                    <a:pt x="447939" y="922735"/>
                    <a:pt x="492522" y="902096"/>
                    <a:pt x="419100" y="870743"/>
                  </a:cubicBezTo>
                  <a:lnTo>
                    <a:pt x="19050" y="749300"/>
                  </a:lnTo>
                  <a:lnTo>
                    <a:pt x="57150" y="590550"/>
                  </a:lnTo>
                  <a:lnTo>
                    <a:pt x="12700" y="520700"/>
                  </a:lnTo>
                  <a:lnTo>
                    <a:pt x="0" y="393700"/>
                  </a:lnTo>
                  <a:lnTo>
                    <a:pt x="88900" y="323850"/>
                  </a:lnTo>
                  <a:lnTo>
                    <a:pt x="209550" y="330200"/>
                  </a:lnTo>
                  <a:lnTo>
                    <a:pt x="342900" y="114300"/>
                  </a:lnTo>
                  <a:lnTo>
                    <a:pt x="323850" y="0"/>
                  </a:lnTo>
                  <a:lnTo>
                    <a:pt x="495300" y="0"/>
                  </a:lnTo>
                  <a:cubicBezTo>
                    <a:pt x="496358" y="38100"/>
                    <a:pt x="497417" y="76200"/>
                    <a:pt x="498475" y="114300"/>
                  </a:cubicBezTo>
                  <a:lnTo>
                    <a:pt x="596900" y="133350"/>
                  </a:lnTo>
                  <a:lnTo>
                    <a:pt x="730250" y="165100"/>
                  </a:lnTo>
                  <a:lnTo>
                    <a:pt x="771524" y="134144"/>
                  </a:lnTo>
                  <a:cubicBezTo>
                    <a:pt x="784613" y="234648"/>
                    <a:pt x="754838" y="335152"/>
                    <a:pt x="746495" y="435656"/>
                  </a:cubicBezTo>
                  <a:cubicBezTo>
                    <a:pt x="771739" y="471977"/>
                    <a:pt x="766130" y="527933"/>
                    <a:pt x="791374" y="564254"/>
                  </a:cubicBezTo>
                  <a:lnTo>
                    <a:pt x="876300" y="628650"/>
                  </a:lnTo>
                  <a:lnTo>
                    <a:pt x="887675" y="804969"/>
                  </a:lnTo>
                  <a:lnTo>
                    <a:pt x="1041400" y="742950"/>
                  </a:lnTo>
                  <a:lnTo>
                    <a:pt x="1038011" y="690825"/>
                  </a:lnTo>
                  <a:lnTo>
                    <a:pt x="1092200" y="661140"/>
                  </a:lnTo>
                  <a:cubicBezTo>
                    <a:pt x="1084263" y="632847"/>
                    <a:pt x="1102518" y="649799"/>
                    <a:pt x="1094581" y="621506"/>
                  </a:cubicBezTo>
                  <a:lnTo>
                    <a:pt x="1130300" y="546100"/>
                  </a:lnTo>
                  <a:lnTo>
                    <a:pt x="1281906" y="493713"/>
                  </a:lnTo>
                  <a:close/>
                </a:path>
              </a:pathLst>
            </a:custGeom>
            <a:grpFill/>
            <a:ln>
              <a:solidFill>
                <a:srgbClr val="00152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>
                <a:latin typeface="Century Gothic" panose="020B0502020202020204" pitchFamily="34" charset="0"/>
              </a:endParaRPr>
            </a:p>
          </p:txBody>
        </p:sp>
        <p:sp>
          <p:nvSpPr>
            <p:cNvPr id="24" name="Полилиния 68">
              <a:extLst>
                <a:ext uri="{FF2B5EF4-FFF2-40B4-BE49-F238E27FC236}">
                  <a16:creationId xmlns:a16="http://schemas.microsoft.com/office/drawing/2014/main" id="{505CB826-9860-6D27-7C6E-B31764AF7CED}"/>
                </a:ext>
              </a:extLst>
            </p:cNvPr>
            <p:cNvSpPr/>
            <p:nvPr/>
          </p:nvSpPr>
          <p:spPr>
            <a:xfrm>
              <a:off x="8685197" y="1286671"/>
              <a:ext cx="1197718" cy="1106120"/>
            </a:xfrm>
            <a:custGeom>
              <a:avLst/>
              <a:gdLst>
                <a:gd name="connsiteX0" fmla="*/ 69850 w 755650"/>
                <a:gd name="connsiteY0" fmla="*/ 590550 h 838200"/>
                <a:gd name="connsiteX1" fmla="*/ 298450 w 755650"/>
                <a:gd name="connsiteY1" fmla="*/ 704850 h 838200"/>
                <a:gd name="connsiteX2" fmla="*/ 260350 w 755650"/>
                <a:gd name="connsiteY2" fmla="*/ 768350 h 838200"/>
                <a:gd name="connsiteX3" fmla="*/ 292100 w 755650"/>
                <a:gd name="connsiteY3" fmla="*/ 838200 h 838200"/>
                <a:gd name="connsiteX4" fmla="*/ 330200 w 755650"/>
                <a:gd name="connsiteY4" fmla="*/ 812800 h 838200"/>
                <a:gd name="connsiteX5" fmla="*/ 330200 w 755650"/>
                <a:gd name="connsiteY5" fmla="*/ 812800 h 838200"/>
                <a:gd name="connsiteX6" fmla="*/ 406400 w 755650"/>
                <a:gd name="connsiteY6" fmla="*/ 800100 h 838200"/>
                <a:gd name="connsiteX7" fmla="*/ 457200 w 755650"/>
                <a:gd name="connsiteY7" fmla="*/ 730250 h 838200"/>
                <a:gd name="connsiteX8" fmla="*/ 571500 w 755650"/>
                <a:gd name="connsiteY8" fmla="*/ 800100 h 838200"/>
                <a:gd name="connsiteX9" fmla="*/ 590550 w 755650"/>
                <a:gd name="connsiteY9" fmla="*/ 711200 h 838200"/>
                <a:gd name="connsiteX10" fmla="*/ 711200 w 755650"/>
                <a:gd name="connsiteY10" fmla="*/ 647700 h 838200"/>
                <a:gd name="connsiteX11" fmla="*/ 685800 w 755650"/>
                <a:gd name="connsiteY11" fmla="*/ 603250 h 838200"/>
                <a:gd name="connsiteX12" fmla="*/ 755650 w 755650"/>
                <a:gd name="connsiteY12" fmla="*/ 558800 h 838200"/>
                <a:gd name="connsiteX13" fmla="*/ 679450 w 755650"/>
                <a:gd name="connsiteY13" fmla="*/ 450850 h 838200"/>
                <a:gd name="connsiteX14" fmla="*/ 628650 w 755650"/>
                <a:gd name="connsiteY14" fmla="*/ 444500 h 838200"/>
                <a:gd name="connsiteX15" fmla="*/ 628650 w 755650"/>
                <a:gd name="connsiteY15" fmla="*/ 412750 h 838200"/>
                <a:gd name="connsiteX16" fmla="*/ 692150 w 755650"/>
                <a:gd name="connsiteY16" fmla="*/ 88900 h 838200"/>
                <a:gd name="connsiteX17" fmla="*/ 584200 w 755650"/>
                <a:gd name="connsiteY17" fmla="*/ 25400 h 838200"/>
                <a:gd name="connsiteX18" fmla="*/ 476250 w 755650"/>
                <a:gd name="connsiteY18" fmla="*/ 0 h 838200"/>
                <a:gd name="connsiteX19" fmla="*/ 368300 w 755650"/>
                <a:gd name="connsiteY19" fmla="*/ 50800 h 838200"/>
                <a:gd name="connsiteX20" fmla="*/ 292100 w 755650"/>
                <a:gd name="connsiteY20" fmla="*/ 38100 h 838200"/>
                <a:gd name="connsiteX21" fmla="*/ 114300 w 755650"/>
                <a:gd name="connsiteY21" fmla="*/ 38100 h 838200"/>
                <a:gd name="connsiteX22" fmla="*/ 44450 w 755650"/>
                <a:gd name="connsiteY22" fmla="*/ 69850 h 838200"/>
                <a:gd name="connsiteX23" fmla="*/ 25400 w 755650"/>
                <a:gd name="connsiteY23" fmla="*/ 114300 h 838200"/>
                <a:gd name="connsiteX24" fmla="*/ 0 w 755650"/>
                <a:gd name="connsiteY24" fmla="*/ 196850 h 838200"/>
                <a:gd name="connsiteX25" fmla="*/ 63500 w 755650"/>
                <a:gd name="connsiteY25" fmla="*/ 215900 h 838200"/>
                <a:gd name="connsiteX26" fmla="*/ 82550 w 755650"/>
                <a:gd name="connsiteY26" fmla="*/ 247650 h 838200"/>
                <a:gd name="connsiteX27" fmla="*/ 12700 w 755650"/>
                <a:gd name="connsiteY27" fmla="*/ 342900 h 838200"/>
                <a:gd name="connsiteX28" fmla="*/ 57150 w 755650"/>
                <a:gd name="connsiteY28" fmla="*/ 368300 h 838200"/>
                <a:gd name="connsiteX29" fmla="*/ 88900 w 755650"/>
                <a:gd name="connsiteY29" fmla="*/ 323850 h 838200"/>
                <a:gd name="connsiteX30" fmla="*/ 82550 w 755650"/>
                <a:gd name="connsiteY30" fmla="*/ 463550 h 838200"/>
                <a:gd name="connsiteX31" fmla="*/ 50800 w 755650"/>
                <a:gd name="connsiteY31" fmla="*/ 527050 h 838200"/>
                <a:gd name="connsiteX32" fmla="*/ 69850 w 755650"/>
                <a:gd name="connsiteY32" fmla="*/ 590550 h 838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755650" h="838200">
                  <a:moveTo>
                    <a:pt x="69850" y="590550"/>
                  </a:moveTo>
                  <a:lnTo>
                    <a:pt x="298450" y="704850"/>
                  </a:lnTo>
                  <a:lnTo>
                    <a:pt x="260350" y="768350"/>
                  </a:lnTo>
                  <a:lnTo>
                    <a:pt x="292100" y="838200"/>
                  </a:lnTo>
                  <a:lnTo>
                    <a:pt x="330200" y="812800"/>
                  </a:lnTo>
                  <a:lnTo>
                    <a:pt x="330200" y="812800"/>
                  </a:lnTo>
                  <a:lnTo>
                    <a:pt x="406400" y="800100"/>
                  </a:lnTo>
                  <a:lnTo>
                    <a:pt x="457200" y="730250"/>
                  </a:lnTo>
                  <a:lnTo>
                    <a:pt x="571500" y="800100"/>
                  </a:lnTo>
                  <a:lnTo>
                    <a:pt x="590550" y="711200"/>
                  </a:lnTo>
                  <a:lnTo>
                    <a:pt x="711200" y="647700"/>
                  </a:lnTo>
                  <a:lnTo>
                    <a:pt x="685800" y="603250"/>
                  </a:lnTo>
                  <a:lnTo>
                    <a:pt x="755650" y="558800"/>
                  </a:lnTo>
                  <a:lnTo>
                    <a:pt x="679450" y="450850"/>
                  </a:lnTo>
                  <a:lnTo>
                    <a:pt x="628650" y="444500"/>
                  </a:lnTo>
                  <a:lnTo>
                    <a:pt x="628650" y="412750"/>
                  </a:lnTo>
                  <a:lnTo>
                    <a:pt x="692150" y="88900"/>
                  </a:lnTo>
                  <a:lnTo>
                    <a:pt x="584200" y="25400"/>
                  </a:lnTo>
                  <a:lnTo>
                    <a:pt x="476250" y="0"/>
                  </a:lnTo>
                  <a:lnTo>
                    <a:pt x="368300" y="50800"/>
                  </a:lnTo>
                  <a:lnTo>
                    <a:pt x="292100" y="38100"/>
                  </a:lnTo>
                  <a:lnTo>
                    <a:pt x="114300" y="38100"/>
                  </a:lnTo>
                  <a:lnTo>
                    <a:pt x="44450" y="69850"/>
                  </a:lnTo>
                  <a:lnTo>
                    <a:pt x="25400" y="114300"/>
                  </a:lnTo>
                  <a:lnTo>
                    <a:pt x="0" y="196850"/>
                  </a:lnTo>
                  <a:lnTo>
                    <a:pt x="63500" y="215900"/>
                  </a:lnTo>
                  <a:lnTo>
                    <a:pt x="82550" y="247650"/>
                  </a:lnTo>
                  <a:lnTo>
                    <a:pt x="12700" y="342900"/>
                  </a:lnTo>
                  <a:lnTo>
                    <a:pt x="57150" y="368300"/>
                  </a:lnTo>
                  <a:lnTo>
                    <a:pt x="88900" y="323850"/>
                  </a:lnTo>
                  <a:lnTo>
                    <a:pt x="82550" y="463550"/>
                  </a:lnTo>
                  <a:lnTo>
                    <a:pt x="50800" y="527050"/>
                  </a:lnTo>
                  <a:lnTo>
                    <a:pt x="69850" y="590550"/>
                  </a:lnTo>
                  <a:close/>
                </a:path>
              </a:pathLst>
            </a:custGeom>
            <a:grpFill/>
            <a:ln>
              <a:solidFill>
                <a:srgbClr val="00152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>
                <a:latin typeface="Century Gothic" panose="020B0502020202020204" pitchFamily="34" charset="0"/>
              </a:endParaRPr>
            </a:p>
          </p:txBody>
        </p:sp>
        <p:sp>
          <p:nvSpPr>
            <p:cNvPr id="27" name="Полилиния 69">
              <a:extLst>
                <a:ext uri="{FF2B5EF4-FFF2-40B4-BE49-F238E27FC236}">
                  <a16:creationId xmlns:a16="http://schemas.microsoft.com/office/drawing/2014/main" id="{9053B212-A5F4-2607-9F84-0026D094C306}"/>
                </a:ext>
              </a:extLst>
            </p:cNvPr>
            <p:cNvSpPr/>
            <p:nvPr/>
          </p:nvSpPr>
          <p:spPr>
            <a:xfrm>
              <a:off x="9570904" y="1406080"/>
              <a:ext cx="1268172" cy="1841439"/>
            </a:xfrm>
            <a:custGeom>
              <a:avLst/>
              <a:gdLst>
                <a:gd name="connsiteX0" fmla="*/ 146050 w 800100"/>
                <a:gd name="connsiteY0" fmla="*/ 0 h 1390650"/>
                <a:gd name="connsiteX1" fmla="*/ 228600 w 800100"/>
                <a:gd name="connsiteY1" fmla="*/ 50800 h 1390650"/>
                <a:gd name="connsiteX2" fmla="*/ 190500 w 800100"/>
                <a:gd name="connsiteY2" fmla="*/ 120650 h 1390650"/>
                <a:gd name="connsiteX3" fmla="*/ 292100 w 800100"/>
                <a:gd name="connsiteY3" fmla="*/ 209550 h 1390650"/>
                <a:gd name="connsiteX4" fmla="*/ 476250 w 800100"/>
                <a:gd name="connsiteY4" fmla="*/ 273050 h 1390650"/>
                <a:gd name="connsiteX5" fmla="*/ 552450 w 800100"/>
                <a:gd name="connsiteY5" fmla="*/ 393700 h 1390650"/>
                <a:gd name="connsiteX6" fmla="*/ 584200 w 800100"/>
                <a:gd name="connsiteY6" fmla="*/ 495300 h 1390650"/>
                <a:gd name="connsiteX7" fmla="*/ 679450 w 800100"/>
                <a:gd name="connsiteY7" fmla="*/ 552450 h 1390650"/>
                <a:gd name="connsiteX8" fmla="*/ 793750 w 800100"/>
                <a:gd name="connsiteY8" fmla="*/ 596900 h 1390650"/>
                <a:gd name="connsiteX9" fmla="*/ 742950 w 800100"/>
                <a:gd name="connsiteY9" fmla="*/ 660400 h 1390650"/>
                <a:gd name="connsiteX10" fmla="*/ 711200 w 800100"/>
                <a:gd name="connsiteY10" fmla="*/ 793750 h 1390650"/>
                <a:gd name="connsiteX11" fmla="*/ 800100 w 800100"/>
                <a:gd name="connsiteY11" fmla="*/ 882650 h 1390650"/>
                <a:gd name="connsiteX12" fmla="*/ 704850 w 800100"/>
                <a:gd name="connsiteY12" fmla="*/ 996950 h 1390650"/>
                <a:gd name="connsiteX13" fmla="*/ 679450 w 800100"/>
                <a:gd name="connsiteY13" fmla="*/ 1073150 h 1390650"/>
                <a:gd name="connsiteX14" fmla="*/ 717550 w 800100"/>
                <a:gd name="connsiteY14" fmla="*/ 1187450 h 1390650"/>
                <a:gd name="connsiteX15" fmla="*/ 736600 w 800100"/>
                <a:gd name="connsiteY15" fmla="*/ 1320800 h 1390650"/>
                <a:gd name="connsiteX16" fmla="*/ 704850 w 800100"/>
                <a:gd name="connsiteY16" fmla="*/ 1371600 h 1390650"/>
                <a:gd name="connsiteX17" fmla="*/ 666750 w 800100"/>
                <a:gd name="connsiteY17" fmla="*/ 1377950 h 1390650"/>
                <a:gd name="connsiteX18" fmla="*/ 641350 w 800100"/>
                <a:gd name="connsiteY18" fmla="*/ 1358900 h 1390650"/>
                <a:gd name="connsiteX19" fmla="*/ 546100 w 800100"/>
                <a:gd name="connsiteY19" fmla="*/ 1390650 h 1390650"/>
                <a:gd name="connsiteX20" fmla="*/ 488950 w 800100"/>
                <a:gd name="connsiteY20" fmla="*/ 1346200 h 1390650"/>
                <a:gd name="connsiteX21" fmla="*/ 450850 w 800100"/>
                <a:gd name="connsiteY21" fmla="*/ 1320800 h 1390650"/>
                <a:gd name="connsiteX22" fmla="*/ 469900 w 800100"/>
                <a:gd name="connsiteY22" fmla="*/ 1193800 h 1390650"/>
                <a:gd name="connsiteX23" fmla="*/ 279400 w 800100"/>
                <a:gd name="connsiteY23" fmla="*/ 1098550 h 1390650"/>
                <a:gd name="connsiteX24" fmla="*/ 196850 w 800100"/>
                <a:gd name="connsiteY24" fmla="*/ 1136650 h 1390650"/>
                <a:gd name="connsiteX25" fmla="*/ 165100 w 800100"/>
                <a:gd name="connsiteY25" fmla="*/ 1066800 h 1390650"/>
                <a:gd name="connsiteX26" fmla="*/ 247650 w 800100"/>
                <a:gd name="connsiteY26" fmla="*/ 990600 h 1390650"/>
                <a:gd name="connsiteX27" fmla="*/ 215900 w 800100"/>
                <a:gd name="connsiteY27" fmla="*/ 812800 h 1390650"/>
                <a:gd name="connsiteX28" fmla="*/ 127000 w 800100"/>
                <a:gd name="connsiteY28" fmla="*/ 844550 h 1390650"/>
                <a:gd name="connsiteX29" fmla="*/ 76200 w 800100"/>
                <a:gd name="connsiteY29" fmla="*/ 825500 h 1390650"/>
                <a:gd name="connsiteX30" fmla="*/ 0 w 800100"/>
                <a:gd name="connsiteY30" fmla="*/ 838200 h 1390650"/>
                <a:gd name="connsiteX31" fmla="*/ 12700 w 800100"/>
                <a:gd name="connsiteY31" fmla="*/ 692150 h 1390650"/>
                <a:gd name="connsiteX32" fmla="*/ 38100 w 800100"/>
                <a:gd name="connsiteY32" fmla="*/ 622300 h 1390650"/>
                <a:gd name="connsiteX33" fmla="*/ 158750 w 800100"/>
                <a:gd name="connsiteY33" fmla="*/ 552450 h 1390650"/>
                <a:gd name="connsiteX34" fmla="*/ 139700 w 800100"/>
                <a:gd name="connsiteY34" fmla="*/ 514350 h 1390650"/>
                <a:gd name="connsiteX35" fmla="*/ 177800 w 800100"/>
                <a:gd name="connsiteY35" fmla="*/ 476250 h 1390650"/>
                <a:gd name="connsiteX36" fmla="*/ 120650 w 800100"/>
                <a:gd name="connsiteY36" fmla="*/ 361950 h 1390650"/>
                <a:gd name="connsiteX37" fmla="*/ 82550 w 800100"/>
                <a:gd name="connsiteY37" fmla="*/ 361950 h 1390650"/>
                <a:gd name="connsiteX38" fmla="*/ 88900 w 800100"/>
                <a:gd name="connsiteY38" fmla="*/ 222250 h 1390650"/>
                <a:gd name="connsiteX39" fmla="*/ 146050 w 800100"/>
                <a:gd name="connsiteY39" fmla="*/ 0 h 1390650"/>
                <a:gd name="connsiteX0" fmla="*/ 131762 w 800100"/>
                <a:gd name="connsiteY0" fmla="*/ 0 h 1395413"/>
                <a:gd name="connsiteX1" fmla="*/ 228600 w 800100"/>
                <a:gd name="connsiteY1" fmla="*/ 55563 h 1395413"/>
                <a:gd name="connsiteX2" fmla="*/ 190500 w 800100"/>
                <a:gd name="connsiteY2" fmla="*/ 125413 h 1395413"/>
                <a:gd name="connsiteX3" fmla="*/ 292100 w 800100"/>
                <a:gd name="connsiteY3" fmla="*/ 214313 h 1395413"/>
                <a:gd name="connsiteX4" fmla="*/ 476250 w 800100"/>
                <a:gd name="connsiteY4" fmla="*/ 277813 h 1395413"/>
                <a:gd name="connsiteX5" fmla="*/ 552450 w 800100"/>
                <a:gd name="connsiteY5" fmla="*/ 398463 h 1395413"/>
                <a:gd name="connsiteX6" fmla="*/ 584200 w 800100"/>
                <a:gd name="connsiteY6" fmla="*/ 500063 h 1395413"/>
                <a:gd name="connsiteX7" fmla="*/ 679450 w 800100"/>
                <a:gd name="connsiteY7" fmla="*/ 557213 h 1395413"/>
                <a:gd name="connsiteX8" fmla="*/ 793750 w 800100"/>
                <a:gd name="connsiteY8" fmla="*/ 601663 h 1395413"/>
                <a:gd name="connsiteX9" fmla="*/ 742950 w 800100"/>
                <a:gd name="connsiteY9" fmla="*/ 665163 h 1395413"/>
                <a:gd name="connsiteX10" fmla="*/ 711200 w 800100"/>
                <a:gd name="connsiteY10" fmla="*/ 798513 h 1395413"/>
                <a:gd name="connsiteX11" fmla="*/ 800100 w 800100"/>
                <a:gd name="connsiteY11" fmla="*/ 887413 h 1395413"/>
                <a:gd name="connsiteX12" fmla="*/ 704850 w 800100"/>
                <a:gd name="connsiteY12" fmla="*/ 1001713 h 1395413"/>
                <a:gd name="connsiteX13" fmla="*/ 679450 w 800100"/>
                <a:gd name="connsiteY13" fmla="*/ 1077913 h 1395413"/>
                <a:gd name="connsiteX14" fmla="*/ 717550 w 800100"/>
                <a:gd name="connsiteY14" fmla="*/ 1192213 h 1395413"/>
                <a:gd name="connsiteX15" fmla="*/ 736600 w 800100"/>
                <a:gd name="connsiteY15" fmla="*/ 1325563 h 1395413"/>
                <a:gd name="connsiteX16" fmla="*/ 704850 w 800100"/>
                <a:gd name="connsiteY16" fmla="*/ 1376363 h 1395413"/>
                <a:gd name="connsiteX17" fmla="*/ 666750 w 800100"/>
                <a:gd name="connsiteY17" fmla="*/ 1382713 h 1395413"/>
                <a:gd name="connsiteX18" fmla="*/ 641350 w 800100"/>
                <a:gd name="connsiteY18" fmla="*/ 1363663 h 1395413"/>
                <a:gd name="connsiteX19" fmla="*/ 546100 w 800100"/>
                <a:gd name="connsiteY19" fmla="*/ 1395413 h 1395413"/>
                <a:gd name="connsiteX20" fmla="*/ 488950 w 800100"/>
                <a:gd name="connsiteY20" fmla="*/ 1350963 h 1395413"/>
                <a:gd name="connsiteX21" fmla="*/ 450850 w 800100"/>
                <a:gd name="connsiteY21" fmla="*/ 1325563 h 1395413"/>
                <a:gd name="connsiteX22" fmla="*/ 469900 w 800100"/>
                <a:gd name="connsiteY22" fmla="*/ 1198563 h 1395413"/>
                <a:gd name="connsiteX23" fmla="*/ 279400 w 800100"/>
                <a:gd name="connsiteY23" fmla="*/ 1103313 h 1395413"/>
                <a:gd name="connsiteX24" fmla="*/ 196850 w 800100"/>
                <a:gd name="connsiteY24" fmla="*/ 1141413 h 1395413"/>
                <a:gd name="connsiteX25" fmla="*/ 165100 w 800100"/>
                <a:gd name="connsiteY25" fmla="*/ 1071563 h 1395413"/>
                <a:gd name="connsiteX26" fmla="*/ 247650 w 800100"/>
                <a:gd name="connsiteY26" fmla="*/ 995363 h 1395413"/>
                <a:gd name="connsiteX27" fmla="*/ 215900 w 800100"/>
                <a:gd name="connsiteY27" fmla="*/ 817563 h 1395413"/>
                <a:gd name="connsiteX28" fmla="*/ 127000 w 800100"/>
                <a:gd name="connsiteY28" fmla="*/ 849313 h 1395413"/>
                <a:gd name="connsiteX29" fmla="*/ 76200 w 800100"/>
                <a:gd name="connsiteY29" fmla="*/ 830263 h 1395413"/>
                <a:gd name="connsiteX30" fmla="*/ 0 w 800100"/>
                <a:gd name="connsiteY30" fmla="*/ 842963 h 1395413"/>
                <a:gd name="connsiteX31" fmla="*/ 12700 w 800100"/>
                <a:gd name="connsiteY31" fmla="*/ 696913 h 1395413"/>
                <a:gd name="connsiteX32" fmla="*/ 38100 w 800100"/>
                <a:gd name="connsiteY32" fmla="*/ 627063 h 1395413"/>
                <a:gd name="connsiteX33" fmla="*/ 158750 w 800100"/>
                <a:gd name="connsiteY33" fmla="*/ 557213 h 1395413"/>
                <a:gd name="connsiteX34" fmla="*/ 139700 w 800100"/>
                <a:gd name="connsiteY34" fmla="*/ 519113 h 1395413"/>
                <a:gd name="connsiteX35" fmla="*/ 177800 w 800100"/>
                <a:gd name="connsiteY35" fmla="*/ 481013 h 1395413"/>
                <a:gd name="connsiteX36" fmla="*/ 120650 w 800100"/>
                <a:gd name="connsiteY36" fmla="*/ 366713 h 1395413"/>
                <a:gd name="connsiteX37" fmla="*/ 82550 w 800100"/>
                <a:gd name="connsiteY37" fmla="*/ 366713 h 1395413"/>
                <a:gd name="connsiteX38" fmla="*/ 88900 w 800100"/>
                <a:gd name="connsiteY38" fmla="*/ 227013 h 1395413"/>
                <a:gd name="connsiteX39" fmla="*/ 131762 w 800100"/>
                <a:gd name="connsiteY39" fmla="*/ 0 h 1395413"/>
                <a:gd name="connsiteX0" fmla="*/ 131762 w 800100"/>
                <a:gd name="connsiteY0" fmla="*/ 0 h 1395413"/>
                <a:gd name="connsiteX1" fmla="*/ 228600 w 800100"/>
                <a:gd name="connsiteY1" fmla="*/ 55563 h 1395413"/>
                <a:gd name="connsiteX2" fmla="*/ 190500 w 800100"/>
                <a:gd name="connsiteY2" fmla="*/ 125413 h 1395413"/>
                <a:gd name="connsiteX3" fmla="*/ 292100 w 800100"/>
                <a:gd name="connsiteY3" fmla="*/ 214313 h 1395413"/>
                <a:gd name="connsiteX4" fmla="*/ 476250 w 800100"/>
                <a:gd name="connsiteY4" fmla="*/ 277813 h 1395413"/>
                <a:gd name="connsiteX5" fmla="*/ 552450 w 800100"/>
                <a:gd name="connsiteY5" fmla="*/ 398463 h 1395413"/>
                <a:gd name="connsiteX6" fmla="*/ 584200 w 800100"/>
                <a:gd name="connsiteY6" fmla="*/ 500063 h 1395413"/>
                <a:gd name="connsiteX7" fmla="*/ 679450 w 800100"/>
                <a:gd name="connsiteY7" fmla="*/ 557213 h 1395413"/>
                <a:gd name="connsiteX8" fmla="*/ 793750 w 800100"/>
                <a:gd name="connsiteY8" fmla="*/ 601663 h 1395413"/>
                <a:gd name="connsiteX9" fmla="*/ 742950 w 800100"/>
                <a:gd name="connsiteY9" fmla="*/ 665163 h 1395413"/>
                <a:gd name="connsiteX10" fmla="*/ 711200 w 800100"/>
                <a:gd name="connsiteY10" fmla="*/ 798513 h 1395413"/>
                <a:gd name="connsiteX11" fmla="*/ 800100 w 800100"/>
                <a:gd name="connsiteY11" fmla="*/ 887413 h 1395413"/>
                <a:gd name="connsiteX12" fmla="*/ 704850 w 800100"/>
                <a:gd name="connsiteY12" fmla="*/ 1001713 h 1395413"/>
                <a:gd name="connsiteX13" fmla="*/ 679450 w 800100"/>
                <a:gd name="connsiteY13" fmla="*/ 1077913 h 1395413"/>
                <a:gd name="connsiteX14" fmla="*/ 717550 w 800100"/>
                <a:gd name="connsiteY14" fmla="*/ 1192213 h 1395413"/>
                <a:gd name="connsiteX15" fmla="*/ 736600 w 800100"/>
                <a:gd name="connsiteY15" fmla="*/ 1325563 h 1395413"/>
                <a:gd name="connsiteX16" fmla="*/ 704850 w 800100"/>
                <a:gd name="connsiteY16" fmla="*/ 1376363 h 1395413"/>
                <a:gd name="connsiteX17" fmla="*/ 666750 w 800100"/>
                <a:gd name="connsiteY17" fmla="*/ 1382713 h 1395413"/>
                <a:gd name="connsiteX18" fmla="*/ 641350 w 800100"/>
                <a:gd name="connsiteY18" fmla="*/ 1363663 h 1395413"/>
                <a:gd name="connsiteX19" fmla="*/ 546100 w 800100"/>
                <a:gd name="connsiteY19" fmla="*/ 1395413 h 1395413"/>
                <a:gd name="connsiteX20" fmla="*/ 488950 w 800100"/>
                <a:gd name="connsiteY20" fmla="*/ 1350963 h 1395413"/>
                <a:gd name="connsiteX21" fmla="*/ 450850 w 800100"/>
                <a:gd name="connsiteY21" fmla="*/ 1325563 h 1395413"/>
                <a:gd name="connsiteX22" fmla="*/ 469900 w 800100"/>
                <a:gd name="connsiteY22" fmla="*/ 1198563 h 1395413"/>
                <a:gd name="connsiteX23" fmla="*/ 279400 w 800100"/>
                <a:gd name="connsiteY23" fmla="*/ 1103313 h 1395413"/>
                <a:gd name="connsiteX24" fmla="*/ 196850 w 800100"/>
                <a:gd name="connsiteY24" fmla="*/ 1141413 h 1395413"/>
                <a:gd name="connsiteX25" fmla="*/ 165100 w 800100"/>
                <a:gd name="connsiteY25" fmla="*/ 1071563 h 1395413"/>
                <a:gd name="connsiteX26" fmla="*/ 247650 w 800100"/>
                <a:gd name="connsiteY26" fmla="*/ 995363 h 1395413"/>
                <a:gd name="connsiteX27" fmla="*/ 215900 w 800100"/>
                <a:gd name="connsiteY27" fmla="*/ 817563 h 1395413"/>
                <a:gd name="connsiteX28" fmla="*/ 127000 w 800100"/>
                <a:gd name="connsiteY28" fmla="*/ 849313 h 1395413"/>
                <a:gd name="connsiteX29" fmla="*/ 76200 w 800100"/>
                <a:gd name="connsiteY29" fmla="*/ 830263 h 1395413"/>
                <a:gd name="connsiteX30" fmla="*/ 0 w 800100"/>
                <a:gd name="connsiteY30" fmla="*/ 842963 h 1395413"/>
                <a:gd name="connsiteX31" fmla="*/ 12700 w 800100"/>
                <a:gd name="connsiteY31" fmla="*/ 696913 h 1395413"/>
                <a:gd name="connsiteX32" fmla="*/ 38100 w 800100"/>
                <a:gd name="connsiteY32" fmla="*/ 627063 h 1395413"/>
                <a:gd name="connsiteX33" fmla="*/ 158750 w 800100"/>
                <a:gd name="connsiteY33" fmla="*/ 557213 h 1395413"/>
                <a:gd name="connsiteX34" fmla="*/ 139700 w 800100"/>
                <a:gd name="connsiteY34" fmla="*/ 519113 h 1395413"/>
                <a:gd name="connsiteX35" fmla="*/ 177800 w 800100"/>
                <a:gd name="connsiteY35" fmla="*/ 481013 h 1395413"/>
                <a:gd name="connsiteX36" fmla="*/ 120650 w 800100"/>
                <a:gd name="connsiteY36" fmla="*/ 366713 h 1395413"/>
                <a:gd name="connsiteX37" fmla="*/ 61119 w 800100"/>
                <a:gd name="connsiteY37" fmla="*/ 357188 h 1395413"/>
                <a:gd name="connsiteX38" fmla="*/ 88900 w 800100"/>
                <a:gd name="connsiteY38" fmla="*/ 227013 h 1395413"/>
                <a:gd name="connsiteX39" fmla="*/ 131762 w 800100"/>
                <a:gd name="connsiteY39" fmla="*/ 0 h 1395413"/>
                <a:gd name="connsiteX0" fmla="*/ 131762 w 800100"/>
                <a:gd name="connsiteY0" fmla="*/ 0 h 1395413"/>
                <a:gd name="connsiteX1" fmla="*/ 228600 w 800100"/>
                <a:gd name="connsiteY1" fmla="*/ 55563 h 1395413"/>
                <a:gd name="connsiteX2" fmla="*/ 190500 w 800100"/>
                <a:gd name="connsiteY2" fmla="*/ 125413 h 1395413"/>
                <a:gd name="connsiteX3" fmla="*/ 292100 w 800100"/>
                <a:gd name="connsiteY3" fmla="*/ 214313 h 1395413"/>
                <a:gd name="connsiteX4" fmla="*/ 476250 w 800100"/>
                <a:gd name="connsiteY4" fmla="*/ 277813 h 1395413"/>
                <a:gd name="connsiteX5" fmla="*/ 552450 w 800100"/>
                <a:gd name="connsiteY5" fmla="*/ 398463 h 1395413"/>
                <a:gd name="connsiteX6" fmla="*/ 584200 w 800100"/>
                <a:gd name="connsiteY6" fmla="*/ 500063 h 1395413"/>
                <a:gd name="connsiteX7" fmla="*/ 679450 w 800100"/>
                <a:gd name="connsiteY7" fmla="*/ 557213 h 1395413"/>
                <a:gd name="connsiteX8" fmla="*/ 793750 w 800100"/>
                <a:gd name="connsiteY8" fmla="*/ 601663 h 1395413"/>
                <a:gd name="connsiteX9" fmla="*/ 742950 w 800100"/>
                <a:gd name="connsiteY9" fmla="*/ 665163 h 1395413"/>
                <a:gd name="connsiteX10" fmla="*/ 711200 w 800100"/>
                <a:gd name="connsiteY10" fmla="*/ 798513 h 1395413"/>
                <a:gd name="connsiteX11" fmla="*/ 800100 w 800100"/>
                <a:gd name="connsiteY11" fmla="*/ 887413 h 1395413"/>
                <a:gd name="connsiteX12" fmla="*/ 704850 w 800100"/>
                <a:gd name="connsiteY12" fmla="*/ 1001713 h 1395413"/>
                <a:gd name="connsiteX13" fmla="*/ 679450 w 800100"/>
                <a:gd name="connsiteY13" fmla="*/ 1077913 h 1395413"/>
                <a:gd name="connsiteX14" fmla="*/ 717550 w 800100"/>
                <a:gd name="connsiteY14" fmla="*/ 1192213 h 1395413"/>
                <a:gd name="connsiteX15" fmla="*/ 736600 w 800100"/>
                <a:gd name="connsiteY15" fmla="*/ 1325563 h 1395413"/>
                <a:gd name="connsiteX16" fmla="*/ 704850 w 800100"/>
                <a:gd name="connsiteY16" fmla="*/ 1376363 h 1395413"/>
                <a:gd name="connsiteX17" fmla="*/ 666750 w 800100"/>
                <a:gd name="connsiteY17" fmla="*/ 1382713 h 1395413"/>
                <a:gd name="connsiteX18" fmla="*/ 641350 w 800100"/>
                <a:gd name="connsiteY18" fmla="*/ 1363663 h 1395413"/>
                <a:gd name="connsiteX19" fmla="*/ 546100 w 800100"/>
                <a:gd name="connsiteY19" fmla="*/ 1395413 h 1395413"/>
                <a:gd name="connsiteX20" fmla="*/ 488950 w 800100"/>
                <a:gd name="connsiteY20" fmla="*/ 1350963 h 1395413"/>
                <a:gd name="connsiteX21" fmla="*/ 450850 w 800100"/>
                <a:gd name="connsiteY21" fmla="*/ 1325563 h 1395413"/>
                <a:gd name="connsiteX22" fmla="*/ 469900 w 800100"/>
                <a:gd name="connsiteY22" fmla="*/ 1198563 h 1395413"/>
                <a:gd name="connsiteX23" fmla="*/ 279400 w 800100"/>
                <a:gd name="connsiteY23" fmla="*/ 1103313 h 1395413"/>
                <a:gd name="connsiteX24" fmla="*/ 196850 w 800100"/>
                <a:gd name="connsiteY24" fmla="*/ 1141413 h 1395413"/>
                <a:gd name="connsiteX25" fmla="*/ 165100 w 800100"/>
                <a:gd name="connsiteY25" fmla="*/ 1071563 h 1395413"/>
                <a:gd name="connsiteX26" fmla="*/ 247650 w 800100"/>
                <a:gd name="connsiteY26" fmla="*/ 995363 h 1395413"/>
                <a:gd name="connsiteX27" fmla="*/ 215900 w 800100"/>
                <a:gd name="connsiteY27" fmla="*/ 817563 h 1395413"/>
                <a:gd name="connsiteX28" fmla="*/ 127000 w 800100"/>
                <a:gd name="connsiteY28" fmla="*/ 849313 h 1395413"/>
                <a:gd name="connsiteX29" fmla="*/ 76200 w 800100"/>
                <a:gd name="connsiteY29" fmla="*/ 830263 h 1395413"/>
                <a:gd name="connsiteX30" fmla="*/ 0 w 800100"/>
                <a:gd name="connsiteY30" fmla="*/ 842963 h 1395413"/>
                <a:gd name="connsiteX31" fmla="*/ 12700 w 800100"/>
                <a:gd name="connsiteY31" fmla="*/ 696913 h 1395413"/>
                <a:gd name="connsiteX32" fmla="*/ 38100 w 800100"/>
                <a:gd name="connsiteY32" fmla="*/ 627063 h 1395413"/>
                <a:gd name="connsiteX33" fmla="*/ 158750 w 800100"/>
                <a:gd name="connsiteY33" fmla="*/ 557213 h 1395413"/>
                <a:gd name="connsiteX34" fmla="*/ 139700 w 800100"/>
                <a:gd name="connsiteY34" fmla="*/ 519113 h 1395413"/>
                <a:gd name="connsiteX35" fmla="*/ 203994 w 800100"/>
                <a:gd name="connsiteY35" fmla="*/ 466725 h 1395413"/>
                <a:gd name="connsiteX36" fmla="*/ 120650 w 800100"/>
                <a:gd name="connsiteY36" fmla="*/ 366713 h 1395413"/>
                <a:gd name="connsiteX37" fmla="*/ 61119 w 800100"/>
                <a:gd name="connsiteY37" fmla="*/ 357188 h 1395413"/>
                <a:gd name="connsiteX38" fmla="*/ 88900 w 800100"/>
                <a:gd name="connsiteY38" fmla="*/ 227013 h 1395413"/>
                <a:gd name="connsiteX39" fmla="*/ 131762 w 800100"/>
                <a:gd name="connsiteY39" fmla="*/ 0 h 1395413"/>
                <a:gd name="connsiteX0" fmla="*/ 131762 w 800100"/>
                <a:gd name="connsiteY0" fmla="*/ 0 h 1395413"/>
                <a:gd name="connsiteX1" fmla="*/ 228600 w 800100"/>
                <a:gd name="connsiteY1" fmla="*/ 55563 h 1395413"/>
                <a:gd name="connsiteX2" fmla="*/ 190500 w 800100"/>
                <a:gd name="connsiteY2" fmla="*/ 125413 h 1395413"/>
                <a:gd name="connsiteX3" fmla="*/ 292100 w 800100"/>
                <a:gd name="connsiteY3" fmla="*/ 214313 h 1395413"/>
                <a:gd name="connsiteX4" fmla="*/ 476250 w 800100"/>
                <a:gd name="connsiteY4" fmla="*/ 277813 h 1395413"/>
                <a:gd name="connsiteX5" fmla="*/ 552450 w 800100"/>
                <a:gd name="connsiteY5" fmla="*/ 398463 h 1395413"/>
                <a:gd name="connsiteX6" fmla="*/ 584200 w 800100"/>
                <a:gd name="connsiteY6" fmla="*/ 500063 h 1395413"/>
                <a:gd name="connsiteX7" fmla="*/ 679450 w 800100"/>
                <a:gd name="connsiteY7" fmla="*/ 557213 h 1395413"/>
                <a:gd name="connsiteX8" fmla="*/ 793750 w 800100"/>
                <a:gd name="connsiteY8" fmla="*/ 601663 h 1395413"/>
                <a:gd name="connsiteX9" fmla="*/ 742950 w 800100"/>
                <a:gd name="connsiteY9" fmla="*/ 665163 h 1395413"/>
                <a:gd name="connsiteX10" fmla="*/ 711200 w 800100"/>
                <a:gd name="connsiteY10" fmla="*/ 798513 h 1395413"/>
                <a:gd name="connsiteX11" fmla="*/ 800100 w 800100"/>
                <a:gd name="connsiteY11" fmla="*/ 887413 h 1395413"/>
                <a:gd name="connsiteX12" fmla="*/ 704850 w 800100"/>
                <a:gd name="connsiteY12" fmla="*/ 1001713 h 1395413"/>
                <a:gd name="connsiteX13" fmla="*/ 679450 w 800100"/>
                <a:gd name="connsiteY13" fmla="*/ 1077913 h 1395413"/>
                <a:gd name="connsiteX14" fmla="*/ 717550 w 800100"/>
                <a:gd name="connsiteY14" fmla="*/ 1192213 h 1395413"/>
                <a:gd name="connsiteX15" fmla="*/ 736600 w 800100"/>
                <a:gd name="connsiteY15" fmla="*/ 1325563 h 1395413"/>
                <a:gd name="connsiteX16" fmla="*/ 704850 w 800100"/>
                <a:gd name="connsiteY16" fmla="*/ 1376363 h 1395413"/>
                <a:gd name="connsiteX17" fmla="*/ 666750 w 800100"/>
                <a:gd name="connsiteY17" fmla="*/ 1382713 h 1395413"/>
                <a:gd name="connsiteX18" fmla="*/ 641350 w 800100"/>
                <a:gd name="connsiteY18" fmla="*/ 1363663 h 1395413"/>
                <a:gd name="connsiteX19" fmla="*/ 546100 w 800100"/>
                <a:gd name="connsiteY19" fmla="*/ 1395413 h 1395413"/>
                <a:gd name="connsiteX20" fmla="*/ 488950 w 800100"/>
                <a:gd name="connsiteY20" fmla="*/ 1350963 h 1395413"/>
                <a:gd name="connsiteX21" fmla="*/ 450850 w 800100"/>
                <a:gd name="connsiteY21" fmla="*/ 1325563 h 1395413"/>
                <a:gd name="connsiteX22" fmla="*/ 469900 w 800100"/>
                <a:gd name="connsiteY22" fmla="*/ 1198563 h 1395413"/>
                <a:gd name="connsiteX23" fmla="*/ 279400 w 800100"/>
                <a:gd name="connsiteY23" fmla="*/ 1103313 h 1395413"/>
                <a:gd name="connsiteX24" fmla="*/ 196850 w 800100"/>
                <a:gd name="connsiteY24" fmla="*/ 1141413 h 1395413"/>
                <a:gd name="connsiteX25" fmla="*/ 165100 w 800100"/>
                <a:gd name="connsiteY25" fmla="*/ 1071563 h 1395413"/>
                <a:gd name="connsiteX26" fmla="*/ 247650 w 800100"/>
                <a:gd name="connsiteY26" fmla="*/ 995363 h 1395413"/>
                <a:gd name="connsiteX27" fmla="*/ 215900 w 800100"/>
                <a:gd name="connsiteY27" fmla="*/ 817563 h 1395413"/>
                <a:gd name="connsiteX28" fmla="*/ 127000 w 800100"/>
                <a:gd name="connsiteY28" fmla="*/ 849313 h 1395413"/>
                <a:gd name="connsiteX29" fmla="*/ 76200 w 800100"/>
                <a:gd name="connsiteY29" fmla="*/ 830263 h 1395413"/>
                <a:gd name="connsiteX30" fmla="*/ 0 w 800100"/>
                <a:gd name="connsiteY30" fmla="*/ 842963 h 1395413"/>
                <a:gd name="connsiteX31" fmla="*/ 12700 w 800100"/>
                <a:gd name="connsiteY31" fmla="*/ 696913 h 1395413"/>
                <a:gd name="connsiteX32" fmla="*/ 38100 w 800100"/>
                <a:gd name="connsiteY32" fmla="*/ 627063 h 1395413"/>
                <a:gd name="connsiteX33" fmla="*/ 158750 w 800100"/>
                <a:gd name="connsiteY33" fmla="*/ 557213 h 1395413"/>
                <a:gd name="connsiteX34" fmla="*/ 132556 w 800100"/>
                <a:gd name="connsiteY34" fmla="*/ 507207 h 1395413"/>
                <a:gd name="connsiteX35" fmla="*/ 203994 w 800100"/>
                <a:gd name="connsiteY35" fmla="*/ 466725 h 1395413"/>
                <a:gd name="connsiteX36" fmla="*/ 120650 w 800100"/>
                <a:gd name="connsiteY36" fmla="*/ 366713 h 1395413"/>
                <a:gd name="connsiteX37" fmla="*/ 61119 w 800100"/>
                <a:gd name="connsiteY37" fmla="*/ 357188 h 1395413"/>
                <a:gd name="connsiteX38" fmla="*/ 88900 w 800100"/>
                <a:gd name="connsiteY38" fmla="*/ 227013 h 1395413"/>
                <a:gd name="connsiteX39" fmla="*/ 131762 w 800100"/>
                <a:gd name="connsiteY39" fmla="*/ 0 h 1395413"/>
                <a:gd name="connsiteX0" fmla="*/ 131762 w 800100"/>
                <a:gd name="connsiteY0" fmla="*/ 0 h 1395413"/>
                <a:gd name="connsiteX1" fmla="*/ 228600 w 800100"/>
                <a:gd name="connsiteY1" fmla="*/ 55563 h 1395413"/>
                <a:gd name="connsiteX2" fmla="*/ 190500 w 800100"/>
                <a:gd name="connsiteY2" fmla="*/ 125413 h 1395413"/>
                <a:gd name="connsiteX3" fmla="*/ 292100 w 800100"/>
                <a:gd name="connsiteY3" fmla="*/ 214313 h 1395413"/>
                <a:gd name="connsiteX4" fmla="*/ 476250 w 800100"/>
                <a:gd name="connsiteY4" fmla="*/ 277813 h 1395413"/>
                <a:gd name="connsiteX5" fmla="*/ 552450 w 800100"/>
                <a:gd name="connsiteY5" fmla="*/ 398463 h 1395413"/>
                <a:gd name="connsiteX6" fmla="*/ 584200 w 800100"/>
                <a:gd name="connsiteY6" fmla="*/ 500063 h 1395413"/>
                <a:gd name="connsiteX7" fmla="*/ 679450 w 800100"/>
                <a:gd name="connsiteY7" fmla="*/ 557213 h 1395413"/>
                <a:gd name="connsiteX8" fmla="*/ 793750 w 800100"/>
                <a:gd name="connsiteY8" fmla="*/ 601663 h 1395413"/>
                <a:gd name="connsiteX9" fmla="*/ 742950 w 800100"/>
                <a:gd name="connsiteY9" fmla="*/ 665163 h 1395413"/>
                <a:gd name="connsiteX10" fmla="*/ 711200 w 800100"/>
                <a:gd name="connsiteY10" fmla="*/ 798513 h 1395413"/>
                <a:gd name="connsiteX11" fmla="*/ 800100 w 800100"/>
                <a:gd name="connsiteY11" fmla="*/ 887413 h 1395413"/>
                <a:gd name="connsiteX12" fmla="*/ 704850 w 800100"/>
                <a:gd name="connsiteY12" fmla="*/ 1001713 h 1395413"/>
                <a:gd name="connsiteX13" fmla="*/ 679450 w 800100"/>
                <a:gd name="connsiteY13" fmla="*/ 1077913 h 1395413"/>
                <a:gd name="connsiteX14" fmla="*/ 717550 w 800100"/>
                <a:gd name="connsiteY14" fmla="*/ 1192213 h 1395413"/>
                <a:gd name="connsiteX15" fmla="*/ 736600 w 800100"/>
                <a:gd name="connsiteY15" fmla="*/ 1325563 h 1395413"/>
                <a:gd name="connsiteX16" fmla="*/ 704850 w 800100"/>
                <a:gd name="connsiteY16" fmla="*/ 1376363 h 1395413"/>
                <a:gd name="connsiteX17" fmla="*/ 666750 w 800100"/>
                <a:gd name="connsiteY17" fmla="*/ 1382713 h 1395413"/>
                <a:gd name="connsiteX18" fmla="*/ 641350 w 800100"/>
                <a:gd name="connsiteY18" fmla="*/ 1363663 h 1395413"/>
                <a:gd name="connsiteX19" fmla="*/ 546100 w 800100"/>
                <a:gd name="connsiteY19" fmla="*/ 1395413 h 1395413"/>
                <a:gd name="connsiteX20" fmla="*/ 488950 w 800100"/>
                <a:gd name="connsiteY20" fmla="*/ 1350963 h 1395413"/>
                <a:gd name="connsiteX21" fmla="*/ 450850 w 800100"/>
                <a:gd name="connsiteY21" fmla="*/ 1325563 h 1395413"/>
                <a:gd name="connsiteX22" fmla="*/ 469900 w 800100"/>
                <a:gd name="connsiteY22" fmla="*/ 1198563 h 1395413"/>
                <a:gd name="connsiteX23" fmla="*/ 279400 w 800100"/>
                <a:gd name="connsiteY23" fmla="*/ 1103313 h 1395413"/>
                <a:gd name="connsiteX24" fmla="*/ 196850 w 800100"/>
                <a:gd name="connsiteY24" fmla="*/ 1141413 h 1395413"/>
                <a:gd name="connsiteX25" fmla="*/ 165100 w 800100"/>
                <a:gd name="connsiteY25" fmla="*/ 1071563 h 1395413"/>
                <a:gd name="connsiteX26" fmla="*/ 247650 w 800100"/>
                <a:gd name="connsiteY26" fmla="*/ 995363 h 1395413"/>
                <a:gd name="connsiteX27" fmla="*/ 215900 w 800100"/>
                <a:gd name="connsiteY27" fmla="*/ 817563 h 1395413"/>
                <a:gd name="connsiteX28" fmla="*/ 127000 w 800100"/>
                <a:gd name="connsiteY28" fmla="*/ 849313 h 1395413"/>
                <a:gd name="connsiteX29" fmla="*/ 76200 w 800100"/>
                <a:gd name="connsiteY29" fmla="*/ 830263 h 1395413"/>
                <a:gd name="connsiteX30" fmla="*/ 0 w 800100"/>
                <a:gd name="connsiteY30" fmla="*/ 842963 h 1395413"/>
                <a:gd name="connsiteX31" fmla="*/ 12700 w 800100"/>
                <a:gd name="connsiteY31" fmla="*/ 696913 h 1395413"/>
                <a:gd name="connsiteX32" fmla="*/ 38100 w 800100"/>
                <a:gd name="connsiteY32" fmla="*/ 627063 h 1395413"/>
                <a:gd name="connsiteX33" fmla="*/ 45244 w 800100"/>
                <a:gd name="connsiteY33" fmla="*/ 616745 h 1395413"/>
                <a:gd name="connsiteX34" fmla="*/ 158750 w 800100"/>
                <a:gd name="connsiteY34" fmla="*/ 557213 h 1395413"/>
                <a:gd name="connsiteX35" fmla="*/ 132556 w 800100"/>
                <a:gd name="connsiteY35" fmla="*/ 507207 h 1395413"/>
                <a:gd name="connsiteX36" fmla="*/ 203994 w 800100"/>
                <a:gd name="connsiteY36" fmla="*/ 466725 h 1395413"/>
                <a:gd name="connsiteX37" fmla="*/ 120650 w 800100"/>
                <a:gd name="connsiteY37" fmla="*/ 366713 h 1395413"/>
                <a:gd name="connsiteX38" fmla="*/ 61119 w 800100"/>
                <a:gd name="connsiteY38" fmla="*/ 357188 h 1395413"/>
                <a:gd name="connsiteX39" fmla="*/ 88900 w 800100"/>
                <a:gd name="connsiteY39" fmla="*/ 227013 h 1395413"/>
                <a:gd name="connsiteX40" fmla="*/ 131762 w 800100"/>
                <a:gd name="connsiteY40" fmla="*/ 0 h 1395413"/>
                <a:gd name="connsiteX0" fmla="*/ 131762 w 800100"/>
                <a:gd name="connsiteY0" fmla="*/ 0 h 1395413"/>
                <a:gd name="connsiteX1" fmla="*/ 228600 w 800100"/>
                <a:gd name="connsiteY1" fmla="*/ 55563 h 1395413"/>
                <a:gd name="connsiteX2" fmla="*/ 190500 w 800100"/>
                <a:gd name="connsiteY2" fmla="*/ 125413 h 1395413"/>
                <a:gd name="connsiteX3" fmla="*/ 292100 w 800100"/>
                <a:gd name="connsiteY3" fmla="*/ 214313 h 1395413"/>
                <a:gd name="connsiteX4" fmla="*/ 476250 w 800100"/>
                <a:gd name="connsiteY4" fmla="*/ 277813 h 1395413"/>
                <a:gd name="connsiteX5" fmla="*/ 552450 w 800100"/>
                <a:gd name="connsiteY5" fmla="*/ 398463 h 1395413"/>
                <a:gd name="connsiteX6" fmla="*/ 584200 w 800100"/>
                <a:gd name="connsiteY6" fmla="*/ 500063 h 1395413"/>
                <a:gd name="connsiteX7" fmla="*/ 679450 w 800100"/>
                <a:gd name="connsiteY7" fmla="*/ 557213 h 1395413"/>
                <a:gd name="connsiteX8" fmla="*/ 793750 w 800100"/>
                <a:gd name="connsiteY8" fmla="*/ 601663 h 1395413"/>
                <a:gd name="connsiteX9" fmla="*/ 742950 w 800100"/>
                <a:gd name="connsiteY9" fmla="*/ 665163 h 1395413"/>
                <a:gd name="connsiteX10" fmla="*/ 711200 w 800100"/>
                <a:gd name="connsiteY10" fmla="*/ 798513 h 1395413"/>
                <a:gd name="connsiteX11" fmla="*/ 800100 w 800100"/>
                <a:gd name="connsiteY11" fmla="*/ 887413 h 1395413"/>
                <a:gd name="connsiteX12" fmla="*/ 704850 w 800100"/>
                <a:gd name="connsiteY12" fmla="*/ 1001713 h 1395413"/>
                <a:gd name="connsiteX13" fmla="*/ 679450 w 800100"/>
                <a:gd name="connsiteY13" fmla="*/ 1077913 h 1395413"/>
                <a:gd name="connsiteX14" fmla="*/ 717550 w 800100"/>
                <a:gd name="connsiteY14" fmla="*/ 1192213 h 1395413"/>
                <a:gd name="connsiteX15" fmla="*/ 736600 w 800100"/>
                <a:gd name="connsiteY15" fmla="*/ 1325563 h 1395413"/>
                <a:gd name="connsiteX16" fmla="*/ 704850 w 800100"/>
                <a:gd name="connsiteY16" fmla="*/ 1376363 h 1395413"/>
                <a:gd name="connsiteX17" fmla="*/ 666750 w 800100"/>
                <a:gd name="connsiteY17" fmla="*/ 1382713 h 1395413"/>
                <a:gd name="connsiteX18" fmla="*/ 641350 w 800100"/>
                <a:gd name="connsiteY18" fmla="*/ 1363663 h 1395413"/>
                <a:gd name="connsiteX19" fmla="*/ 546100 w 800100"/>
                <a:gd name="connsiteY19" fmla="*/ 1395413 h 1395413"/>
                <a:gd name="connsiteX20" fmla="*/ 488950 w 800100"/>
                <a:gd name="connsiteY20" fmla="*/ 1350963 h 1395413"/>
                <a:gd name="connsiteX21" fmla="*/ 450850 w 800100"/>
                <a:gd name="connsiteY21" fmla="*/ 1325563 h 1395413"/>
                <a:gd name="connsiteX22" fmla="*/ 469900 w 800100"/>
                <a:gd name="connsiteY22" fmla="*/ 1198563 h 1395413"/>
                <a:gd name="connsiteX23" fmla="*/ 279400 w 800100"/>
                <a:gd name="connsiteY23" fmla="*/ 1103313 h 1395413"/>
                <a:gd name="connsiteX24" fmla="*/ 201613 w 800100"/>
                <a:gd name="connsiteY24" fmla="*/ 1148557 h 1395413"/>
                <a:gd name="connsiteX25" fmla="*/ 165100 w 800100"/>
                <a:gd name="connsiteY25" fmla="*/ 1071563 h 1395413"/>
                <a:gd name="connsiteX26" fmla="*/ 247650 w 800100"/>
                <a:gd name="connsiteY26" fmla="*/ 995363 h 1395413"/>
                <a:gd name="connsiteX27" fmla="*/ 215900 w 800100"/>
                <a:gd name="connsiteY27" fmla="*/ 817563 h 1395413"/>
                <a:gd name="connsiteX28" fmla="*/ 127000 w 800100"/>
                <a:gd name="connsiteY28" fmla="*/ 849313 h 1395413"/>
                <a:gd name="connsiteX29" fmla="*/ 76200 w 800100"/>
                <a:gd name="connsiteY29" fmla="*/ 830263 h 1395413"/>
                <a:gd name="connsiteX30" fmla="*/ 0 w 800100"/>
                <a:gd name="connsiteY30" fmla="*/ 842963 h 1395413"/>
                <a:gd name="connsiteX31" fmla="*/ 12700 w 800100"/>
                <a:gd name="connsiteY31" fmla="*/ 696913 h 1395413"/>
                <a:gd name="connsiteX32" fmla="*/ 38100 w 800100"/>
                <a:gd name="connsiteY32" fmla="*/ 627063 h 1395413"/>
                <a:gd name="connsiteX33" fmla="*/ 45244 w 800100"/>
                <a:gd name="connsiteY33" fmla="*/ 616745 h 1395413"/>
                <a:gd name="connsiteX34" fmla="*/ 158750 w 800100"/>
                <a:gd name="connsiteY34" fmla="*/ 557213 h 1395413"/>
                <a:gd name="connsiteX35" fmla="*/ 132556 w 800100"/>
                <a:gd name="connsiteY35" fmla="*/ 507207 h 1395413"/>
                <a:gd name="connsiteX36" fmla="*/ 203994 w 800100"/>
                <a:gd name="connsiteY36" fmla="*/ 466725 h 1395413"/>
                <a:gd name="connsiteX37" fmla="*/ 120650 w 800100"/>
                <a:gd name="connsiteY37" fmla="*/ 366713 h 1395413"/>
                <a:gd name="connsiteX38" fmla="*/ 61119 w 800100"/>
                <a:gd name="connsiteY38" fmla="*/ 357188 h 1395413"/>
                <a:gd name="connsiteX39" fmla="*/ 88900 w 800100"/>
                <a:gd name="connsiteY39" fmla="*/ 227013 h 1395413"/>
                <a:gd name="connsiteX40" fmla="*/ 131762 w 800100"/>
                <a:gd name="connsiteY40" fmla="*/ 0 h 1395413"/>
                <a:gd name="connsiteX0" fmla="*/ 131762 w 800100"/>
                <a:gd name="connsiteY0" fmla="*/ 0 h 1395413"/>
                <a:gd name="connsiteX1" fmla="*/ 228600 w 800100"/>
                <a:gd name="connsiteY1" fmla="*/ 55563 h 1395413"/>
                <a:gd name="connsiteX2" fmla="*/ 190500 w 800100"/>
                <a:gd name="connsiteY2" fmla="*/ 125413 h 1395413"/>
                <a:gd name="connsiteX3" fmla="*/ 292100 w 800100"/>
                <a:gd name="connsiteY3" fmla="*/ 214313 h 1395413"/>
                <a:gd name="connsiteX4" fmla="*/ 476250 w 800100"/>
                <a:gd name="connsiteY4" fmla="*/ 277813 h 1395413"/>
                <a:gd name="connsiteX5" fmla="*/ 552450 w 800100"/>
                <a:gd name="connsiteY5" fmla="*/ 398463 h 1395413"/>
                <a:gd name="connsiteX6" fmla="*/ 584200 w 800100"/>
                <a:gd name="connsiteY6" fmla="*/ 500063 h 1395413"/>
                <a:gd name="connsiteX7" fmla="*/ 679450 w 800100"/>
                <a:gd name="connsiteY7" fmla="*/ 557213 h 1395413"/>
                <a:gd name="connsiteX8" fmla="*/ 793750 w 800100"/>
                <a:gd name="connsiteY8" fmla="*/ 601663 h 1395413"/>
                <a:gd name="connsiteX9" fmla="*/ 742950 w 800100"/>
                <a:gd name="connsiteY9" fmla="*/ 665163 h 1395413"/>
                <a:gd name="connsiteX10" fmla="*/ 711200 w 800100"/>
                <a:gd name="connsiteY10" fmla="*/ 798513 h 1395413"/>
                <a:gd name="connsiteX11" fmla="*/ 800100 w 800100"/>
                <a:gd name="connsiteY11" fmla="*/ 887413 h 1395413"/>
                <a:gd name="connsiteX12" fmla="*/ 704850 w 800100"/>
                <a:gd name="connsiteY12" fmla="*/ 1001713 h 1395413"/>
                <a:gd name="connsiteX13" fmla="*/ 679450 w 800100"/>
                <a:gd name="connsiteY13" fmla="*/ 1077913 h 1395413"/>
                <a:gd name="connsiteX14" fmla="*/ 717550 w 800100"/>
                <a:gd name="connsiteY14" fmla="*/ 1192213 h 1395413"/>
                <a:gd name="connsiteX15" fmla="*/ 736600 w 800100"/>
                <a:gd name="connsiteY15" fmla="*/ 1325563 h 1395413"/>
                <a:gd name="connsiteX16" fmla="*/ 704850 w 800100"/>
                <a:gd name="connsiteY16" fmla="*/ 1376363 h 1395413"/>
                <a:gd name="connsiteX17" fmla="*/ 666750 w 800100"/>
                <a:gd name="connsiteY17" fmla="*/ 1382713 h 1395413"/>
                <a:gd name="connsiteX18" fmla="*/ 641350 w 800100"/>
                <a:gd name="connsiteY18" fmla="*/ 1363663 h 1395413"/>
                <a:gd name="connsiteX19" fmla="*/ 546100 w 800100"/>
                <a:gd name="connsiteY19" fmla="*/ 1395413 h 1395413"/>
                <a:gd name="connsiteX20" fmla="*/ 488950 w 800100"/>
                <a:gd name="connsiteY20" fmla="*/ 1350963 h 1395413"/>
                <a:gd name="connsiteX21" fmla="*/ 450850 w 800100"/>
                <a:gd name="connsiteY21" fmla="*/ 1325563 h 1395413"/>
                <a:gd name="connsiteX22" fmla="*/ 469900 w 800100"/>
                <a:gd name="connsiteY22" fmla="*/ 1198563 h 1395413"/>
                <a:gd name="connsiteX23" fmla="*/ 284162 w 800100"/>
                <a:gd name="connsiteY23" fmla="*/ 1110457 h 1395413"/>
                <a:gd name="connsiteX24" fmla="*/ 201613 w 800100"/>
                <a:gd name="connsiteY24" fmla="*/ 1148557 h 1395413"/>
                <a:gd name="connsiteX25" fmla="*/ 165100 w 800100"/>
                <a:gd name="connsiteY25" fmla="*/ 1071563 h 1395413"/>
                <a:gd name="connsiteX26" fmla="*/ 247650 w 800100"/>
                <a:gd name="connsiteY26" fmla="*/ 995363 h 1395413"/>
                <a:gd name="connsiteX27" fmla="*/ 215900 w 800100"/>
                <a:gd name="connsiteY27" fmla="*/ 817563 h 1395413"/>
                <a:gd name="connsiteX28" fmla="*/ 127000 w 800100"/>
                <a:gd name="connsiteY28" fmla="*/ 849313 h 1395413"/>
                <a:gd name="connsiteX29" fmla="*/ 76200 w 800100"/>
                <a:gd name="connsiteY29" fmla="*/ 830263 h 1395413"/>
                <a:gd name="connsiteX30" fmla="*/ 0 w 800100"/>
                <a:gd name="connsiteY30" fmla="*/ 842963 h 1395413"/>
                <a:gd name="connsiteX31" fmla="*/ 12700 w 800100"/>
                <a:gd name="connsiteY31" fmla="*/ 696913 h 1395413"/>
                <a:gd name="connsiteX32" fmla="*/ 38100 w 800100"/>
                <a:gd name="connsiteY32" fmla="*/ 627063 h 1395413"/>
                <a:gd name="connsiteX33" fmla="*/ 45244 w 800100"/>
                <a:gd name="connsiteY33" fmla="*/ 616745 h 1395413"/>
                <a:gd name="connsiteX34" fmla="*/ 158750 w 800100"/>
                <a:gd name="connsiteY34" fmla="*/ 557213 h 1395413"/>
                <a:gd name="connsiteX35" fmla="*/ 132556 w 800100"/>
                <a:gd name="connsiteY35" fmla="*/ 507207 h 1395413"/>
                <a:gd name="connsiteX36" fmla="*/ 203994 w 800100"/>
                <a:gd name="connsiteY36" fmla="*/ 466725 h 1395413"/>
                <a:gd name="connsiteX37" fmla="*/ 120650 w 800100"/>
                <a:gd name="connsiteY37" fmla="*/ 366713 h 1395413"/>
                <a:gd name="connsiteX38" fmla="*/ 61119 w 800100"/>
                <a:gd name="connsiteY38" fmla="*/ 357188 h 1395413"/>
                <a:gd name="connsiteX39" fmla="*/ 88900 w 800100"/>
                <a:gd name="connsiteY39" fmla="*/ 227013 h 1395413"/>
                <a:gd name="connsiteX40" fmla="*/ 131762 w 800100"/>
                <a:gd name="connsiteY40" fmla="*/ 0 h 1395413"/>
                <a:gd name="connsiteX0" fmla="*/ 131762 w 800100"/>
                <a:gd name="connsiteY0" fmla="*/ 0 h 1395413"/>
                <a:gd name="connsiteX1" fmla="*/ 228600 w 800100"/>
                <a:gd name="connsiteY1" fmla="*/ 55563 h 1395413"/>
                <a:gd name="connsiteX2" fmla="*/ 190500 w 800100"/>
                <a:gd name="connsiteY2" fmla="*/ 125413 h 1395413"/>
                <a:gd name="connsiteX3" fmla="*/ 292100 w 800100"/>
                <a:gd name="connsiteY3" fmla="*/ 214313 h 1395413"/>
                <a:gd name="connsiteX4" fmla="*/ 476250 w 800100"/>
                <a:gd name="connsiteY4" fmla="*/ 277813 h 1395413"/>
                <a:gd name="connsiteX5" fmla="*/ 552450 w 800100"/>
                <a:gd name="connsiteY5" fmla="*/ 398463 h 1395413"/>
                <a:gd name="connsiteX6" fmla="*/ 584200 w 800100"/>
                <a:gd name="connsiteY6" fmla="*/ 500063 h 1395413"/>
                <a:gd name="connsiteX7" fmla="*/ 679450 w 800100"/>
                <a:gd name="connsiteY7" fmla="*/ 557213 h 1395413"/>
                <a:gd name="connsiteX8" fmla="*/ 793750 w 800100"/>
                <a:gd name="connsiteY8" fmla="*/ 601663 h 1395413"/>
                <a:gd name="connsiteX9" fmla="*/ 742950 w 800100"/>
                <a:gd name="connsiteY9" fmla="*/ 665163 h 1395413"/>
                <a:gd name="connsiteX10" fmla="*/ 711200 w 800100"/>
                <a:gd name="connsiteY10" fmla="*/ 798513 h 1395413"/>
                <a:gd name="connsiteX11" fmla="*/ 800100 w 800100"/>
                <a:gd name="connsiteY11" fmla="*/ 887413 h 1395413"/>
                <a:gd name="connsiteX12" fmla="*/ 704850 w 800100"/>
                <a:gd name="connsiteY12" fmla="*/ 1001713 h 1395413"/>
                <a:gd name="connsiteX13" fmla="*/ 679450 w 800100"/>
                <a:gd name="connsiteY13" fmla="*/ 1077913 h 1395413"/>
                <a:gd name="connsiteX14" fmla="*/ 717550 w 800100"/>
                <a:gd name="connsiteY14" fmla="*/ 1192213 h 1395413"/>
                <a:gd name="connsiteX15" fmla="*/ 736600 w 800100"/>
                <a:gd name="connsiteY15" fmla="*/ 1325563 h 1395413"/>
                <a:gd name="connsiteX16" fmla="*/ 704850 w 800100"/>
                <a:gd name="connsiteY16" fmla="*/ 1376363 h 1395413"/>
                <a:gd name="connsiteX17" fmla="*/ 666750 w 800100"/>
                <a:gd name="connsiteY17" fmla="*/ 1382713 h 1395413"/>
                <a:gd name="connsiteX18" fmla="*/ 641350 w 800100"/>
                <a:gd name="connsiteY18" fmla="*/ 1363663 h 1395413"/>
                <a:gd name="connsiteX19" fmla="*/ 546100 w 800100"/>
                <a:gd name="connsiteY19" fmla="*/ 1395413 h 1395413"/>
                <a:gd name="connsiteX20" fmla="*/ 488950 w 800100"/>
                <a:gd name="connsiteY20" fmla="*/ 1350963 h 1395413"/>
                <a:gd name="connsiteX21" fmla="*/ 450850 w 800100"/>
                <a:gd name="connsiteY21" fmla="*/ 1325563 h 1395413"/>
                <a:gd name="connsiteX22" fmla="*/ 477044 w 800100"/>
                <a:gd name="connsiteY22" fmla="*/ 1205707 h 1395413"/>
                <a:gd name="connsiteX23" fmla="*/ 284162 w 800100"/>
                <a:gd name="connsiteY23" fmla="*/ 1110457 h 1395413"/>
                <a:gd name="connsiteX24" fmla="*/ 201613 w 800100"/>
                <a:gd name="connsiteY24" fmla="*/ 1148557 h 1395413"/>
                <a:gd name="connsiteX25" fmla="*/ 165100 w 800100"/>
                <a:gd name="connsiteY25" fmla="*/ 1071563 h 1395413"/>
                <a:gd name="connsiteX26" fmla="*/ 247650 w 800100"/>
                <a:gd name="connsiteY26" fmla="*/ 995363 h 1395413"/>
                <a:gd name="connsiteX27" fmla="*/ 215900 w 800100"/>
                <a:gd name="connsiteY27" fmla="*/ 817563 h 1395413"/>
                <a:gd name="connsiteX28" fmla="*/ 127000 w 800100"/>
                <a:gd name="connsiteY28" fmla="*/ 849313 h 1395413"/>
                <a:gd name="connsiteX29" fmla="*/ 76200 w 800100"/>
                <a:gd name="connsiteY29" fmla="*/ 830263 h 1395413"/>
                <a:gd name="connsiteX30" fmla="*/ 0 w 800100"/>
                <a:gd name="connsiteY30" fmla="*/ 842963 h 1395413"/>
                <a:gd name="connsiteX31" fmla="*/ 12700 w 800100"/>
                <a:gd name="connsiteY31" fmla="*/ 696913 h 1395413"/>
                <a:gd name="connsiteX32" fmla="*/ 38100 w 800100"/>
                <a:gd name="connsiteY32" fmla="*/ 627063 h 1395413"/>
                <a:gd name="connsiteX33" fmla="*/ 45244 w 800100"/>
                <a:gd name="connsiteY33" fmla="*/ 616745 h 1395413"/>
                <a:gd name="connsiteX34" fmla="*/ 158750 w 800100"/>
                <a:gd name="connsiteY34" fmla="*/ 557213 h 1395413"/>
                <a:gd name="connsiteX35" fmla="*/ 132556 w 800100"/>
                <a:gd name="connsiteY35" fmla="*/ 507207 h 1395413"/>
                <a:gd name="connsiteX36" fmla="*/ 203994 w 800100"/>
                <a:gd name="connsiteY36" fmla="*/ 466725 h 1395413"/>
                <a:gd name="connsiteX37" fmla="*/ 120650 w 800100"/>
                <a:gd name="connsiteY37" fmla="*/ 366713 h 1395413"/>
                <a:gd name="connsiteX38" fmla="*/ 61119 w 800100"/>
                <a:gd name="connsiteY38" fmla="*/ 357188 h 1395413"/>
                <a:gd name="connsiteX39" fmla="*/ 88900 w 800100"/>
                <a:gd name="connsiteY39" fmla="*/ 227013 h 1395413"/>
                <a:gd name="connsiteX40" fmla="*/ 131762 w 800100"/>
                <a:gd name="connsiteY40" fmla="*/ 0 h 13954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800100" h="1395413">
                  <a:moveTo>
                    <a:pt x="131762" y="0"/>
                  </a:moveTo>
                  <a:lnTo>
                    <a:pt x="228600" y="55563"/>
                  </a:lnTo>
                  <a:lnTo>
                    <a:pt x="190500" y="125413"/>
                  </a:lnTo>
                  <a:lnTo>
                    <a:pt x="292100" y="214313"/>
                  </a:lnTo>
                  <a:lnTo>
                    <a:pt x="476250" y="277813"/>
                  </a:lnTo>
                  <a:lnTo>
                    <a:pt x="552450" y="398463"/>
                  </a:lnTo>
                  <a:lnTo>
                    <a:pt x="584200" y="500063"/>
                  </a:lnTo>
                  <a:lnTo>
                    <a:pt x="679450" y="557213"/>
                  </a:lnTo>
                  <a:lnTo>
                    <a:pt x="793750" y="601663"/>
                  </a:lnTo>
                  <a:lnTo>
                    <a:pt x="742950" y="665163"/>
                  </a:lnTo>
                  <a:lnTo>
                    <a:pt x="711200" y="798513"/>
                  </a:lnTo>
                  <a:lnTo>
                    <a:pt x="800100" y="887413"/>
                  </a:lnTo>
                  <a:lnTo>
                    <a:pt x="704850" y="1001713"/>
                  </a:lnTo>
                  <a:lnTo>
                    <a:pt x="679450" y="1077913"/>
                  </a:lnTo>
                  <a:lnTo>
                    <a:pt x="717550" y="1192213"/>
                  </a:lnTo>
                  <a:lnTo>
                    <a:pt x="736600" y="1325563"/>
                  </a:lnTo>
                  <a:lnTo>
                    <a:pt x="704850" y="1376363"/>
                  </a:lnTo>
                  <a:lnTo>
                    <a:pt x="666750" y="1382713"/>
                  </a:lnTo>
                  <a:lnTo>
                    <a:pt x="641350" y="1363663"/>
                  </a:lnTo>
                  <a:lnTo>
                    <a:pt x="546100" y="1395413"/>
                  </a:lnTo>
                  <a:lnTo>
                    <a:pt x="488950" y="1350963"/>
                  </a:lnTo>
                  <a:lnTo>
                    <a:pt x="450850" y="1325563"/>
                  </a:lnTo>
                  <a:lnTo>
                    <a:pt x="477044" y="1205707"/>
                  </a:lnTo>
                  <a:lnTo>
                    <a:pt x="284162" y="1110457"/>
                  </a:lnTo>
                  <a:lnTo>
                    <a:pt x="201613" y="1148557"/>
                  </a:lnTo>
                  <a:lnTo>
                    <a:pt x="165100" y="1071563"/>
                  </a:lnTo>
                  <a:lnTo>
                    <a:pt x="247650" y="995363"/>
                  </a:lnTo>
                  <a:lnTo>
                    <a:pt x="215900" y="817563"/>
                  </a:lnTo>
                  <a:lnTo>
                    <a:pt x="127000" y="849313"/>
                  </a:lnTo>
                  <a:lnTo>
                    <a:pt x="76200" y="830263"/>
                  </a:lnTo>
                  <a:lnTo>
                    <a:pt x="0" y="842963"/>
                  </a:lnTo>
                  <a:lnTo>
                    <a:pt x="12700" y="696913"/>
                  </a:lnTo>
                  <a:lnTo>
                    <a:pt x="38100" y="627063"/>
                  </a:lnTo>
                  <a:cubicBezTo>
                    <a:pt x="40481" y="626005"/>
                    <a:pt x="42863" y="617803"/>
                    <a:pt x="45244" y="616745"/>
                  </a:cubicBezTo>
                  <a:lnTo>
                    <a:pt x="158750" y="557213"/>
                  </a:lnTo>
                  <a:lnTo>
                    <a:pt x="132556" y="507207"/>
                  </a:lnTo>
                  <a:lnTo>
                    <a:pt x="203994" y="466725"/>
                  </a:lnTo>
                  <a:lnTo>
                    <a:pt x="120650" y="366713"/>
                  </a:lnTo>
                  <a:lnTo>
                    <a:pt x="61119" y="357188"/>
                  </a:lnTo>
                  <a:lnTo>
                    <a:pt x="88900" y="227013"/>
                  </a:lnTo>
                  <a:lnTo>
                    <a:pt x="131762" y="0"/>
                  </a:lnTo>
                  <a:close/>
                </a:path>
              </a:pathLst>
            </a:custGeom>
            <a:grpFill/>
            <a:ln>
              <a:solidFill>
                <a:srgbClr val="00152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>
                <a:latin typeface="Century Gothic" panose="020B0502020202020204" pitchFamily="34" charset="0"/>
              </a:endParaRPr>
            </a:p>
          </p:txBody>
        </p:sp>
        <p:sp>
          <p:nvSpPr>
            <p:cNvPr id="28" name="Полилиния 70">
              <a:extLst>
                <a:ext uri="{FF2B5EF4-FFF2-40B4-BE49-F238E27FC236}">
                  <a16:creationId xmlns:a16="http://schemas.microsoft.com/office/drawing/2014/main" id="{27D0AC2B-469E-1A2B-F501-B921438DFED3}"/>
                </a:ext>
              </a:extLst>
            </p:cNvPr>
            <p:cNvSpPr/>
            <p:nvPr/>
          </p:nvSpPr>
          <p:spPr>
            <a:xfrm>
              <a:off x="8891526" y="2857865"/>
              <a:ext cx="1922388" cy="1642421"/>
            </a:xfrm>
            <a:custGeom>
              <a:avLst/>
              <a:gdLst>
                <a:gd name="connsiteX0" fmla="*/ 133350 w 1212850"/>
                <a:gd name="connsiteY0" fmla="*/ 1219200 h 1244600"/>
                <a:gd name="connsiteX1" fmla="*/ 120650 w 1212850"/>
                <a:gd name="connsiteY1" fmla="*/ 1149350 h 1244600"/>
                <a:gd name="connsiteX2" fmla="*/ 69850 w 1212850"/>
                <a:gd name="connsiteY2" fmla="*/ 1079500 h 1244600"/>
                <a:gd name="connsiteX3" fmla="*/ 50800 w 1212850"/>
                <a:gd name="connsiteY3" fmla="*/ 933450 h 1244600"/>
                <a:gd name="connsiteX4" fmla="*/ 0 w 1212850"/>
                <a:gd name="connsiteY4" fmla="*/ 869950 h 1244600"/>
                <a:gd name="connsiteX5" fmla="*/ 57150 w 1212850"/>
                <a:gd name="connsiteY5" fmla="*/ 723900 h 1244600"/>
                <a:gd name="connsiteX6" fmla="*/ 107950 w 1212850"/>
                <a:gd name="connsiteY6" fmla="*/ 698500 h 1244600"/>
                <a:gd name="connsiteX7" fmla="*/ 171450 w 1212850"/>
                <a:gd name="connsiteY7" fmla="*/ 698500 h 1244600"/>
                <a:gd name="connsiteX8" fmla="*/ 203200 w 1212850"/>
                <a:gd name="connsiteY8" fmla="*/ 527050 h 1244600"/>
                <a:gd name="connsiteX9" fmla="*/ 368300 w 1212850"/>
                <a:gd name="connsiteY9" fmla="*/ 412750 h 1244600"/>
                <a:gd name="connsiteX10" fmla="*/ 412750 w 1212850"/>
                <a:gd name="connsiteY10" fmla="*/ 444500 h 1244600"/>
                <a:gd name="connsiteX11" fmla="*/ 476250 w 1212850"/>
                <a:gd name="connsiteY11" fmla="*/ 368300 h 1244600"/>
                <a:gd name="connsiteX12" fmla="*/ 552450 w 1212850"/>
                <a:gd name="connsiteY12" fmla="*/ 215900 h 1244600"/>
                <a:gd name="connsiteX13" fmla="*/ 495300 w 1212850"/>
                <a:gd name="connsiteY13" fmla="*/ 146050 h 1244600"/>
                <a:gd name="connsiteX14" fmla="*/ 539750 w 1212850"/>
                <a:gd name="connsiteY14" fmla="*/ 76200 h 1244600"/>
                <a:gd name="connsiteX15" fmla="*/ 622300 w 1212850"/>
                <a:gd name="connsiteY15" fmla="*/ 69850 h 1244600"/>
                <a:gd name="connsiteX16" fmla="*/ 615950 w 1212850"/>
                <a:gd name="connsiteY16" fmla="*/ 44450 h 1244600"/>
                <a:gd name="connsiteX17" fmla="*/ 698500 w 1212850"/>
                <a:gd name="connsiteY17" fmla="*/ 0 h 1244600"/>
                <a:gd name="connsiteX18" fmla="*/ 901700 w 1212850"/>
                <a:gd name="connsiteY18" fmla="*/ 95250 h 1244600"/>
                <a:gd name="connsiteX19" fmla="*/ 876300 w 1212850"/>
                <a:gd name="connsiteY19" fmla="*/ 209550 h 1244600"/>
                <a:gd name="connsiteX20" fmla="*/ 952500 w 1212850"/>
                <a:gd name="connsiteY20" fmla="*/ 266700 h 1244600"/>
                <a:gd name="connsiteX21" fmla="*/ 1073150 w 1212850"/>
                <a:gd name="connsiteY21" fmla="*/ 266700 h 1244600"/>
                <a:gd name="connsiteX22" fmla="*/ 1155700 w 1212850"/>
                <a:gd name="connsiteY22" fmla="*/ 241300 h 1244600"/>
                <a:gd name="connsiteX23" fmla="*/ 1187450 w 1212850"/>
                <a:gd name="connsiteY23" fmla="*/ 209550 h 1244600"/>
                <a:gd name="connsiteX24" fmla="*/ 1212850 w 1212850"/>
                <a:gd name="connsiteY24" fmla="*/ 285750 h 1244600"/>
                <a:gd name="connsiteX25" fmla="*/ 1130300 w 1212850"/>
                <a:gd name="connsiteY25" fmla="*/ 520700 h 1244600"/>
                <a:gd name="connsiteX26" fmla="*/ 1022350 w 1212850"/>
                <a:gd name="connsiteY26" fmla="*/ 647700 h 1244600"/>
                <a:gd name="connsiteX27" fmla="*/ 850900 w 1212850"/>
                <a:gd name="connsiteY27" fmla="*/ 685800 h 1244600"/>
                <a:gd name="connsiteX28" fmla="*/ 717550 w 1212850"/>
                <a:gd name="connsiteY28" fmla="*/ 736600 h 1244600"/>
                <a:gd name="connsiteX29" fmla="*/ 673100 w 1212850"/>
                <a:gd name="connsiteY29" fmla="*/ 908050 h 1244600"/>
                <a:gd name="connsiteX30" fmla="*/ 590550 w 1212850"/>
                <a:gd name="connsiteY30" fmla="*/ 1104900 h 1244600"/>
                <a:gd name="connsiteX31" fmla="*/ 514350 w 1212850"/>
                <a:gd name="connsiteY31" fmla="*/ 1136650 h 1244600"/>
                <a:gd name="connsiteX32" fmla="*/ 508000 w 1212850"/>
                <a:gd name="connsiteY32" fmla="*/ 1206500 h 1244600"/>
                <a:gd name="connsiteX33" fmla="*/ 361950 w 1212850"/>
                <a:gd name="connsiteY33" fmla="*/ 1244600 h 1244600"/>
                <a:gd name="connsiteX34" fmla="*/ 133350 w 1212850"/>
                <a:gd name="connsiteY34" fmla="*/ 1219200 h 1244600"/>
                <a:gd name="connsiteX0" fmla="*/ 133350 w 1212850"/>
                <a:gd name="connsiteY0" fmla="*/ 1219200 h 1244600"/>
                <a:gd name="connsiteX1" fmla="*/ 120650 w 1212850"/>
                <a:gd name="connsiteY1" fmla="*/ 1149350 h 1244600"/>
                <a:gd name="connsiteX2" fmla="*/ 69850 w 1212850"/>
                <a:gd name="connsiteY2" fmla="*/ 1079500 h 1244600"/>
                <a:gd name="connsiteX3" fmla="*/ 50800 w 1212850"/>
                <a:gd name="connsiteY3" fmla="*/ 933450 h 1244600"/>
                <a:gd name="connsiteX4" fmla="*/ 0 w 1212850"/>
                <a:gd name="connsiteY4" fmla="*/ 869950 h 1244600"/>
                <a:gd name="connsiteX5" fmla="*/ 57150 w 1212850"/>
                <a:gd name="connsiteY5" fmla="*/ 723900 h 1244600"/>
                <a:gd name="connsiteX6" fmla="*/ 107950 w 1212850"/>
                <a:gd name="connsiteY6" fmla="*/ 698500 h 1244600"/>
                <a:gd name="connsiteX7" fmla="*/ 171450 w 1212850"/>
                <a:gd name="connsiteY7" fmla="*/ 698500 h 1244600"/>
                <a:gd name="connsiteX8" fmla="*/ 203200 w 1212850"/>
                <a:gd name="connsiteY8" fmla="*/ 527050 h 1244600"/>
                <a:gd name="connsiteX9" fmla="*/ 368300 w 1212850"/>
                <a:gd name="connsiteY9" fmla="*/ 412750 h 1244600"/>
                <a:gd name="connsiteX10" fmla="*/ 412750 w 1212850"/>
                <a:gd name="connsiteY10" fmla="*/ 444500 h 1244600"/>
                <a:gd name="connsiteX11" fmla="*/ 476250 w 1212850"/>
                <a:gd name="connsiteY11" fmla="*/ 368300 h 1244600"/>
                <a:gd name="connsiteX12" fmla="*/ 552450 w 1212850"/>
                <a:gd name="connsiteY12" fmla="*/ 215900 h 1244600"/>
                <a:gd name="connsiteX13" fmla="*/ 495300 w 1212850"/>
                <a:gd name="connsiteY13" fmla="*/ 146050 h 1244600"/>
                <a:gd name="connsiteX14" fmla="*/ 539750 w 1212850"/>
                <a:gd name="connsiteY14" fmla="*/ 76200 h 1244600"/>
                <a:gd name="connsiteX15" fmla="*/ 622300 w 1212850"/>
                <a:gd name="connsiteY15" fmla="*/ 69850 h 1244600"/>
                <a:gd name="connsiteX16" fmla="*/ 615950 w 1212850"/>
                <a:gd name="connsiteY16" fmla="*/ 44450 h 1244600"/>
                <a:gd name="connsiteX17" fmla="*/ 698500 w 1212850"/>
                <a:gd name="connsiteY17" fmla="*/ 0 h 1244600"/>
                <a:gd name="connsiteX18" fmla="*/ 901700 w 1212850"/>
                <a:gd name="connsiteY18" fmla="*/ 95250 h 1244600"/>
                <a:gd name="connsiteX19" fmla="*/ 876300 w 1212850"/>
                <a:gd name="connsiteY19" fmla="*/ 209550 h 1244600"/>
                <a:gd name="connsiteX20" fmla="*/ 968375 w 1212850"/>
                <a:gd name="connsiteY20" fmla="*/ 288925 h 1244600"/>
                <a:gd name="connsiteX21" fmla="*/ 1073150 w 1212850"/>
                <a:gd name="connsiteY21" fmla="*/ 266700 h 1244600"/>
                <a:gd name="connsiteX22" fmla="*/ 1155700 w 1212850"/>
                <a:gd name="connsiteY22" fmla="*/ 241300 h 1244600"/>
                <a:gd name="connsiteX23" fmla="*/ 1187450 w 1212850"/>
                <a:gd name="connsiteY23" fmla="*/ 209550 h 1244600"/>
                <a:gd name="connsiteX24" fmla="*/ 1212850 w 1212850"/>
                <a:gd name="connsiteY24" fmla="*/ 285750 h 1244600"/>
                <a:gd name="connsiteX25" fmla="*/ 1130300 w 1212850"/>
                <a:gd name="connsiteY25" fmla="*/ 520700 h 1244600"/>
                <a:gd name="connsiteX26" fmla="*/ 1022350 w 1212850"/>
                <a:gd name="connsiteY26" fmla="*/ 647700 h 1244600"/>
                <a:gd name="connsiteX27" fmla="*/ 850900 w 1212850"/>
                <a:gd name="connsiteY27" fmla="*/ 685800 h 1244600"/>
                <a:gd name="connsiteX28" fmla="*/ 717550 w 1212850"/>
                <a:gd name="connsiteY28" fmla="*/ 736600 h 1244600"/>
                <a:gd name="connsiteX29" fmla="*/ 673100 w 1212850"/>
                <a:gd name="connsiteY29" fmla="*/ 908050 h 1244600"/>
                <a:gd name="connsiteX30" fmla="*/ 590550 w 1212850"/>
                <a:gd name="connsiteY30" fmla="*/ 1104900 h 1244600"/>
                <a:gd name="connsiteX31" fmla="*/ 514350 w 1212850"/>
                <a:gd name="connsiteY31" fmla="*/ 1136650 h 1244600"/>
                <a:gd name="connsiteX32" fmla="*/ 508000 w 1212850"/>
                <a:gd name="connsiteY32" fmla="*/ 1206500 h 1244600"/>
                <a:gd name="connsiteX33" fmla="*/ 361950 w 1212850"/>
                <a:gd name="connsiteY33" fmla="*/ 1244600 h 1244600"/>
                <a:gd name="connsiteX34" fmla="*/ 133350 w 1212850"/>
                <a:gd name="connsiteY34" fmla="*/ 1219200 h 1244600"/>
                <a:gd name="connsiteX0" fmla="*/ 133350 w 1212850"/>
                <a:gd name="connsiteY0" fmla="*/ 1219200 h 1244600"/>
                <a:gd name="connsiteX1" fmla="*/ 120650 w 1212850"/>
                <a:gd name="connsiteY1" fmla="*/ 1149350 h 1244600"/>
                <a:gd name="connsiteX2" fmla="*/ 69850 w 1212850"/>
                <a:gd name="connsiteY2" fmla="*/ 1079500 h 1244600"/>
                <a:gd name="connsiteX3" fmla="*/ 50800 w 1212850"/>
                <a:gd name="connsiteY3" fmla="*/ 933450 h 1244600"/>
                <a:gd name="connsiteX4" fmla="*/ 0 w 1212850"/>
                <a:gd name="connsiteY4" fmla="*/ 869950 h 1244600"/>
                <a:gd name="connsiteX5" fmla="*/ 57150 w 1212850"/>
                <a:gd name="connsiteY5" fmla="*/ 723900 h 1244600"/>
                <a:gd name="connsiteX6" fmla="*/ 107950 w 1212850"/>
                <a:gd name="connsiteY6" fmla="*/ 698500 h 1244600"/>
                <a:gd name="connsiteX7" fmla="*/ 171450 w 1212850"/>
                <a:gd name="connsiteY7" fmla="*/ 698500 h 1244600"/>
                <a:gd name="connsiteX8" fmla="*/ 203200 w 1212850"/>
                <a:gd name="connsiteY8" fmla="*/ 527050 h 1244600"/>
                <a:gd name="connsiteX9" fmla="*/ 368300 w 1212850"/>
                <a:gd name="connsiteY9" fmla="*/ 412750 h 1244600"/>
                <a:gd name="connsiteX10" fmla="*/ 412750 w 1212850"/>
                <a:gd name="connsiteY10" fmla="*/ 444500 h 1244600"/>
                <a:gd name="connsiteX11" fmla="*/ 476250 w 1212850"/>
                <a:gd name="connsiteY11" fmla="*/ 368300 h 1244600"/>
                <a:gd name="connsiteX12" fmla="*/ 552450 w 1212850"/>
                <a:gd name="connsiteY12" fmla="*/ 215900 h 1244600"/>
                <a:gd name="connsiteX13" fmla="*/ 495300 w 1212850"/>
                <a:gd name="connsiteY13" fmla="*/ 146050 h 1244600"/>
                <a:gd name="connsiteX14" fmla="*/ 539750 w 1212850"/>
                <a:gd name="connsiteY14" fmla="*/ 76200 h 1244600"/>
                <a:gd name="connsiteX15" fmla="*/ 622300 w 1212850"/>
                <a:gd name="connsiteY15" fmla="*/ 69850 h 1244600"/>
                <a:gd name="connsiteX16" fmla="*/ 615950 w 1212850"/>
                <a:gd name="connsiteY16" fmla="*/ 44450 h 1244600"/>
                <a:gd name="connsiteX17" fmla="*/ 698500 w 1212850"/>
                <a:gd name="connsiteY17" fmla="*/ 0 h 1244600"/>
                <a:gd name="connsiteX18" fmla="*/ 901700 w 1212850"/>
                <a:gd name="connsiteY18" fmla="*/ 95250 h 1244600"/>
                <a:gd name="connsiteX19" fmla="*/ 876300 w 1212850"/>
                <a:gd name="connsiteY19" fmla="*/ 209550 h 1244600"/>
                <a:gd name="connsiteX20" fmla="*/ 968375 w 1212850"/>
                <a:gd name="connsiteY20" fmla="*/ 288925 h 1244600"/>
                <a:gd name="connsiteX21" fmla="*/ 1050925 w 1212850"/>
                <a:gd name="connsiteY21" fmla="*/ 250825 h 1244600"/>
                <a:gd name="connsiteX22" fmla="*/ 1155700 w 1212850"/>
                <a:gd name="connsiteY22" fmla="*/ 241300 h 1244600"/>
                <a:gd name="connsiteX23" fmla="*/ 1187450 w 1212850"/>
                <a:gd name="connsiteY23" fmla="*/ 209550 h 1244600"/>
                <a:gd name="connsiteX24" fmla="*/ 1212850 w 1212850"/>
                <a:gd name="connsiteY24" fmla="*/ 285750 h 1244600"/>
                <a:gd name="connsiteX25" fmla="*/ 1130300 w 1212850"/>
                <a:gd name="connsiteY25" fmla="*/ 520700 h 1244600"/>
                <a:gd name="connsiteX26" fmla="*/ 1022350 w 1212850"/>
                <a:gd name="connsiteY26" fmla="*/ 647700 h 1244600"/>
                <a:gd name="connsiteX27" fmla="*/ 850900 w 1212850"/>
                <a:gd name="connsiteY27" fmla="*/ 685800 h 1244600"/>
                <a:gd name="connsiteX28" fmla="*/ 717550 w 1212850"/>
                <a:gd name="connsiteY28" fmla="*/ 736600 h 1244600"/>
                <a:gd name="connsiteX29" fmla="*/ 673100 w 1212850"/>
                <a:gd name="connsiteY29" fmla="*/ 908050 h 1244600"/>
                <a:gd name="connsiteX30" fmla="*/ 590550 w 1212850"/>
                <a:gd name="connsiteY30" fmla="*/ 1104900 h 1244600"/>
                <a:gd name="connsiteX31" fmla="*/ 514350 w 1212850"/>
                <a:gd name="connsiteY31" fmla="*/ 1136650 h 1244600"/>
                <a:gd name="connsiteX32" fmla="*/ 508000 w 1212850"/>
                <a:gd name="connsiteY32" fmla="*/ 1206500 h 1244600"/>
                <a:gd name="connsiteX33" fmla="*/ 361950 w 1212850"/>
                <a:gd name="connsiteY33" fmla="*/ 1244600 h 1244600"/>
                <a:gd name="connsiteX34" fmla="*/ 133350 w 1212850"/>
                <a:gd name="connsiteY34" fmla="*/ 1219200 h 1244600"/>
                <a:gd name="connsiteX0" fmla="*/ 133350 w 1212850"/>
                <a:gd name="connsiteY0" fmla="*/ 1219200 h 1244600"/>
                <a:gd name="connsiteX1" fmla="*/ 120650 w 1212850"/>
                <a:gd name="connsiteY1" fmla="*/ 1149350 h 1244600"/>
                <a:gd name="connsiteX2" fmla="*/ 69850 w 1212850"/>
                <a:gd name="connsiteY2" fmla="*/ 1079500 h 1244600"/>
                <a:gd name="connsiteX3" fmla="*/ 50800 w 1212850"/>
                <a:gd name="connsiteY3" fmla="*/ 933450 h 1244600"/>
                <a:gd name="connsiteX4" fmla="*/ 0 w 1212850"/>
                <a:gd name="connsiteY4" fmla="*/ 869950 h 1244600"/>
                <a:gd name="connsiteX5" fmla="*/ 57150 w 1212850"/>
                <a:gd name="connsiteY5" fmla="*/ 723900 h 1244600"/>
                <a:gd name="connsiteX6" fmla="*/ 107950 w 1212850"/>
                <a:gd name="connsiteY6" fmla="*/ 698500 h 1244600"/>
                <a:gd name="connsiteX7" fmla="*/ 171450 w 1212850"/>
                <a:gd name="connsiteY7" fmla="*/ 698500 h 1244600"/>
                <a:gd name="connsiteX8" fmla="*/ 203200 w 1212850"/>
                <a:gd name="connsiteY8" fmla="*/ 527050 h 1244600"/>
                <a:gd name="connsiteX9" fmla="*/ 368300 w 1212850"/>
                <a:gd name="connsiteY9" fmla="*/ 412750 h 1244600"/>
                <a:gd name="connsiteX10" fmla="*/ 412750 w 1212850"/>
                <a:gd name="connsiteY10" fmla="*/ 444500 h 1244600"/>
                <a:gd name="connsiteX11" fmla="*/ 476250 w 1212850"/>
                <a:gd name="connsiteY11" fmla="*/ 368300 h 1244600"/>
                <a:gd name="connsiteX12" fmla="*/ 552450 w 1212850"/>
                <a:gd name="connsiteY12" fmla="*/ 215900 h 1244600"/>
                <a:gd name="connsiteX13" fmla="*/ 495300 w 1212850"/>
                <a:gd name="connsiteY13" fmla="*/ 146050 h 1244600"/>
                <a:gd name="connsiteX14" fmla="*/ 539750 w 1212850"/>
                <a:gd name="connsiteY14" fmla="*/ 76200 h 1244600"/>
                <a:gd name="connsiteX15" fmla="*/ 622300 w 1212850"/>
                <a:gd name="connsiteY15" fmla="*/ 69850 h 1244600"/>
                <a:gd name="connsiteX16" fmla="*/ 615950 w 1212850"/>
                <a:gd name="connsiteY16" fmla="*/ 44450 h 1244600"/>
                <a:gd name="connsiteX17" fmla="*/ 698500 w 1212850"/>
                <a:gd name="connsiteY17" fmla="*/ 0 h 1244600"/>
                <a:gd name="connsiteX18" fmla="*/ 901700 w 1212850"/>
                <a:gd name="connsiteY18" fmla="*/ 95250 h 1244600"/>
                <a:gd name="connsiteX19" fmla="*/ 876300 w 1212850"/>
                <a:gd name="connsiteY19" fmla="*/ 209550 h 1244600"/>
                <a:gd name="connsiteX20" fmla="*/ 968375 w 1212850"/>
                <a:gd name="connsiteY20" fmla="*/ 288925 h 1244600"/>
                <a:gd name="connsiteX21" fmla="*/ 1050925 w 1212850"/>
                <a:gd name="connsiteY21" fmla="*/ 250825 h 1244600"/>
                <a:gd name="connsiteX22" fmla="*/ 1099344 w 1212850"/>
                <a:gd name="connsiteY22" fmla="*/ 273844 h 1244600"/>
                <a:gd name="connsiteX23" fmla="*/ 1155700 w 1212850"/>
                <a:gd name="connsiteY23" fmla="*/ 241300 h 1244600"/>
                <a:gd name="connsiteX24" fmla="*/ 1187450 w 1212850"/>
                <a:gd name="connsiteY24" fmla="*/ 209550 h 1244600"/>
                <a:gd name="connsiteX25" fmla="*/ 1212850 w 1212850"/>
                <a:gd name="connsiteY25" fmla="*/ 285750 h 1244600"/>
                <a:gd name="connsiteX26" fmla="*/ 1130300 w 1212850"/>
                <a:gd name="connsiteY26" fmla="*/ 520700 h 1244600"/>
                <a:gd name="connsiteX27" fmla="*/ 1022350 w 1212850"/>
                <a:gd name="connsiteY27" fmla="*/ 647700 h 1244600"/>
                <a:gd name="connsiteX28" fmla="*/ 850900 w 1212850"/>
                <a:gd name="connsiteY28" fmla="*/ 685800 h 1244600"/>
                <a:gd name="connsiteX29" fmla="*/ 717550 w 1212850"/>
                <a:gd name="connsiteY29" fmla="*/ 736600 h 1244600"/>
                <a:gd name="connsiteX30" fmla="*/ 673100 w 1212850"/>
                <a:gd name="connsiteY30" fmla="*/ 908050 h 1244600"/>
                <a:gd name="connsiteX31" fmla="*/ 590550 w 1212850"/>
                <a:gd name="connsiteY31" fmla="*/ 1104900 h 1244600"/>
                <a:gd name="connsiteX32" fmla="*/ 514350 w 1212850"/>
                <a:gd name="connsiteY32" fmla="*/ 1136650 h 1244600"/>
                <a:gd name="connsiteX33" fmla="*/ 508000 w 1212850"/>
                <a:gd name="connsiteY33" fmla="*/ 1206500 h 1244600"/>
                <a:gd name="connsiteX34" fmla="*/ 361950 w 1212850"/>
                <a:gd name="connsiteY34" fmla="*/ 1244600 h 1244600"/>
                <a:gd name="connsiteX35" fmla="*/ 133350 w 1212850"/>
                <a:gd name="connsiteY35" fmla="*/ 1219200 h 1244600"/>
                <a:gd name="connsiteX0" fmla="*/ 133350 w 1212850"/>
                <a:gd name="connsiteY0" fmla="*/ 1219200 h 1244600"/>
                <a:gd name="connsiteX1" fmla="*/ 120650 w 1212850"/>
                <a:gd name="connsiteY1" fmla="*/ 1149350 h 1244600"/>
                <a:gd name="connsiteX2" fmla="*/ 69850 w 1212850"/>
                <a:gd name="connsiteY2" fmla="*/ 1079500 h 1244600"/>
                <a:gd name="connsiteX3" fmla="*/ 50800 w 1212850"/>
                <a:gd name="connsiteY3" fmla="*/ 933450 h 1244600"/>
                <a:gd name="connsiteX4" fmla="*/ 0 w 1212850"/>
                <a:gd name="connsiteY4" fmla="*/ 869950 h 1244600"/>
                <a:gd name="connsiteX5" fmla="*/ 57150 w 1212850"/>
                <a:gd name="connsiteY5" fmla="*/ 723900 h 1244600"/>
                <a:gd name="connsiteX6" fmla="*/ 107950 w 1212850"/>
                <a:gd name="connsiteY6" fmla="*/ 698500 h 1244600"/>
                <a:gd name="connsiteX7" fmla="*/ 171450 w 1212850"/>
                <a:gd name="connsiteY7" fmla="*/ 698500 h 1244600"/>
                <a:gd name="connsiteX8" fmla="*/ 203200 w 1212850"/>
                <a:gd name="connsiteY8" fmla="*/ 527050 h 1244600"/>
                <a:gd name="connsiteX9" fmla="*/ 368300 w 1212850"/>
                <a:gd name="connsiteY9" fmla="*/ 412750 h 1244600"/>
                <a:gd name="connsiteX10" fmla="*/ 412750 w 1212850"/>
                <a:gd name="connsiteY10" fmla="*/ 444500 h 1244600"/>
                <a:gd name="connsiteX11" fmla="*/ 476250 w 1212850"/>
                <a:gd name="connsiteY11" fmla="*/ 368300 h 1244600"/>
                <a:gd name="connsiteX12" fmla="*/ 552450 w 1212850"/>
                <a:gd name="connsiteY12" fmla="*/ 215900 h 1244600"/>
                <a:gd name="connsiteX13" fmla="*/ 495300 w 1212850"/>
                <a:gd name="connsiteY13" fmla="*/ 146050 h 1244600"/>
                <a:gd name="connsiteX14" fmla="*/ 539750 w 1212850"/>
                <a:gd name="connsiteY14" fmla="*/ 76200 h 1244600"/>
                <a:gd name="connsiteX15" fmla="*/ 622300 w 1212850"/>
                <a:gd name="connsiteY15" fmla="*/ 69850 h 1244600"/>
                <a:gd name="connsiteX16" fmla="*/ 615950 w 1212850"/>
                <a:gd name="connsiteY16" fmla="*/ 44450 h 1244600"/>
                <a:gd name="connsiteX17" fmla="*/ 698500 w 1212850"/>
                <a:gd name="connsiteY17" fmla="*/ 0 h 1244600"/>
                <a:gd name="connsiteX18" fmla="*/ 901700 w 1212850"/>
                <a:gd name="connsiteY18" fmla="*/ 95250 h 1244600"/>
                <a:gd name="connsiteX19" fmla="*/ 876300 w 1212850"/>
                <a:gd name="connsiteY19" fmla="*/ 209550 h 1244600"/>
                <a:gd name="connsiteX20" fmla="*/ 968375 w 1212850"/>
                <a:gd name="connsiteY20" fmla="*/ 288925 h 1244600"/>
                <a:gd name="connsiteX21" fmla="*/ 1050925 w 1212850"/>
                <a:gd name="connsiteY21" fmla="*/ 250825 h 1244600"/>
                <a:gd name="connsiteX22" fmla="*/ 1099344 w 1212850"/>
                <a:gd name="connsiteY22" fmla="*/ 273844 h 1244600"/>
                <a:gd name="connsiteX23" fmla="*/ 1131888 w 1212850"/>
                <a:gd name="connsiteY23" fmla="*/ 262731 h 1244600"/>
                <a:gd name="connsiteX24" fmla="*/ 1187450 w 1212850"/>
                <a:gd name="connsiteY24" fmla="*/ 209550 h 1244600"/>
                <a:gd name="connsiteX25" fmla="*/ 1212850 w 1212850"/>
                <a:gd name="connsiteY25" fmla="*/ 285750 h 1244600"/>
                <a:gd name="connsiteX26" fmla="*/ 1130300 w 1212850"/>
                <a:gd name="connsiteY26" fmla="*/ 520700 h 1244600"/>
                <a:gd name="connsiteX27" fmla="*/ 1022350 w 1212850"/>
                <a:gd name="connsiteY27" fmla="*/ 647700 h 1244600"/>
                <a:gd name="connsiteX28" fmla="*/ 850900 w 1212850"/>
                <a:gd name="connsiteY28" fmla="*/ 685800 h 1244600"/>
                <a:gd name="connsiteX29" fmla="*/ 717550 w 1212850"/>
                <a:gd name="connsiteY29" fmla="*/ 736600 h 1244600"/>
                <a:gd name="connsiteX30" fmla="*/ 673100 w 1212850"/>
                <a:gd name="connsiteY30" fmla="*/ 908050 h 1244600"/>
                <a:gd name="connsiteX31" fmla="*/ 590550 w 1212850"/>
                <a:gd name="connsiteY31" fmla="*/ 1104900 h 1244600"/>
                <a:gd name="connsiteX32" fmla="*/ 514350 w 1212850"/>
                <a:gd name="connsiteY32" fmla="*/ 1136650 h 1244600"/>
                <a:gd name="connsiteX33" fmla="*/ 508000 w 1212850"/>
                <a:gd name="connsiteY33" fmla="*/ 1206500 h 1244600"/>
                <a:gd name="connsiteX34" fmla="*/ 361950 w 1212850"/>
                <a:gd name="connsiteY34" fmla="*/ 1244600 h 1244600"/>
                <a:gd name="connsiteX35" fmla="*/ 133350 w 1212850"/>
                <a:gd name="connsiteY35" fmla="*/ 1219200 h 1244600"/>
                <a:gd name="connsiteX0" fmla="*/ 133350 w 1212850"/>
                <a:gd name="connsiteY0" fmla="*/ 1219200 h 1244600"/>
                <a:gd name="connsiteX1" fmla="*/ 120650 w 1212850"/>
                <a:gd name="connsiteY1" fmla="*/ 1149350 h 1244600"/>
                <a:gd name="connsiteX2" fmla="*/ 69850 w 1212850"/>
                <a:gd name="connsiteY2" fmla="*/ 1079500 h 1244600"/>
                <a:gd name="connsiteX3" fmla="*/ 50800 w 1212850"/>
                <a:gd name="connsiteY3" fmla="*/ 933450 h 1244600"/>
                <a:gd name="connsiteX4" fmla="*/ 0 w 1212850"/>
                <a:gd name="connsiteY4" fmla="*/ 869950 h 1244600"/>
                <a:gd name="connsiteX5" fmla="*/ 57150 w 1212850"/>
                <a:gd name="connsiteY5" fmla="*/ 723900 h 1244600"/>
                <a:gd name="connsiteX6" fmla="*/ 107950 w 1212850"/>
                <a:gd name="connsiteY6" fmla="*/ 698500 h 1244600"/>
                <a:gd name="connsiteX7" fmla="*/ 171450 w 1212850"/>
                <a:gd name="connsiteY7" fmla="*/ 698500 h 1244600"/>
                <a:gd name="connsiteX8" fmla="*/ 203200 w 1212850"/>
                <a:gd name="connsiteY8" fmla="*/ 527050 h 1244600"/>
                <a:gd name="connsiteX9" fmla="*/ 368300 w 1212850"/>
                <a:gd name="connsiteY9" fmla="*/ 412750 h 1244600"/>
                <a:gd name="connsiteX10" fmla="*/ 412750 w 1212850"/>
                <a:gd name="connsiteY10" fmla="*/ 444500 h 1244600"/>
                <a:gd name="connsiteX11" fmla="*/ 476250 w 1212850"/>
                <a:gd name="connsiteY11" fmla="*/ 368300 h 1244600"/>
                <a:gd name="connsiteX12" fmla="*/ 552450 w 1212850"/>
                <a:gd name="connsiteY12" fmla="*/ 215900 h 1244600"/>
                <a:gd name="connsiteX13" fmla="*/ 495300 w 1212850"/>
                <a:gd name="connsiteY13" fmla="*/ 146050 h 1244600"/>
                <a:gd name="connsiteX14" fmla="*/ 539750 w 1212850"/>
                <a:gd name="connsiteY14" fmla="*/ 76200 h 1244600"/>
                <a:gd name="connsiteX15" fmla="*/ 622300 w 1212850"/>
                <a:gd name="connsiteY15" fmla="*/ 69850 h 1244600"/>
                <a:gd name="connsiteX16" fmla="*/ 615950 w 1212850"/>
                <a:gd name="connsiteY16" fmla="*/ 44450 h 1244600"/>
                <a:gd name="connsiteX17" fmla="*/ 698500 w 1212850"/>
                <a:gd name="connsiteY17" fmla="*/ 0 h 1244600"/>
                <a:gd name="connsiteX18" fmla="*/ 901700 w 1212850"/>
                <a:gd name="connsiteY18" fmla="*/ 95250 h 1244600"/>
                <a:gd name="connsiteX19" fmla="*/ 876300 w 1212850"/>
                <a:gd name="connsiteY19" fmla="*/ 209550 h 1244600"/>
                <a:gd name="connsiteX20" fmla="*/ 968375 w 1212850"/>
                <a:gd name="connsiteY20" fmla="*/ 288925 h 1244600"/>
                <a:gd name="connsiteX21" fmla="*/ 1050925 w 1212850"/>
                <a:gd name="connsiteY21" fmla="*/ 250825 h 1244600"/>
                <a:gd name="connsiteX22" fmla="*/ 1099344 w 1212850"/>
                <a:gd name="connsiteY22" fmla="*/ 273844 h 1244600"/>
                <a:gd name="connsiteX23" fmla="*/ 1131888 w 1212850"/>
                <a:gd name="connsiteY23" fmla="*/ 262731 h 1244600"/>
                <a:gd name="connsiteX24" fmla="*/ 1163637 w 1212850"/>
                <a:gd name="connsiteY24" fmla="*/ 219075 h 1244600"/>
                <a:gd name="connsiteX25" fmla="*/ 1212850 w 1212850"/>
                <a:gd name="connsiteY25" fmla="*/ 285750 h 1244600"/>
                <a:gd name="connsiteX26" fmla="*/ 1130300 w 1212850"/>
                <a:gd name="connsiteY26" fmla="*/ 520700 h 1244600"/>
                <a:gd name="connsiteX27" fmla="*/ 1022350 w 1212850"/>
                <a:gd name="connsiteY27" fmla="*/ 647700 h 1244600"/>
                <a:gd name="connsiteX28" fmla="*/ 850900 w 1212850"/>
                <a:gd name="connsiteY28" fmla="*/ 685800 h 1244600"/>
                <a:gd name="connsiteX29" fmla="*/ 717550 w 1212850"/>
                <a:gd name="connsiteY29" fmla="*/ 736600 h 1244600"/>
                <a:gd name="connsiteX30" fmla="*/ 673100 w 1212850"/>
                <a:gd name="connsiteY30" fmla="*/ 908050 h 1244600"/>
                <a:gd name="connsiteX31" fmla="*/ 590550 w 1212850"/>
                <a:gd name="connsiteY31" fmla="*/ 1104900 h 1244600"/>
                <a:gd name="connsiteX32" fmla="*/ 514350 w 1212850"/>
                <a:gd name="connsiteY32" fmla="*/ 1136650 h 1244600"/>
                <a:gd name="connsiteX33" fmla="*/ 508000 w 1212850"/>
                <a:gd name="connsiteY33" fmla="*/ 1206500 h 1244600"/>
                <a:gd name="connsiteX34" fmla="*/ 361950 w 1212850"/>
                <a:gd name="connsiteY34" fmla="*/ 1244600 h 1244600"/>
                <a:gd name="connsiteX35" fmla="*/ 133350 w 1212850"/>
                <a:gd name="connsiteY35" fmla="*/ 1219200 h 1244600"/>
                <a:gd name="connsiteX0" fmla="*/ 133350 w 1212850"/>
                <a:gd name="connsiteY0" fmla="*/ 1219200 h 1244600"/>
                <a:gd name="connsiteX1" fmla="*/ 120650 w 1212850"/>
                <a:gd name="connsiteY1" fmla="*/ 1149350 h 1244600"/>
                <a:gd name="connsiteX2" fmla="*/ 46038 w 1212850"/>
                <a:gd name="connsiteY2" fmla="*/ 1062831 h 1244600"/>
                <a:gd name="connsiteX3" fmla="*/ 50800 w 1212850"/>
                <a:gd name="connsiteY3" fmla="*/ 933450 h 1244600"/>
                <a:gd name="connsiteX4" fmla="*/ 0 w 1212850"/>
                <a:gd name="connsiteY4" fmla="*/ 869950 h 1244600"/>
                <a:gd name="connsiteX5" fmla="*/ 57150 w 1212850"/>
                <a:gd name="connsiteY5" fmla="*/ 723900 h 1244600"/>
                <a:gd name="connsiteX6" fmla="*/ 107950 w 1212850"/>
                <a:gd name="connsiteY6" fmla="*/ 698500 h 1244600"/>
                <a:gd name="connsiteX7" fmla="*/ 171450 w 1212850"/>
                <a:gd name="connsiteY7" fmla="*/ 698500 h 1244600"/>
                <a:gd name="connsiteX8" fmla="*/ 203200 w 1212850"/>
                <a:gd name="connsiteY8" fmla="*/ 527050 h 1244600"/>
                <a:gd name="connsiteX9" fmla="*/ 368300 w 1212850"/>
                <a:gd name="connsiteY9" fmla="*/ 412750 h 1244600"/>
                <a:gd name="connsiteX10" fmla="*/ 412750 w 1212850"/>
                <a:gd name="connsiteY10" fmla="*/ 444500 h 1244600"/>
                <a:gd name="connsiteX11" fmla="*/ 476250 w 1212850"/>
                <a:gd name="connsiteY11" fmla="*/ 368300 h 1244600"/>
                <a:gd name="connsiteX12" fmla="*/ 552450 w 1212850"/>
                <a:gd name="connsiteY12" fmla="*/ 215900 h 1244600"/>
                <a:gd name="connsiteX13" fmla="*/ 495300 w 1212850"/>
                <a:gd name="connsiteY13" fmla="*/ 146050 h 1244600"/>
                <a:gd name="connsiteX14" fmla="*/ 539750 w 1212850"/>
                <a:gd name="connsiteY14" fmla="*/ 76200 h 1244600"/>
                <a:gd name="connsiteX15" fmla="*/ 622300 w 1212850"/>
                <a:gd name="connsiteY15" fmla="*/ 69850 h 1244600"/>
                <a:gd name="connsiteX16" fmla="*/ 615950 w 1212850"/>
                <a:gd name="connsiteY16" fmla="*/ 44450 h 1244600"/>
                <a:gd name="connsiteX17" fmla="*/ 698500 w 1212850"/>
                <a:gd name="connsiteY17" fmla="*/ 0 h 1244600"/>
                <a:gd name="connsiteX18" fmla="*/ 901700 w 1212850"/>
                <a:gd name="connsiteY18" fmla="*/ 95250 h 1244600"/>
                <a:gd name="connsiteX19" fmla="*/ 876300 w 1212850"/>
                <a:gd name="connsiteY19" fmla="*/ 209550 h 1244600"/>
                <a:gd name="connsiteX20" fmla="*/ 968375 w 1212850"/>
                <a:gd name="connsiteY20" fmla="*/ 288925 h 1244600"/>
                <a:gd name="connsiteX21" fmla="*/ 1050925 w 1212850"/>
                <a:gd name="connsiteY21" fmla="*/ 250825 h 1244600"/>
                <a:gd name="connsiteX22" fmla="*/ 1099344 w 1212850"/>
                <a:gd name="connsiteY22" fmla="*/ 273844 h 1244600"/>
                <a:gd name="connsiteX23" fmla="*/ 1131888 w 1212850"/>
                <a:gd name="connsiteY23" fmla="*/ 262731 h 1244600"/>
                <a:gd name="connsiteX24" fmla="*/ 1163637 w 1212850"/>
                <a:gd name="connsiteY24" fmla="*/ 219075 h 1244600"/>
                <a:gd name="connsiteX25" fmla="*/ 1212850 w 1212850"/>
                <a:gd name="connsiteY25" fmla="*/ 285750 h 1244600"/>
                <a:gd name="connsiteX26" fmla="*/ 1130300 w 1212850"/>
                <a:gd name="connsiteY26" fmla="*/ 520700 h 1244600"/>
                <a:gd name="connsiteX27" fmla="*/ 1022350 w 1212850"/>
                <a:gd name="connsiteY27" fmla="*/ 647700 h 1244600"/>
                <a:gd name="connsiteX28" fmla="*/ 850900 w 1212850"/>
                <a:gd name="connsiteY28" fmla="*/ 685800 h 1244600"/>
                <a:gd name="connsiteX29" fmla="*/ 717550 w 1212850"/>
                <a:gd name="connsiteY29" fmla="*/ 736600 h 1244600"/>
                <a:gd name="connsiteX30" fmla="*/ 673100 w 1212850"/>
                <a:gd name="connsiteY30" fmla="*/ 908050 h 1244600"/>
                <a:gd name="connsiteX31" fmla="*/ 590550 w 1212850"/>
                <a:gd name="connsiteY31" fmla="*/ 1104900 h 1244600"/>
                <a:gd name="connsiteX32" fmla="*/ 514350 w 1212850"/>
                <a:gd name="connsiteY32" fmla="*/ 1136650 h 1244600"/>
                <a:gd name="connsiteX33" fmla="*/ 508000 w 1212850"/>
                <a:gd name="connsiteY33" fmla="*/ 1206500 h 1244600"/>
                <a:gd name="connsiteX34" fmla="*/ 361950 w 1212850"/>
                <a:gd name="connsiteY34" fmla="*/ 1244600 h 1244600"/>
                <a:gd name="connsiteX35" fmla="*/ 133350 w 1212850"/>
                <a:gd name="connsiteY35" fmla="*/ 1219200 h 1244600"/>
                <a:gd name="connsiteX0" fmla="*/ 133350 w 1212850"/>
                <a:gd name="connsiteY0" fmla="*/ 1219200 h 1244600"/>
                <a:gd name="connsiteX1" fmla="*/ 120650 w 1212850"/>
                <a:gd name="connsiteY1" fmla="*/ 1149350 h 1244600"/>
                <a:gd name="connsiteX2" fmla="*/ 46038 w 1212850"/>
                <a:gd name="connsiteY2" fmla="*/ 1062831 h 1244600"/>
                <a:gd name="connsiteX3" fmla="*/ 62706 w 1212850"/>
                <a:gd name="connsiteY3" fmla="*/ 952500 h 1244600"/>
                <a:gd name="connsiteX4" fmla="*/ 0 w 1212850"/>
                <a:gd name="connsiteY4" fmla="*/ 869950 h 1244600"/>
                <a:gd name="connsiteX5" fmla="*/ 57150 w 1212850"/>
                <a:gd name="connsiteY5" fmla="*/ 723900 h 1244600"/>
                <a:gd name="connsiteX6" fmla="*/ 107950 w 1212850"/>
                <a:gd name="connsiteY6" fmla="*/ 698500 h 1244600"/>
                <a:gd name="connsiteX7" fmla="*/ 171450 w 1212850"/>
                <a:gd name="connsiteY7" fmla="*/ 698500 h 1244600"/>
                <a:gd name="connsiteX8" fmla="*/ 203200 w 1212850"/>
                <a:gd name="connsiteY8" fmla="*/ 527050 h 1244600"/>
                <a:gd name="connsiteX9" fmla="*/ 368300 w 1212850"/>
                <a:gd name="connsiteY9" fmla="*/ 412750 h 1244600"/>
                <a:gd name="connsiteX10" fmla="*/ 412750 w 1212850"/>
                <a:gd name="connsiteY10" fmla="*/ 444500 h 1244600"/>
                <a:gd name="connsiteX11" fmla="*/ 476250 w 1212850"/>
                <a:gd name="connsiteY11" fmla="*/ 368300 h 1244600"/>
                <a:gd name="connsiteX12" fmla="*/ 552450 w 1212850"/>
                <a:gd name="connsiteY12" fmla="*/ 215900 h 1244600"/>
                <a:gd name="connsiteX13" fmla="*/ 495300 w 1212850"/>
                <a:gd name="connsiteY13" fmla="*/ 146050 h 1244600"/>
                <a:gd name="connsiteX14" fmla="*/ 539750 w 1212850"/>
                <a:gd name="connsiteY14" fmla="*/ 76200 h 1244600"/>
                <a:gd name="connsiteX15" fmla="*/ 622300 w 1212850"/>
                <a:gd name="connsiteY15" fmla="*/ 69850 h 1244600"/>
                <a:gd name="connsiteX16" fmla="*/ 615950 w 1212850"/>
                <a:gd name="connsiteY16" fmla="*/ 44450 h 1244600"/>
                <a:gd name="connsiteX17" fmla="*/ 698500 w 1212850"/>
                <a:gd name="connsiteY17" fmla="*/ 0 h 1244600"/>
                <a:gd name="connsiteX18" fmla="*/ 901700 w 1212850"/>
                <a:gd name="connsiteY18" fmla="*/ 95250 h 1244600"/>
                <a:gd name="connsiteX19" fmla="*/ 876300 w 1212850"/>
                <a:gd name="connsiteY19" fmla="*/ 209550 h 1244600"/>
                <a:gd name="connsiteX20" fmla="*/ 968375 w 1212850"/>
                <a:gd name="connsiteY20" fmla="*/ 288925 h 1244600"/>
                <a:gd name="connsiteX21" fmla="*/ 1050925 w 1212850"/>
                <a:gd name="connsiteY21" fmla="*/ 250825 h 1244600"/>
                <a:gd name="connsiteX22" fmla="*/ 1099344 w 1212850"/>
                <a:gd name="connsiteY22" fmla="*/ 273844 h 1244600"/>
                <a:gd name="connsiteX23" fmla="*/ 1131888 w 1212850"/>
                <a:gd name="connsiteY23" fmla="*/ 262731 h 1244600"/>
                <a:gd name="connsiteX24" fmla="*/ 1163637 w 1212850"/>
                <a:gd name="connsiteY24" fmla="*/ 219075 h 1244600"/>
                <a:gd name="connsiteX25" fmla="*/ 1212850 w 1212850"/>
                <a:gd name="connsiteY25" fmla="*/ 285750 h 1244600"/>
                <a:gd name="connsiteX26" fmla="*/ 1130300 w 1212850"/>
                <a:gd name="connsiteY26" fmla="*/ 520700 h 1244600"/>
                <a:gd name="connsiteX27" fmla="*/ 1022350 w 1212850"/>
                <a:gd name="connsiteY27" fmla="*/ 647700 h 1244600"/>
                <a:gd name="connsiteX28" fmla="*/ 850900 w 1212850"/>
                <a:gd name="connsiteY28" fmla="*/ 685800 h 1244600"/>
                <a:gd name="connsiteX29" fmla="*/ 717550 w 1212850"/>
                <a:gd name="connsiteY29" fmla="*/ 736600 h 1244600"/>
                <a:gd name="connsiteX30" fmla="*/ 673100 w 1212850"/>
                <a:gd name="connsiteY30" fmla="*/ 908050 h 1244600"/>
                <a:gd name="connsiteX31" fmla="*/ 590550 w 1212850"/>
                <a:gd name="connsiteY31" fmla="*/ 1104900 h 1244600"/>
                <a:gd name="connsiteX32" fmla="*/ 514350 w 1212850"/>
                <a:gd name="connsiteY32" fmla="*/ 1136650 h 1244600"/>
                <a:gd name="connsiteX33" fmla="*/ 508000 w 1212850"/>
                <a:gd name="connsiteY33" fmla="*/ 1206500 h 1244600"/>
                <a:gd name="connsiteX34" fmla="*/ 361950 w 1212850"/>
                <a:gd name="connsiteY34" fmla="*/ 1244600 h 1244600"/>
                <a:gd name="connsiteX35" fmla="*/ 133350 w 1212850"/>
                <a:gd name="connsiteY35" fmla="*/ 1219200 h 1244600"/>
                <a:gd name="connsiteX0" fmla="*/ 126206 w 1212850"/>
                <a:gd name="connsiteY0" fmla="*/ 1221582 h 1244600"/>
                <a:gd name="connsiteX1" fmla="*/ 120650 w 1212850"/>
                <a:gd name="connsiteY1" fmla="*/ 1149350 h 1244600"/>
                <a:gd name="connsiteX2" fmla="*/ 46038 w 1212850"/>
                <a:gd name="connsiteY2" fmla="*/ 1062831 h 1244600"/>
                <a:gd name="connsiteX3" fmla="*/ 62706 w 1212850"/>
                <a:gd name="connsiteY3" fmla="*/ 952500 h 1244600"/>
                <a:gd name="connsiteX4" fmla="*/ 0 w 1212850"/>
                <a:gd name="connsiteY4" fmla="*/ 869950 h 1244600"/>
                <a:gd name="connsiteX5" fmla="*/ 57150 w 1212850"/>
                <a:gd name="connsiteY5" fmla="*/ 723900 h 1244600"/>
                <a:gd name="connsiteX6" fmla="*/ 107950 w 1212850"/>
                <a:gd name="connsiteY6" fmla="*/ 698500 h 1244600"/>
                <a:gd name="connsiteX7" fmla="*/ 171450 w 1212850"/>
                <a:gd name="connsiteY7" fmla="*/ 698500 h 1244600"/>
                <a:gd name="connsiteX8" fmla="*/ 203200 w 1212850"/>
                <a:gd name="connsiteY8" fmla="*/ 527050 h 1244600"/>
                <a:gd name="connsiteX9" fmla="*/ 368300 w 1212850"/>
                <a:gd name="connsiteY9" fmla="*/ 412750 h 1244600"/>
                <a:gd name="connsiteX10" fmla="*/ 412750 w 1212850"/>
                <a:gd name="connsiteY10" fmla="*/ 444500 h 1244600"/>
                <a:gd name="connsiteX11" fmla="*/ 476250 w 1212850"/>
                <a:gd name="connsiteY11" fmla="*/ 368300 h 1244600"/>
                <a:gd name="connsiteX12" fmla="*/ 552450 w 1212850"/>
                <a:gd name="connsiteY12" fmla="*/ 215900 h 1244600"/>
                <a:gd name="connsiteX13" fmla="*/ 495300 w 1212850"/>
                <a:gd name="connsiteY13" fmla="*/ 146050 h 1244600"/>
                <a:gd name="connsiteX14" fmla="*/ 539750 w 1212850"/>
                <a:gd name="connsiteY14" fmla="*/ 76200 h 1244600"/>
                <a:gd name="connsiteX15" fmla="*/ 622300 w 1212850"/>
                <a:gd name="connsiteY15" fmla="*/ 69850 h 1244600"/>
                <a:gd name="connsiteX16" fmla="*/ 615950 w 1212850"/>
                <a:gd name="connsiteY16" fmla="*/ 44450 h 1244600"/>
                <a:gd name="connsiteX17" fmla="*/ 698500 w 1212850"/>
                <a:gd name="connsiteY17" fmla="*/ 0 h 1244600"/>
                <a:gd name="connsiteX18" fmla="*/ 901700 w 1212850"/>
                <a:gd name="connsiteY18" fmla="*/ 95250 h 1244600"/>
                <a:gd name="connsiteX19" fmla="*/ 876300 w 1212850"/>
                <a:gd name="connsiteY19" fmla="*/ 209550 h 1244600"/>
                <a:gd name="connsiteX20" fmla="*/ 968375 w 1212850"/>
                <a:gd name="connsiteY20" fmla="*/ 288925 h 1244600"/>
                <a:gd name="connsiteX21" fmla="*/ 1050925 w 1212850"/>
                <a:gd name="connsiteY21" fmla="*/ 250825 h 1244600"/>
                <a:gd name="connsiteX22" fmla="*/ 1099344 w 1212850"/>
                <a:gd name="connsiteY22" fmla="*/ 273844 h 1244600"/>
                <a:gd name="connsiteX23" fmla="*/ 1131888 w 1212850"/>
                <a:gd name="connsiteY23" fmla="*/ 262731 h 1244600"/>
                <a:gd name="connsiteX24" fmla="*/ 1163637 w 1212850"/>
                <a:gd name="connsiteY24" fmla="*/ 219075 h 1244600"/>
                <a:gd name="connsiteX25" fmla="*/ 1212850 w 1212850"/>
                <a:gd name="connsiteY25" fmla="*/ 285750 h 1244600"/>
                <a:gd name="connsiteX26" fmla="*/ 1130300 w 1212850"/>
                <a:gd name="connsiteY26" fmla="*/ 520700 h 1244600"/>
                <a:gd name="connsiteX27" fmla="*/ 1022350 w 1212850"/>
                <a:gd name="connsiteY27" fmla="*/ 647700 h 1244600"/>
                <a:gd name="connsiteX28" fmla="*/ 850900 w 1212850"/>
                <a:gd name="connsiteY28" fmla="*/ 685800 h 1244600"/>
                <a:gd name="connsiteX29" fmla="*/ 717550 w 1212850"/>
                <a:gd name="connsiteY29" fmla="*/ 736600 h 1244600"/>
                <a:gd name="connsiteX30" fmla="*/ 673100 w 1212850"/>
                <a:gd name="connsiteY30" fmla="*/ 908050 h 1244600"/>
                <a:gd name="connsiteX31" fmla="*/ 590550 w 1212850"/>
                <a:gd name="connsiteY31" fmla="*/ 1104900 h 1244600"/>
                <a:gd name="connsiteX32" fmla="*/ 514350 w 1212850"/>
                <a:gd name="connsiteY32" fmla="*/ 1136650 h 1244600"/>
                <a:gd name="connsiteX33" fmla="*/ 508000 w 1212850"/>
                <a:gd name="connsiteY33" fmla="*/ 1206500 h 1244600"/>
                <a:gd name="connsiteX34" fmla="*/ 361950 w 1212850"/>
                <a:gd name="connsiteY34" fmla="*/ 1244600 h 1244600"/>
                <a:gd name="connsiteX35" fmla="*/ 126206 w 1212850"/>
                <a:gd name="connsiteY35" fmla="*/ 1221582 h 1244600"/>
                <a:gd name="connsiteX0" fmla="*/ 126206 w 1212850"/>
                <a:gd name="connsiteY0" fmla="*/ 1221582 h 1244600"/>
                <a:gd name="connsiteX1" fmla="*/ 132557 w 1212850"/>
                <a:gd name="connsiteY1" fmla="*/ 1146969 h 1244600"/>
                <a:gd name="connsiteX2" fmla="*/ 46038 w 1212850"/>
                <a:gd name="connsiteY2" fmla="*/ 1062831 h 1244600"/>
                <a:gd name="connsiteX3" fmla="*/ 62706 w 1212850"/>
                <a:gd name="connsiteY3" fmla="*/ 952500 h 1244600"/>
                <a:gd name="connsiteX4" fmla="*/ 0 w 1212850"/>
                <a:gd name="connsiteY4" fmla="*/ 869950 h 1244600"/>
                <a:gd name="connsiteX5" fmla="*/ 57150 w 1212850"/>
                <a:gd name="connsiteY5" fmla="*/ 723900 h 1244600"/>
                <a:gd name="connsiteX6" fmla="*/ 107950 w 1212850"/>
                <a:gd name="connsiteY6" fmla="*/ 698500 h 1244600"/>
                <a:gd name="connsiteX7" fmla="*/ 171450 w 1212850"/>
                <a:gd name="connsiteY7" fmla="*/ 698500 h 1244600"/>
                <a:gd name="connsiteX8" fmla="*/ 203200 w 1212850"/>
                <a:gd name="connsiteY8" fmla="*/ 527050 h 1244600"/>
                <a:gd name="connsiteX9" fmla="*/ 368300 w 1212850"/>
                <a:gd name="connsiteY9" fmla="*/ 412750 h 1244600"/>
                <a:gd name="connsiteX10" fmla="*/ 412750 w 1212850"/>
                <a:gd name="connsiteY10" fmla="*/ 444500 h 1244600"/>
                <a:gd name="connsiteX11" fmla="*/ 476250 w 1212850"/>
                <a:gd name="connsiteY11" fmla="*/ 368300 h 1244600"/>
                <a:gd name="connsiteX12" fmla="*/ 552450 w 1212850"/>
                <a:gd name="connsiteY12" fmla="*/ 215900 h 1244600"/>
                <a:gd name="connsiteX13" fmla="*/ 495300 w 1212850"/>
                <a:gd name="connsiteY13" fmla="*/ 146050 h 1244600"/>
                <a:gd name="connsiteX14" fmla="*/ 539750 w 1212850"/>
                <a:gd name="connsiteY14" fmla="*/ 76200 h 1244600"/>
                <a:gd name="connsiteX15" fmla="*/ 622300 w 1212850"/>
                <a:gd name="connsiteY15" fmla="*/ 69850 h 1244600"/>
                <a:gd name="connsiteX16" fmla="*/ 615950 w 1212850"/>
                <a:gd name="connsiteY16" fmla="*/ 44450 h 1244600"/>
                <a:gd name="connsiteX17" fmla="*/ 698500 w 1212850"/>
                <a:gd name="connsiteY17" fmla="*/ 0 h 1244600"/>
                <a:gd name="connsiteX18" fmla="*/ 901700 w 1212850"/>
                <a:gd name="connsiteY18" fmla="*/ 95250 h 1244600"/>
                <a:gd name="connsiteX19" fmla="*/ 876300 w 1212850"/>
                <a:gd name="connsiteY19" fmla="*/ 209550 h 1244600"/>
                <a:gd name="connsiteX20" fmla="*/ 968375 w 1212850"/>
                <a:gd name="connsiteY20" fmla="*/ 288925 h 1244600"/>
                <a:gd name="connsiteX21" fmla="*/ 1050925 w 1212850"/>
                <a:gd name="connsiteY21" fmla="*/ 250825 h 1244600"/>
                <a:gd name="connsiteX22" fmla="*/ 1099344 w 1212850"/>
                <a:gd name="connsiteY22" fmla="*/ 273844 h 1244600"/>
                <a:gd name="connsiteX23" fmla="*/ 1131888 w 1212850"/>
                <a:gd name="connsiteY23" fmla="*/ 262731 h 1244600"/>
                <a:gd name="connsiteX24" fmla="*/ 1163637 w 1212850"/>
                <a:gd name="connsiteY24" fmla="*/ 219075 h 1244600"/>
                <a:gd name="connsiteX25" fmla="*/ 1212850 w 1212850"/>
                <a:gd name="connsiteY25" fmla="*/ 285750 h 1244600"/>
                <a:gd name="connsiteX26" fmla="*/ 1130300 w 1212850"/>
                <a:gd name="connsiteY26" fmla="*/ 520700 h 1244600"/>
                <a:gd name="connsiteX27" fmla="*/ 1022350 w 1212850"/>
                <a:gd name="connsiteY27" fmla="*/ 647700 h 1244600"/>
                <a:gd name="connsiteX28" fmla="*/ 850900 w 1212850"/>
                <a:gd name="connsiteY28" fmla="*/ 685800 h 1244600"/>
                <a:gd name="connsiteX29" fmla="*/ 717550 w 1212850"/>
                <a:gd name="connsiteY29" fmla="*/ 736600 h 1244600"/>
                <a:gd name="connsiteX30" fmla="*/ 673100 w 1212850"/>
                <a:gd name="connsiteY30" fmla="*/ 908050 h 1244600"/>
                <a:gd name="connsiteX31" fmla="*/ 590550 w 1212850"/>
                <a:gd name="connsiteY31" fmla="*/ 1104900 h 1244600"/>
                <a:gd name="connsiteX32" fmla="*/ 514350 w 1212850"/>
                <a:gd name="connsiteY32" fmla="*/ 1136650 h 1244600"/>
                <a:gd name="connsiteX33" fmla="*/ 508000 w 1212850"/>
                <a:gd name="connsiteY33" fmla="*/ 1206500 h 1244600"/>
                <a:gd name="connsiteX34" fmla="*/ 361950 w 1212850"/>
                <a:gd name="connsiteY34" fmla="*/ 1244600 h 1244600"/>
                <a:gd name="connsiteX35" fmla="*/ 126206 w 1212850"/>
                <a:gd name="connsiteY35" fmla="*/ 1221582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212850" h="1244600">
                  <a:moveTo>
                    <a:pt x="126206" y="1221582"/>
                  </a:moveTo>
                  <a:lnTo>
                    <a:pt x="132557" y="1146969"/>
                  </a:lnTo>
                  <a:lnTo>
                    <a:pt x="46038" y="1062831"/>
                  </a:lnTo>
                  <a:lnTo>
                    <a:pt x="62706" y="952500"/>
                  </a:lnTo>
                  <a:lnTo>
                    <a:pt x="0" y="869950"/>
                  </a:lnTo>
                  <a:lnTo>
                    <a:pt x="57150" y="723900"/>
                  </a:lnTo>
                  <a:lnTo>
                    <a:pt x="107950" y="698500"/>
                  </a:lnTo>
                  <a:lnTo>
                    <a:pt x="171450" y="698500"/>
                  </a:lnTo>
                  <a:lnTo>
                    <a:pt x="203200" y="527050"/>
                  </a:lnTo>
                  <a:lnTo>
                    <a:pt x="368300" y="412750"/>
                  </a:lnTo>
                  <a:lnTo>
                    <a:pt x="412750" y="444500"/>
                  </a:lnTo>
                  <a:lnTo>
                    <a:pt x="476250" y="368300"/>
                  </a:lnTo>
                  <a:lnTo>
                    <a:pt x="552450" y="215900"/>
                  </a:lnTo>
                  <a:lnTo>
                    <a:pt x="495300" y="146050"/>
                  </a:lnTo>
                  <a:lnTo>
                    <a:pt x="539750" y="76200"/>
                  </a:lnTo>
                  <a:lnTo>
                    <a:pt x="622300" y="69850"/>
                  </a:lnTo>
                  <a:lnTo>
                    <a:pt x="615950" y="44450"/>
                  </a:lnTo>
                  <a:lnTo>
                    <a:pt x="698500" y="0"/>
                  </a:lnTo>
                  <a:lnTo>
                    <a:pt x="901700" y="95250"/>
                  </a:lnTo>
                  <a:lnTo>
                    <a:pt x="876300" y="209550"/>
                  </a:lnTo>
                  <a:lnTo>
                    <a:pt x="968375" y="288925"/>
                  </a:lnTo>
                  <a:lnTo>
                    <a:pt x="1050925" y="250825"/>
                  </a:lnTo>
                  <a:cubicBezTo>
                    <a:pt x="1071827" y="248973"/>
                    <a:pt x="1078442" y="275696"/>
                    <a:pt x="1099344" y="273844"/>
                  </a:cubicBezTo>
                  <a:lnTo>
                    <a:pt x="1131888" y="262731"/>
                  </a:lnTo>
                  <a:lnTo>
                    <a:pt x="1163637" y="219075"/>
                  </a:lnTo>
                  <a:lnTo>
                    <a:pt x="1212850" y="285750"/>
                  </a:lnTo>
                  <a:lnTo>
                    <a:pt x="1130300" y="520700"/>
                  </a:lnTo>
                  <a:lnTo>
                    <a:pt x="1022350" y="647700"/>
                  </a:lnTo>
                  <a:lnTo>
                    <a:pt x="850900" y="685800"/>
                  </a:lnTo>
                  <a:lnTo>
                    <a:pt x="717550" y="736600"/>
                  </a:lnTo>
                  <a:lnTo>
                    <a:pt x="673100" y="908050"/>
                  </a:lnTo>
                  <a:lnTo>
                    <a:pt x="590550" y="1104900"/>
                  </a:lnTo>
                  <a:lnTo>
                    <a:pt x="514350" y="1136650"/>
                  </a:lnTo>
                  <a:lnTo>
                    <a:pt x="508000" y="1206500"/>
                  </a:lnTo>
                  <a:lnTo>
                    <a:pt x="361950" y="1244600"/>
                  </a:lnTo>
                  <a:lnTo>
                    <a:pt x="126206" y="1221582"/>
                  </a:lnTo>
                  <a:close/>
                </a:path>
              </a:pathLst>
            </a:custGeom>
            <a:grpFill/>
            <a:ln>
              <a:solidFill>
                <a:srgbClr val="00152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>
                <a:latin typeface="Century Gothic" panose="020B0502020202020204" pitchFamily="34" charset="0"/>
              </a:endParaRPr>
            </a:p>
          </p:txBody>
        </p:sp>
        <p:sp>
          <p:nvSpPr>
            <p:cNvPr id="29" name="Полилиния 71">
              <a:extLst>
                <a:ext uri="{FF2B5EF4-FFF2-40B4-BE49-F238E27FC236}">
                  <a16:creationId xmlns:a16="http://schemas.microsoft.com/office/drawing/2014/main" id="{9C12AAAF-71D1-BBA2-E4F7-197008FE5187}"/>
                </a:ext>
              </a:extLst>
            </p:cNvPr>
            <p:cNvSpPr/>
            <p:nvPr/>
          </p:nvSpPr>
          <p:spPr>
            <a:xfrm>
              <a:off x="8089649" y="2018413"/>
              <a:ext cx="1875206" cy="1804004"/>
            </a:xfrm>
            <a:custGeom>
              <a:avLst/>
              <a:gdLst>
                <a:gd name="connsiteX0" fmla="*/ 76200 w 1162050"/>
                <a:gd name="connsiteY0" fmla="*/ 654050 h 1346200"/>
                <a:gd name="connsiteX1" fmla="*/ 0 w 1162050"/>
                <a:gd name="connsiteY1" fmla="*/ 596900 h 1346200"/>
                <a:gd name="connsiteX2" fmla="*/ 76200 w 1162050"/>
                <a:gd name="connsiteY2" fmla="*/ 508000 h 1346200"/>
                <a:gd name="connsiteX3" fmla="*/ 63500 w 1162050"/>
                <a:gd name="connsiteY3" fmla="*/ 469900 h 1346200"/>
                <a:gd name="connsiteX4" fmla="*/ 95250 w 1162050"/>
                <a:gd name="connsiteY4" fmla="*/ 444500 h 1346200"/>
                <a:gd name="connsiteX5" fmla="*/ 57150 w 1162050"/>
                <a:gd name="connsiteY5" fmla="*/ 374650 h 1346200"/>
                <a:gd name="connsiteX6" fmla="*/ 19050 w 1162050"/>
                <a:gd name="connsiteY6" fmla="*/ 342900 h 1346200"/>
                <a:gd name="connsiteX7" fmla="*/ 88900 w 1162050"/>
                <a:gd name="connsiteY7" fmla="*/ 266700 h 1346200"/>
                <a:gd name="connsiteX8" fmla="*/ 82550 w 1162050"/>
                <a:gd name="connsiteY8" fmla="*/ 184150 h 1346200"/>
                <a:gd name="connsiteX9" fmla="*/ 6350 w 1162050"/>
                <a:gd name="connsiteY9" fmla="*/ 158750 h 1346200"/>
                <a:gd name="connsiteX10" fmla="*/ 6350 w 1162050"/>
                <a:gd name="connsiteY10" fmla="*/ 158750 h 1346200"/>
                <a:gd name="connsiteX11" fmla="*/ 6350 w 1162050"/>
                <a:gd name="connsiteY11" fmla="*/ 69850 h 1346200"/>
                <a:gd name="connsiteX12" fmla="*/ 31750 w 1162050"/>
                <a:gd name="connsiteY12" fmla="*/ 63500 h 1346200"/>
                <a:gd name="connsiteX13" fmla="*/ 31750 w 1162050"/>
                <a:gd name="connsiteY13" fmla="*/ 0 h 1346200"/>
                <a:gd name="connsiteX14" fmla="*/ 120650 w 1162050"/>
                <a:gd name="connsiteY14" fmla="*/ 0 h 1346200"/>
                <a:gd name="connsiteX15" fmla="*/ 171450 w 1162050"/>
                <a:gd name="connsiteY15" fmla="*/ 38100 h 1346200"/>
                <a:gd name="connsiteX16" fmla="*/ 234950 w 1162050"/>
                <a:gd name="connsiteY16" fmla="*/ 6350 h 1346200"/>
                <a:gd name="connsiteX17" fmla="*/ 292100 w 1162050"/>
                <a:gd name="connsiteY17" fmla="*/ 107950 h 1346200"/>
                <a:gd name="connsiteX18" fmla="*/ 349250 w 1162050"/>
                <a:gd name="connsiteY18" fmla="*/ 107950 h 1346200"/>
                <a:gd name="connsiteX19" fmla="*/ 419100 w 1162050"/>
                <a:gd name="connsiteY19" fmla="*/ 38100 h 1346200"/>
                <a:gd name="connsiteX20" fmla="*/ 666750 w 1162050"/>
                <a:gd name="connsiteY20" fmla="*/ 146050 h 1346200"/>
                <a:gd name="connsiteX21" fmla="*/ 628650 w 1162050"/>
                <a:gd name="connsiteY21" fmla="*/ 203200 h 1346200"/>
                <a:gd name="connsiteX22" fmla="*/ 660400 w 1162050"/>
                <a:gd name="connsiteY22" fmla="*/ 260350 h 1346200"/>
                <a:gd name="connsiteX23" fmla="*/ 781050 w 1162050"/>
                <a:gd name="connsiteY23" fmla="*/ 234950 h 1346200"/>
                <a:gd name="connsiteX24" fmla="*/ 831850 w 1162050"/>
                <a:gd name="connsiteY24" fmla="*/ 177800 h 1346200"/>
                <a:gd name="connsiteX25" fmla="*/ 920750 w 1162050"/>
                <a:gd name="connsiteY25" fmla="*/ 228600 h 1346200"/>
                <a:gd name="connsiteX26" fmla="*/ 920750 w 1162050"/>
                <a:gd name="connsiteY26" fmla="*/ 374650 h 1346200"/>
                <a:gd name="connsiteX27" fmla="*/ 1047750 w 1162050"/>
                <a:gd name="connsiteY27" fmla="*/ 374650 h 1346200"/>
                <a:gd name="connsiteX28" fmla="*/ 1149350 w 1162050"/>
                <a:gd name="connsiteY28" fmla="*/ 361950 h 1346200"/>
                <a:gd name="connsiteX29" fmla="*/ 1162050 w 1162050"/>
                <a:gd name="connsiteY29" fmla="*/ 527050 h 1346200"/>
                <a:gd name="connsiteX30" fmla="*/ 1098550 w 1162050"/>
                <a:gd name="connsiteY30" fmla="*/ 609600 h 1346200"/>
                <a:gd name="connsiteX31" fmla="*/ 1136650 w 1162050"/>
                <a:gd name="connsiteY31" fmla="*/ 685800 h 1346200"/>
                <a:gd name="connsiteX32" fmla="*/ 1035050 w 1162050"/>
                <a:gd name="connsiteY32" fmla="*/ 704850 h 1346200"/>
                <a:gd name="connsiteX33" fmla="*/ 996950 w 1162050"/>
                <a:gd name="connsiteY33" fmla="*/ 774700 h 1346200"/>
                <a:gd name="connsiteX34" fmla="*/ 1066800 w 1162050"/>
                <a:gd name="connsiteY34" fmla="*/ 869950 h 1346200"/>
                <a:gd name="connsiteX35" fmla="*/ 920750 w 1162050"/>
                <a:gd name="connsiteY35" fmla="*/ 1092200 h 1346200"/>
                <a:gd name="connsiteX36" fmla="*/ 857250 w 1162050"/>
                <a:gd name="connsiteY36" fmla="*/ 1041400 h 1346200"/>
                <a:gd name="connsiteX37" fmla="*/ 692150 w 1162050"/>
                <a:gd name="connsiteY37" fmla="*/ 1155700 h 1346200"/>
                <a:gd name="connsiteX38" fmla="*/ 666750 w 1162050"/>
                <a:gd name="connsiteY38" fmla="*/ 1320800 h 1346200"/>
                <a:gd name="connsiteX39" fmla="*/ 584200 w 1162050"/>
                <a:gd name="connsiteY39" fmla="*/ 1346200 h 1346200"/>
                <a:gd name="connsiteX40" fmla="*/ 533400 w 1162050"/>
                <a:gd name="connsiteY40" fmla="*/ 1346200 h 1346200"/>
                <a:gd name="connsiteX41" fmla="*/ 342900 w 1162050"/>
                <a:gd name="connsiteY41" fmla="*/ 1289050 h 1346200"/>
                <a:gd name="connsiteX42" fmla="*/ 234950 w 1162050"/>
                <a:gd name="connsiteY42" fmla="*/ 1073150 h 1346200"/>
                <a:gd name="connsiteX43" fmla="*/ 304800 w 1162050"/>
                <a:gd name="connsiteY43" fmla="*/ 1003300 h 1346200"/>
                <a:gd name="connsiteX44" fmla="*/ 228600 w 1162050"/>
                <a:gd name="connsiteY44" fmla="*/ 768350 h 1346200"/>
                <a:gd name="connsiteX45" fmla="*/ 76200 w 1162050"/>
                <a:gd name="connsiteY45" fmla="*/ 654050 h 1346200"/>
                <a:gd name="connsiteX0" fmla="*/ 83636 w 1169486"/>
                <a:gd name="connsiteY0" fmla="*/ 654050 h 1346200"/>
                <a:gd name="connsiteX1" fmla="*/ 7436 w 1169486"/>
                <a:gd name="connsiteY1" fmla="*/ 596900 h 1346200"/>
                <a:gd name="connsiteX2" fmla="*/ 83636 w 1169486"/>
                <a:gd name="connsiteY2" fmla="*/ 508000 h 1346200"/>
                <a:gd name="connsiteX3" fmla="*/ 70936 w 1169486"/>
                <a:gd name="connsiteY3" fmla="*/ 469900 h 1346200"/>
                <a:gd name="connsiteX4" fmla="*/ 102686 w 1169486"/>
                <a:gd name="connsiteY4" fmla="*/ 444500 h 1346200"/>
                <a:gd name="connsiteX5" fmla="*/ 0 w 1169486"/>
                <a:gd name="connsiteY5" fmla="*/ 412042 h 1346200"/>
                <a:gd name="connsiteX6" fmla="*/ 26486 w 1169486"/>
                <a:gd name="connsiteY6" fmla="*/ 342900 h 1346200"/>
                <a:gd name="connsiteX7" fmla="*/ 96336 w 1169486"/>
                <a:gd name="connsiteY7" fmla="*/ 266700 h 1346200"/>
                <a:gd name="connsiteX8" fmla="*/ 89986 w 1169486"/>
                <a:gd name="connsiteY8" fmla="*/ 184150 h 1346200"/>
                <a:gd name="connsiteX9" fmla="*/ 13786 w 1169486"/>
                <a:gd name="connsiteY9" fmla="*/ 158750 h 1346200"/>
                <a:gd name="connsiteX10" fmla="*/ 13786 w 1169486"/>
                <a:gd name="connsiteY10" fmla="*/ 158750 h 1346200"/>
                <a:gd name="connsiteX11" fmla="*/ 13786 w 1169486"/>
                <a:gd name="connsiteY11" fmla="*/ 69850 h 1346200"/>
                <a:gd name="connsiteX12" fmla="*/ 39186 w 1169486"/>
                <a:gd name="connsiteY12" fmla="*/ 63500 h 1346200"/>
                <a:gd name="connsiteX13" fmla="*/ 39186 w 1169486"/>
                <a:gd name="connsiteY13" fmla="*/ 0 h 1346200"/>
                <a:gd name="connsiteX14" fmla="*/ 128086 w 1169486"/>
                <a:gd name="connsiteY14" fmla="*/ 0 h 1346200"/>
                <a:gd name="connsiteX15" fmla="*/ 178886 w 1169486"/>
                <a:gd name="connsiteY15" fmla="*/ 38100 h 1346200"/>
                <a:gd name="connsiteX16" fmla="*/ 242386 w 1169486"/>
                <a:gd name="connsiteY16" fmla="*/ 6350 h 1346200"/>
                <a:gd name="connsiteX17" fmla="*/ 299536 w 1169486"/>
                <a:gd name="connsiteY17" fmla="*/ 107950 h 1346200"/>
                <a:gd name="connsiteX18" fmla="*/ 356686 w 1169486"/>
                <a:gd name="connsiteY18" fmla="*/ 107950 h 1346200"/>
                <a:gd name="connsiteX19" fmla="*/ 426536 w 1169486"/>
                <a:gd name="connsiteY19" fmla="*/ 38100 h 1346200"/>
                <a:gd name="connsiteX20" fmla="*/ 674186 w 1169486"/>
                <a:gd name="connsiteY20" fmla="*/ 146050 h 1346200"/>
                <a:gd name="connsiteX21" fmla="*/ 636086 w 1169486"/>
                <a:gd name="connsiteY21" fmla="*/ 203200 h 1346200"/>
                <a:gd name="connsiteX22" fmla="*/ 667836 w 1169486"/>
                <a:gd name="connsiteY22" fmla="*/ 260350 h 1346200"/>
                <a:gd name="connsiteX23" fmla="*/ 788486 w 1169486"/>
                <a:gd name="connsiteY23" fmla="*/ 234950 h 1346200"/>
                <a:gd name="connsiteX24" fmla="*/ 839286 w 1169486"/>
                <a:gd name="connsiteY24" fmla="*/ 177800 h 1346200"/>
                <a:gd name="connsiteX25" fmla="*/ 928186 w 1169486"/>
                <a:gd name="connsiteY25" fmla="*/ 228600 h 1346200"/>
                <a:gd name="connsiteX26" fmla="*/ 928186 w 1169486"/>
                <a:gd name="connsiteY26" fmla="*/ 374650 h 1346200"/>
                <a:gd name="connsiteX27" fmla="*/ 1055186 w 1169486"/>
                <a:gd name="connsiteY27" fmla="*/ 374650 h 1346200"/>
                <a:gd name="connsiteX28" fmla="*/ 1156786 w 1169486"/>
                <a:gd name="connsiteY28" fmla="*/ 361950 h 1346200"/>
                <a:gd name="connsiteX29" fmla="*/ 1169486 w 1169486"/>
                <a:gd name="connsiteY29" fmla="*/ 527050 h 1346200"/>
                <a:gd name="connsiteX30" fmla="*/ 1105986 w 1169486"/>
                <a:gd name="connsiteY30" fmla="*/ 609600 h 1346200"/>
                <a:gd name="connsiteX31" fmla="*/ 1144086 w 1169486"/>
                <a:gd name="connsiteY31" fmla="*/ 685800 h 1346200"/>
                <a:gd name="connsiteX32" fmla="*/ 1042486 w 1169486"/>
                <a:gd name="connsiteY32" fmla="*/ 704850 h 1346200"/>
                <a:gd name="connsiteX33" fmla="*/ 1004386 w 1169486"/>
                <a:gd name="connsiteY33" fmla="*/ 774700 h 1346200"/>
                <a:gd name="connsiteX34" fmla="*/ 1074236 w 1169486"/>
                <a:gd name="connsiteY34" fmla="*/ 869950 h 1346200"/>
                <a:gd name="connsiteX35" fmla="*/ 928186 w 1169486"/>
                <a:gd name="connsiteY35" fmla="*/ 1092200 h 1346200"/>
                <a:gd name="connsiteX36" fmla="*/ 864686 w 1169486"/>
                <a:gd name="connsiteY36" fmla="*/ 1041400 h 1346200"/>
                <a:gd name="connsiteX37" fmla="*/ 699586 w 1169486"/>
                <a:gd name="connsiteY37" fmla="*/ 1155700 h 1346200"/>
                <a:gd name="connsiteX38" fmla="*/ 674186 w 1169486"/>
                <a:gd name="connsiteY38" fmla="*/ 1320800 h 1346200"/>
                <a:gd name="connsiteX39" fmla="*/ 591636 w 1169486"/>
                <a:gd name="connsiteY39" fmla="*/ 1346200 h 1346200"/>
                <a:gd name="connsiteX40" fmla="*/ 540836 w 1169486"/>
                <a:gd name="connsiteY40" fmla="*/ 1346200 h 1346200"/>
                <a:gd name="connsiteX41" fmla="*/ 350336 w 1169486"/>
                <a:gd name="connsiteY41" fmla="*/ 1289050 h 1346200"/>
                <a:gd name="connsiteX42" fmla="*/ 242386 w 1169486"/>
                <a:gd name="connsiteY42" fmla="*/ 1073150 h 1346200"/>
                <a:gd name="connsiteX43" fmla="*/ 312236 w 1169486"/>
                <a:gd name="connsiteY43" fmla="*/ 1003300 h 1346200"/>
                <a:gd name="connsiteX44" fmla="*/ 236036 w 1169486"/>
                <a:gd name="connsiteY44" fmla="*/ 768350 h 1346200"/>
                <a:gd name="connsiteX45" fmla="*/ 83636 w 1169486"/>
                <a:gd name="connsiteY45" fmla="*/ 654050 h 1346200"/>
                <a:gd name="connsiteX0" fmla="*/ 83636 w 1169486"/>
                <a:gd name="connsiteY0" fmla="*/ 654050 h 1346200"/>
                <a:gd name="connsiteX1" fmla="*/ 7436 w 1169486"/>
                <a:gd name="connsiteY1" fmla="*/ 596900 h 1346200"/>
                <a:gd name="connsiteX2" fmla="*/ 83636 w 1169486"/>
                <a:gd name="connsiteY2" fmla="*/ 508000 h 1346200"/>
                <a:gd name="connsiteX3" fmla="*/ 70936 w 1169486"/>
                <a:gd name="connsiteY3" fmla="*/ 469900 h 1346200"/>
                <a:gd name="connsiteX4" fmla="*/ 102686 w 1169486"/>
                <a:gd name="connsiteY4" fmla="*/ 444500 h 1346200"/>
                <a:gd name="connsiteX5" fmla="*/ 57174 w 1169486"/>
                <a:gd name="connsiteY5" fmla="*/ 376019 h 1346200"/>
                <a:gd name="connsiteX6" fmla="*/ 0 w 1169486"/>
                <a:gd name="connsiteY6" fmla="*/ 412042 h 1346200"/>
                <a:gd name="connsiteX7" fmla="*/ 26486 w 1169486"/>
                <a:gd name="connsiteY7" fmla="*/ 342900 h 1346200"/>
                <a:gd name="connsiteX8" fmla="*/ 96336 w 1169486"/>
                <a:gd name="connsiteY8" fmla="*/ 266700 h 1346200"/>
                <a:gd name="connsiteX9" fmla="*/ 89986 w 1169486"/>
                <a:gd name="connsiteY9" fmla="*/ 184150 h 1346200"/>
                <a:gd name="connsiteX10" fmla="*/ 13786 w 1169486"/>
                <a:gd name="connsiteY10" fmla="*/ 158750 h 1346200"/>
                <a:gd name="connsiteX11" fmla="*/ 13786 w 1169486"/>
                <a:gd name="connsiteY11" fmla="*/ 158750 h 1346200"/>
                <a:gd name="connsiteX12" fmla="*/ 13786 w 1169486"/>
                <a:gd name="connsiteY12" fmla="*/ 69850 h 1346200"/>
                <a:gd name="connsiteX13" fmla="*/ 39186 w 1169486"/>
                <a:gd name="connsiteY13" fmla="*/ 63500 h 1346200"/>
                <a:gd name="connsiteX14" fmla="*/ 39186 w 1169486"/>
                <a:gd name="connsiteY14" fmla="*/ 0 h 1346200"/>
                <a:gd name="connsiteX15" fmla="*/ 128086 w 1169486"/>
                <a:gd name="connsiteY15" fmla="*/ 0 h 1346200"/>
                <a:gd name="connsiteX16" fmla="*/ 178886 w 1169486"/>
                <a:gd name="connsiteY16" fmla="*/ 38100 h 1346200"/>
                <a:gd name="connsiteX17" fmla="*/ 242386 w 1169486"/>
                <a:gd name="connsiteY17" fmla="*/ 6350 h 1346200"/>
                <a:gd name="connsiteX18" fmla="*/ 299536 w 1169486"/>
                <a:gd name="connsiteY18" fmla="*/ 107950 h 1346200"/>
                <a:gd name="connsiteX19" fmla="*/ 356686 w 1169486"/>
                <a:gd name="connsiteY19" fmla="*/ 107950 h 1346200"/>
                <a:gd name="connsiteX20" fmla="*/ 426536 w 1169486"/>
                <a:gd name="connsiteY20" fmla="*/ 38100 h 1346200"/>
                <a:gd name="connsiteX21" fmla="*/ 674186 w 1169486"/>
                <a:gd name="connsiteY21" fmla="*/ 146050 h 1346200"/>
                <a:gd name="connsiteX22" fmla="*/ 636086 w 1169486"/>
                <a:gd name="connsiteY22" fmla="*/ 203200 h 1346200"/>
                <a:gd name="connsiteX23" fmla="*/ 667836 w 1169486"/>
                <a:gd name="connsiteY23" fmla="*/ 260350 h 1346200"/>
                <a:gd name="connsiteX24" fmla="*/ 788486 w 1169486"/>
                <a:gd name="connsiteY24" fmla="*/ 234950 h 1346200"/>
                <a:gd name="connsiteX25" fmla="*/ 839286 w 1169486"/>
                <a:gd name="connsiteY25" fmla="*/ 177800 h 1346200"/>
                <a:gd name="connsiteX26" fmla="*/ 928186 w 1169486"/>
                <a:gd name="connsiteY26" fmla="*/ 228600 h 1346200"/>
                <a:gd name="connsiteX27" fmla="*/ 928186 w 1169486"/>
                <a:gd name="connsiteY27" fmla="*/ 374650 h 1346200"/>
                <a:gd name="connsiteX28" fmla="*/ 1055186 w 1169486"/>
                <a:gd name="connsiteY28" fmla="*/ 374650 h 1346200"/>
                <a:gd name="connsiteX29" fmla="*/ 1156786 w 1169486"/>
                <a:gd name="connsiteY29" fmla="*/ 361950 h 1346200"/>
                <a:gd name="connsiteX30" fmla="*/ 1169486 w 1169486"/>
                <a:gd name="connsiteY30" fmla="*/ 527050 h 1346200"/>
                <a:gd name="connsiteX31" fmla="*/ 1105986 w 1169486"/>
                <a:gd name="connsiteY31" fmla="*/ 609600 h 1346200"/>
                <a:gd name="connsiteX32" fmla="*/ 1144086 w 1169486"/>
                <a:gd name="connsiteY32" fmla="*/ 685800 h 1346200"/>
                <a:gd name="connsiteX33" fmla="*/ 1042486 w 1169486"/>
                <a:gd name="connsiteY33" fmla="*/ 704850 h 1346200"/>
                <a:gd name="connsiteX34" fmla="*/ 1004386 w 1169486"/>
                <a:gd name="connsiteY34" fmla="*/ 774700 h 1346200"/>
                <a:gd name="connsiteX35" fmla="*/ 1074236 w 1169486"/>
                <a:gd name="connsiteY35" fmla="*/ 869950 h 1346200"/>
                <a:gd name="connsiteX36" fmla="*/ 928186 w 1169486"/>
                <a:gd name="connsiteY36" fmla="*/ 1092200 h 1346200"/>
                <a:gd name="connsiteX37" fmla="*/ 864686 w 1169486"/>
                <a:gd name="connsiteY37" fmla="*/ 1041400 h 1346200"/>
                <a:gd name="connsiteX38" fmla="*/ 699586 w 1169486"/>
                <a:gd name="connsiteY38" fmla="*/ 1155700 h 1346200"/>
                <a:gd name="connsiteX39" fmla="*/ 674186 w 1169486"/>
                <a:gd name="connsiteY39" fmla="*/ 1320800 h 1346200"/>
                <a:gd name="connsiteX40" fmla="*/ 591636 w 1169486"/>
                <a:gd name="connsiteY40" fmla="*/ 1346200 h 1346200"/>
                <a:gd name="connsiteX41" fmla="*/ 540836 w 1169486"/>
                <a:gd name="connsiteY41" fmla="*/ 1346200 h 1346200"/>
                <a:gd name="connsiteX42" fmla="*/ 350336 w 1169486"/>
                <a:gd name="connsiteY42" fmla="*/ 1289050 h 1346200"/>
                <a:gd name="connsiteX43" fmla="*/ 242386 w 1169486"/>
                <a:gd name="connsiteY43" fmla="*/ 1073150 h 1346200"/>
                <a:gd name="connsiteX44" fmla="*/ 312236 w 1169486"/>
                <a:gd name="connsiteY44" fmla="*/ 1003300 h 1346200"/>
                <a:gd name="connsiteX45" fmla="*/ 236036 w 1169486"/>
                <a:gd name="connsiteY45" fmla="*/ 768350 h 1346200"/>
                <a:gd name="connsiteX46" fmla="*/ 83636 w 1169486"/>
                <a:gd name="connsiteY46" fmla="*/ 654050 h 1346200"/>
                <a:gd name="connsiteX0" fmla="*/ 83636 w 1169486"/>
                <a:gd name="connsiteY0" fmla="*/ 654050 h 1346200"/>
                <a:gd name="connsiteX1" fmla="*/ 7436 w 1169486"/>
                <a:gd name="connsiteY1" fmla="*/ 596900 h 1346200"/>
                <a:gd name="connsiteX2" fmla="*/ 83636 w 1169486"/>
                <a:gd name="connsiteY2" fmla="*/ 508000 h 1346200"/>
                <a:gd name="connsiteX3" fmla="*/ 70936 w 1169486"/>
                <a:gd name="connsiteY3" fmla="*/ 469900 h 1346200"/>
                <a:gd name="connsiteX4" fmla="*/ 116283 w 1169486"/>
                <a:gd name="connsiteY4" fmla="*/ 444500 h 1346200"/>
                <a:gd name="connsiteX5" fmla="*/ 57174 w 1169486"/>
                <a:gd name="connsiteY5" fmla="*/ 376019 h 1346200"/>
                <a:gd name="connsiteX6" fmla="*/ 0 w 1169486"/>
                <a:gd name="connsiteY6" fmla="*/ 412042 h 1346200"/>
                <a:gd name="connsiteX7" fmla="*/ 26486 w 1169486"/>
                <a:gd name="connsiteY7" fmla="*/ 342900 h 1346200"/>
                <a:gd name="connsiteX8" fmla="*/ 96336 w 1169486"/>
                <a:gd name="connsiteY8" fmla="*/ 266700 h 1346200"/>
                <a:gd name="connsiteX9" fmla="*/ 89986 w 1169486"/>
                <a:gd name="connsiteY9" fmla="*/ 184150 h 1346200"/>
                <a:gd name="connsiteX10" fmla="*/ 13786 w 1169486"/>
                <a:gd name="connsiteY10" fmla="*/ 158750 h 1346200"/>
                <a:gd name="connsiteX11" fmla="*/ 13786 w 1169486"/>
                <a:gd name="connsiteY11" fmla="*/ 158750 h 1346200"/>
                <a:gd name="connsiteX12" fmla="*/ 13786 w 1169486"/>
                <a:gd name="connsiteY12" fmla="*/ 69850 h 1346200"/>
                <a:gd name="connsiteX13" fmla="*/ 39186 w 1169486"/>
                <a:gd name="connsiteY13" fmla="*/ 63500 h 1346200"/>
                <a:gd name="connsiteX14" fmla="*/ 39186 w 1169486"/>
                <a:gd name="connsiteY14" fmla="*/ 0 h 1346200"/>
                <a:gd name="connsiteX15" fmla="*/ 128086 w 1169486"/>
                <a:gd name="connsiteY15" fmla="*/ 0 h 1346200"/>
                <a:gd name="connsiteX16" fmla="*/ 178886 w 1169486"/>
                <a:gd name="connsiteY16" fmla="*/ 38100 h 1346200"/>
                <a:gd name="connsiteX17" fmla="*/ 242386 w 1169486"/>
                <a:gd name="connsiteY17" fmla="*/ 6350 h 1346200"/>
                <a:gd name="connsiteX18" fmla="*/ 299536 w 1169486"/>
                <a:gd name="connsiteY18" fmla="*/ 107950 h 1346200"/>
                <a:gd name="connsiteX19" fmla="*/ 356686 w 1169486"/>
                <a:gd name="connsiteY19" fmla="*/ 107950 h 1346200"/>
                <a:gd name="connsiteX20" fmla="*/ 426536 w 1169486"/>
                <a:gd name="connsiteY20" fmla="*/ 38100 h 1346200"/>
                <a:gd name="connsiteX21" fmla="*/ 674186 w 1169486"/>
                <a:gd name="connsiteY21" fmla="*/ 146050 h 1346200"/>
                <a:gd name="connsiteX22" fmla="*/ 636086 w 1169486"/>
                <a:gd name="connsiteY22" fmla="*/ 203200 h 1346200"/>
                <a:gd name="connsiteX23" fmla="*/ 667836 w 1169486"/>
                <a:gd name="connsiteY23" fmla="*/ 260350 h 1346200"/>
                <a:gd name="connsiteX24" fmla="*/ 788486 w 1169486"/>
                <a:gd name="connsiteY24" fmla="*/ 234950 h 1346200"/>
                <a:gd name="connsiteX25" fmla="*/ 839286 w 1169486"/>
                <a:gd name="connsiteY25" fmla="*/ 177800 h 1346200"/>
                <a:gd name="connsiteX26" fmla="*/ 928186 w 1169486"/>
                <a:gd name="connsiteY26" fmla="*/ 228600 h 1346200"/>
                <a:gd name="connsiteX27" fmla="*/ 928186 w 1169486"/>
                <a:gd name="connsiteY27" fmla="*/ 374650 h 1346200"/>
                <a:gd name="connsiteX28" fmla="*/ 1055186 w 1169486"/>
                <a:gd name="connsiteY28" fmla="*/ 374650 h 1346200"/>
                <a:gd name="connsiteX29" fmla="*/ 1156786 w 1169486"/>
                <a:gd name="connsiteY29" fmla="*/ 361950 h 1346200"/>
                <a:gd name="connsiteX30" fmla="*/ 1169486 w 1169486"/>
                <a:gd name="connsiteY30" fmla="*/ 527050 h 1346200"/>
                <a:gd name="connsiteX31" fmla="*/ 1105986 w 1169486"/>
                <a:gd name="connsiteY31" fmla="*/ 609600 h 1346200"/>
                <a:gd name="connsiteX32" fmla="*/ 1144086 w 1169486"/>
                <a:gd name="connsiteY32" fmla="*/ 685800 h 1346200"/>
                <a:gd name="connsiteX33" fmla="*/ 1042486 w 1169486"/>
                <a:gd name="connsiteY33" fmla="*/ 704850 h 1346200"/>
                <a:gd name="connsiteX34" fmla="*/ 1004386 w 1169486"/>
                <a:gd name="connsiteY34" fmla="*/ 774700 h 1346200"/>
                <a:gd name="connsiteX35" fmla="*/ 1074236 w 1169486"/>
                <a:gd name="connsiteY35" fmla="*/ 869950 h 1346200"/>
                <a:gd name="connsiteX36" fmla="*/ 928186 w 1169486"/>
                <a:gd name="connsiteY36" fmla="*/ 1092200 h 1346200"/>
                <a:gd name="connsiteX37" fmla="*/ 864686 w 1169486"/>
                <a:gd name="connsiteY37" fmla="*/ 1041400 h 1346200"/>
                <a:gd name="connsiteX38" fmla="*/ 699586 w 1169486"/>
                <a:gd name="connsiteY38" fmla="*/ 1155700 h 1346200"/>
                <a:gd name="connsiteX39" fmla="*/ 674186 w 1169486"/>
                <a:gd name="connsiteY39" fmla="*/ 1320800 h 1346200"/>
                <a:gd name="connsiteX40" fmla="*/ 591636 w 1169486"/>
                <a:gd name="connsiteY40" fmla="*/ 1346200 h 1346200"/>
                <a:gd name="connsiteX41" fmla="*/ 540836 w 1169486"/>
                <a:gd name="connsiteY41" fmla="*/ 1346200 h 1346200"/>
                <a:gd name="connsiteX42" fmla="*/ 350336 w 1169486"/>
                <a:gd name="connsiteY42" fmla="*/ 1289050 h 1346200"/>
                <a:gd name="connsiteX43" fmla="*/ 242386 w 1169486"/>
                <a:gd name="connsiteY43" fmla="*/ 1073150 h 1346200"/>
                <a:gd name="connsiteX44" fmla="*/ 312236 w 1169486"/>
                <a:gd name="connsiteY44" fmla="*/ 1003300 h 1346200"/>
                <a:gd name="connsiteX45" fmla="*/ 236036 w 1169486"/>
                <a:gd name="connsiteY45" fmla="*/ 768350 h 1346200"/>
                <a:gd name="connsiteX46" fmla="*/ 83636 w 1169486"/>
                <a:gd name="connsiteY46" fmla="*/ 654050 h 1346200"/>
                <a:gd name="connsiteX0" fmla="*/ 83636 w 1169486"/>
                <a:gd name="connsiteY0" fmla="*/ 654050 h 1346200"/>
                <a:gd name="connsiteX1" fmla="*/ 7436 w 1169486"/>
                <a:gd name="connsiteY1" fmla="*/ 596900 h 1346200"/>
                <a:gd name="connsiteX2" fmla="*/ 83636 w 1169486"/>
                <a:gd name="connsiteY2" fmla="*/ 508000 h 1346200"/>
                <a:gd name="connsiteX3" fmla="*/ 70936 w 1169486"/>
                <a:gd name="connsiteY3" fmla="*/ 469900 h 1346200"/>
                <a:gd name="connsiteX4" fmla="*/ 116283 w 1169486"/>
                <a:gd name="connsiteY4" fmla="*/ 444500 h 1346200"/>
                <a:gd name="connsiteX5" fmla="*/ 57174 w 1169486"/>
                <a:gd name="connsiteY5" fmla="*/ 376019 h 1346200"/>
                <a:gd name="connsiteX6" fmla="*/ 0 w 1169486"/>
                <a:gd name="connsiteY6" fmla="*/ 412042 h 1346200"/>
                <a:gd name="connsiteX7" fmla="*/ 26486 w 1169486"/>
                <a:gd name="connsiteY7" fmla="*/ 342900 h 1346200"/>
                <a:gd name="connsiteX8" fmla="*/ 96336 w 1169486"/>
                <a:gd name="connsiteY8" fmla="*/ 266700 h 1346200"/>
                <a:gd name="connsiteX9" fmla="*/ 89986 w 1169486"/>
                <a:gd name="connsiteY9" fmla="*/ 184150 h 1346200"/>
                <a:gd name="connsiteX10" fmla="*/ 13786 w 1169486"/>
                <a:gd name="connsiteY10" fmla="*/ 158750 h 1346200"/>
                <a:gd name="connsiteX11" fmla="*/ 13786 w 1169486"/>
                <a:gd name="connsiteY11" fmla="*/ 158750 h 1346200"/>
                <a:gd name="connsiteX12" fmla="*/ 13786 w 1169486"/>
                <a:gd name="connsiteY12" fmla="*/ 69850 h 1346200"/>
                <a:gd name="connsiteX13" fmla="*/ 39186 w 1169486"/>
                <a:gd name="connsiteY13" fmla="*/ 63500 h 1346200"/>
                <a:gd name="connsiteX14" fmla="*/ 39186 w 1169486"/>
                <a:gd name="connsiteY14" fmla="*/ 0 h 1346200"/>
                <a:gd name="connsiteX15" fmla="*/ 128086 w 1169486"/>
                <a:gd name="connsiteY15" fmla="*/ 0 h 1346200"/>
                <a:gd name="connsiteX16" fmla="*/ 178886 w 1169486"/>
                <a:gd name="connsiteY16" fmla="*/ 38100 h 1346200"/>
                <a:gd name="connsiteX17" fmla="*/ 242386 w 1169486"/>
                <a:gd name="connsiteY17" fmla="*/ 6350 h 1346200"/>
                <a:gd name="connsiteX18" fmla="*/ 299536 w 1169486"/>
                <a:gd name="connsiteY18" fmla="*/ 107950 h 1346200"/>
                <a:gd name="connsiteX19" fmla="*/ 356686 w 1169486"/>
                <a:gd name="connsiteY19" fmla="*/ 107950 h 1346200"/>
                <a:gd name="connsiteX20" fmla="*/ 426536 w 1169486"/>
                <a:gd name="connsiteY20" fmla="*/ 38100 h 1346200"/>
                <a:gd name="connsiteX21" fmla="*/ 674186 w 1169486"/>
                <a:gd name="connsiteY21" fmla="*/ 146050 h 1346200"/>
                <a:gd name="connsiteX22" fmla="*/ 636086 w 1169486"/>
                <a:gd name="connsiteY22" fmla="*/ 203200 h 1346200"/>
                <a:gd name="connsiteX23" fmla="*/ 667836 w 1169486"/>
                <a:gd name="connsiteY23" fmla="*/ 260350 h 1346200"/>
                <a:gd name="connsiteX24" fmla="*/ 788486 w 1169486"/>
                <a:gd name="connsiteY24" fmla="*/ 234950 h 1346200"/>
                <a:gd name="connsiteX25" fmla="*/ 839286 w 1169486"/>
                <a:gd name="connsiteY25" fmla="*/ 177800 h 1346200"/>
                <a:gd name="connsiteX26" fmla="*/ 928186 w 1169486"/>
                <a:gd name="connsiteY26" fmla="*/ 228600 h 1346200"/>
                <a:gd name="connsiteX27" fmla="*/ 928186 w 1169486"/>
                <a:gd name="connsiteY27" fmla="*/ 374650 h 1346200"/>
                <a:gd name="connsiteX28" fmla="*/ 1055186 w 1169486"/>
                <a:gd name="connsiteY28" fmla="*/ 374650 h 1346200"/>
                <a:gd name="connsiteX29" fmla="*/ 1156786 w 1169486"/>
                <a:gd name="connsiteY29" fmla="*/ 361950 h 1346200"/>
                <a:gd name="connsiteX30" fmla="*/ 1169486 w 1169486"/>
                <a:gd name="connsiteY30" fmla="*/ 527050 h 1346200"/>
                <a:gd name="connsiteX31" fmla="*/ 1105986 w 1169486"/>
                <a:gd name="connsiteY31" fmla="*/ 609600 h 1346200"/>
                <a:gd name="connsiteX32" fmla="*/ 1144086 w 1169486"/>
                <a:gd name="connsiteY32" fmla="*/ 685800 h 1346200"/>
                <a:gd name="connsiteX33" fmla="*/ 1042486 w 1169486"/>
                <a:gd name="connsiteY33" fmla="*/ 704850 h 1346200"/>
                <a:gd name="connsiteX34" fmla="*/ 1004386 w 1169486"/>
                <a:gd name="connsiteY34" fmla="*/ 774700 h 1346200"/>
                <a:gd name="connsiteX35" fmla="*/ 1074236 w 1169486"/>
                <a:gd name="connsiteY35" fmla="*/ 869950 h 1346200"/>
                <a:gd name="connsiteX36" fmla="*/ 928186 w 1169486"/>
                <a:gd name="connsiteY36" fmla="*/ 1092200 h 1346200"/>
                <a:gd name="connsiteX37" fmla="*/ 864686 w 1169486"/>
                <a:gd name="connsiteY37" fmla="*/ 1041400 h 1346200"/>
                <a:gd name="connsiteX38" fmla="*/ 699586 w 1169486"/>
                <a:gd name="connsiteY38" fmla="*/ 1155700 h 1346200"/>
                <a:gd name="connsiteX39" fmla="*/ 674186 w 1169486"/>
                <a:gd name="connsiteY39" fmla="*/ 1320800 h 1346200"/>
                <a:gd name="connsiteX40" fmla="*/ 591636 w 1169486"/>
                <a:gd name="connsiteY40" fmla="*/ 1346200 h 1346200"/>
                <a:gd name="connsiteX41" fmla="*/ 540836 w 1169486"/>
                <a:gd name="connsiteY41" fmla="*/ 1346200 h 1346200"/>
                <a:gd name="connsiteX42" fmla="*/ 350336 w 1169486"/>
                <a:gd name="connsiteY42" fmla="*/ 1289050 h 1346200"/>
                <a:gd name="connsiteX43" fmla="*/ 242386 w 1169486"/>
                <a:gd name="connsiteY43" fmla="*/ 1073150 h 1346200"/>
                <a:gd name="connsiteX44" fmla="*/ 312236 w 1169486"/>
                <a:gd name="connsiteY44" fmla="*/ 1003300 h 1346200"/>
                <a:gd name="connsiteX45" fmla="*/ 229237 w 1169486"/>
                <a:gd name="connsiteY45" fmla="*/ 768350 h 1346200"/>
                <a:gd name="connsiteX46" fmla="*/ 83636 w 1169486"/>
                <a:gd name="connsiteY46" fmla="*/ 654050 h 1346200"/>
                <a:gd name="connsiteX0" fmla="*/ 83636 w 1169486"/>
                <a:gd name="connsiteY0" fmla="*/ 654050 h 1356398"/>
                <a:gd name="connsiteX1" fmla="*/ 7436 w 1169486"/>
                <a:gd name="connsiteY1" fmla="*/ 596900 h 1356398"/>
                <a:gd name="connsiteX2" fmla="*/ 83636 w 1169486"/>
                <a:gd name="connsiteY2" fmla="*/ 508000 h 1356398"/>
                <a:gd name="connsiteX3" fmla="*/ 70936 w 1169486"/>
                <a:gd name="connsiteY3" fmla="*/ 469900 h 1356398"/>
                <a:gd name="connsiteX4" fmla="*/ 116283 w 1169486"/>
                <a:gd name="connsiteY4" fmla="*/ 444500 h 1356398"/>
                <a:gd name="connsiteX5" fmla="*/ 57174 w 1169486"/>
                <a:gd name="connsiteY5" fmla="*/ 376019 h 1356398"/>
                <a:gd name="connsiteX6" fmla="*/ 0 w 1169486"/>
                <a:gd name="connsiteY6" fmla="*/ 412042 h 1356398"/>
                <a:gd name="connsiteX7" fmla="*/ 26486 w 1169486"/>
                <a:gd name="connsiteY7" fmla="*/ 342900 h 1356398"/>
                <a:gd name="connsiteX8" fmla="*/ 96336 w 1169486"/>
                <a:gd name="connsiteY8" fmla="*/ 266700 h 1356398"/>
                <a:gd name="connsiteX9" fmla="*/ 89986 w 1169486"/>
                <a:gd name="connsiteY9" fmla="*/ 184150 h 1356398"/>
                <a:gd name="connsiteX10" fmla="*/ 13786 w 1169486"/>
                <a:gd name="connsiteY10" fmla="*/ 158750 h 1356398"/>
                <a:gd name="connsiteX11" fmla="*/ 13786 w 1169486"/>
                <a:gd name="connsiteY11" fmla="*/ 158750 h 1356398"/>
                <a:gd name="connsiteX12" fmla="*/ 13786 w 1169486"/>
                <a:gd name="connsiteY12" fmla="*/ 69850 h 1356398"/>
                <a:gd name="connsiteX13" fmla="*/ 39186 w 1169486"/>
                <a:gd name="connsiteY13" fmla="*/ 63500 h 1356398"/>
                <a:gd name="connsiteX14" fmla="*/ 39186 w 1169486"/>
                <a:gd name="connsiteY14" fmla="*/ 0 h 1356398"/>
                <a:gd name="connsiteX15" fmla="*/ 128086 w 1169486"/>
                <a:gd name="connsiteY15" fmla="*/ 0 h 1356398"/>
                <a:gd name="connsiteX16" fmla="*/ 178886 w 1169486"/>
                <a:gd name="connsiteY16" fmla="*/ 38100 h 1356398"/>
                <a:gd name="connsiteX17" fmla="*/ 242386 w 1169486"/>
                <a:gd name="connsiteY17" fmla="*/ 6350 h 1356398"/>
                <a:gd name="connsiteX18" fmla="*/ 299536 w 1169486"/>
                <a:gd name="connsiteY18" fmla="*/ 107950 h 1356398"/>
                <a:gd name="connsiteX19" fmla="*/ 356686 w 1169486"/>
                <a:gd name="connsiteY19" fmla="*/ 107950 h 1356398"/>
                <a:gd name="connsiteX20" fmla="*/ 426536 w 1169486"/>
                <a:gd name="connsiteY20" fmla="*/ 38100 h 1356398"/>
                <a:gd name="connsiteX21" fmla="*/ 674186 w 1169486"/>
                <a:gd name="connsiteY21" fmla="*/ 146050 h 1356398"/>
                <a:gd name="connsiteX22" fmla="*/ 636086 w 1169486"/>
                <a:gd name="connsiteY22" fmla="*/ 203200 h 1356398"/>
                <a:gd name="connsiteX23" fmla="*/ 667836 w 1169486"/>
                <a:gd name="connsiteY23" fmla="*/ 260350 h 1356398"/>
                <a:gd name="connsiteX24" fmla="*/ 788486 w 1169486"/>
                <a:gd name="connsiteY24" fmla="*/ 234950 h 1356398"/>
                <a:gd name="connsiteX25" fmla="*/ 839286 w 1169486"/>
                <a:gd name="connsiteY25" fmla="*/ 177800 h 1356398"/>
                <a:gd name="connsiteX26" fmla="*/ 928186 w 1169486"/>
                <a:gd name="connsiteY26" fmla="*/ 228600 h 1356398"/>
                <a:gd name="connsiteX27" fmla="*/ 928186 w 1169486"/>
                <a:gd name="connsiteY27" fmla="*/ 374650 h 1356398"/>
                <a:gd name="connsiteX28" fmla="*/ 1055186 w 1169486"/>
                <a:gd name="connsiteY28" fmla="*/ 374650 h 1356398"/>
                <a:gd name="connsiteX29" fmla="*/ 1156786 w 1169486"/>
                <a:gd name="connsiteY29" fmla="*/ 361950 h 1356398"/>
                <a:gd name="connsiteX30" fmla="*/ 1169486 w 1169486"/>
                <a:gd name="connsiteY30" fmla="*/ 527050 h 1356398"/>
                <a:gd name="connsiteX31" fmla="*/ 1105986 w 1169486"/>
                <a:gd name="connsiteY31" fmla="*/ 609600 h 1356398"/>
                <a:gd name="connsiteX32" fmla="*/ 1144086 w 1169486"/>
                <a:gd name="connsiteY32" fmla="*/ 685800 h 1356398"/>
                <a:gd name="connsiteX33" fmla="*/ 1042486 w 1169486"/>
                <a:gd name="connsiteY33" fmla="*/ 704850 h 1356398"/>
                <a:gd name="connsiteX34" fmla="*/ 1004386 w 1169486"/>
                <a:gd name="connsiteY34" fmla="*/ 774700 h 1356398"/>
                <a:gd name="connsiteX35" fmla="*/ 1074236 w 1169486"/>
                <a:gd name="connsiteY35" fmla="*/ 869950 h 1356398"/>
                <a:gd name="connsiteX36" fmla="*/ 928186 w 1169486"/>
                <a:gd name="connsiteY36" fmla="*/ 1092200 h 1356398"/>
                <a:gd name="connsiteX37" fmla="*/ 864686 w 1169486"/>
                <a:gd name="connsiteY37" fmla="*/ 1041400 h 1356398"/>
                <a:gd name="connsiteX38" fmla="*/ 699586 w 1169486"/>
                <a:gd name="connsiteY38" fmla="*/ 1155700 h 1356398"/>
                <a:gd name="connsiteX39" fmla="*/ 674186 w 1169486"/>
                <a:gd name="connsiteY39" fmla="*/ 1320800 h 1356398"/>
                <a:gd name="connsiteX40" fmla="*/ 591636 w 1169486"/>
                <a:gd name="connsiteY40" fmla="*/ 1346200 h 1356398"/>
                <a:gd name="connsiteX41" fmla="*/ 544235 w 1169486"/>
                <a:gd name="connsiteY41" fmla="*/ 1356398 h 1356398"/>
                <a:gd name="connsiteX42" fmla="*/ 350336 w 1169486"/>
                <a:gd name="connsiteY42" fmla="*/ 1289050 h 1356398"/>
                <a:gd name="connsiteX43" fmla="*/ 242386 w 1169486"/>
                <a:gd name="connsiteY43" fmla="*/ 1073150 h 1356398"/>
                <a:gd name="connsiteX44" fmla="*/ 312236 w 1169486"/>
                <a:gd name="connsiteY44" fmla="*/ 1003300 h 1356398"/>
                <a:gd name="connsiteX45" fmla="*/ 229237 w 1169486"/>
                <a:gd name="connsiteY45" fmla="*/ 768350 h 1356398"/>
                <a:gd name="connsiteX46" fmla="*/ 83636 w 1169486"/>
                <a:gd name="connsiteY46" fmla="*/ 654050 h 1356398"/>
                <a:gd name="connsiteX0" fmla="*/ 83636 w 1169486"/>
                <a:gd name="connsiteY0" fmla="*/ 654050 h 1356398"/>
                <a:gd name="connsiteX1" fmla="*/ 7436 w 1169486"/>
                <a:gd name="connsiteY1" fmla="*/ 596900 h 1356398"/>
                <a:gd name="connsiteX2" fmla="*/ 83636 w 1169486"/>
                <a:gd name="connsiteY2" fmla="*/ 508000 h 1356398"/>
                <a:gd name="connsiteX3" fmla="*/ 70936 w 1169486"/>
                <a:gd name="connsiteY3" fmla="*/ 469900 h 1356398"/>
                <a:gd name="connsiteX4" fmla="*/ 116283 w 1169486"/>
                <a:gd name="connsiteY4" fmla="*/ 444500 h 1356398"/>
                <a:gd name="connsiteX5" fmla="*/ 57174 w 1169486"/>
                <a:gd name="connsiteY5" fmla="*/ 376019 h 1356398"/>
                <a:gd name="connsiteX6" fmla="*/ 0 w 1169486"/>
                <a:gd name="connsiteY6" fmla="*/ 412042 h 1356398"/>
                <a:gd name="connsiteX7" fmla="*/ 26486 w 1169486"/>
                <a:gd name="connsiteY7" fmla="*/ 342900 h 1356398"/>
                <a:gd name="connsiteX8" fmla="*/ 96336 w 1169486"/>
                <a:gd name="connsiteY8" fmla="*/ 266700 h 1356398"/>
                <a:gd name="connsiteX9" fmla="*/ 89986 w 1169486"/>
                <a:gd name="connsiteY9" fmla="*/ 184150 h 1356398"/>
                <a:gd name="connsiteX10" fmla="*/ 13786 w 1169486"/>
                <a:gd name="connsiteY10" fmla="*/ 158750 h 1356398"/>
                <a:gd name="connsiteX11" fmla="*/ 13786 w 1169486"/>
                <a:gd name="connsiteY11" fmla="*/ 158750 h 1356398"/>
                <a:gd name="connsiteX12" fmla="*/ 13786 w 1169486"/>
                <a:gd name="connsiteY12" fmla="*/ 69850 h 1356398"/>
                <a:gd name="connsiteX13" fmla="*/ 39186 w 1169486"/>
                <a:gd name="connsiteY13" fmla="*/ 63500 h 1356398"/>
                <a:gd name="connsiteX14" fmla="*/ 39186 w 1169486"/>
                <a:gd name="connsiteY14" fmla="*/ 0 h 1356398"/>
                <a:gd name="connsiteX15" fmla="*/ 128086 w 1169486"/>
                <a:gd name="connsiteY15" fmla="*/ 0 h 1356398"/>
                <a:gd name="connsiteX16" fmla="*/ 178886 w 1169486"/>
                <a:gd name="connsiteY16" fmla="*/ 38100 h 1356398"/>
                <a:gd name="connsiteX17" fmla="*/ 242386 w 1169486"/>
                <a:gd name="connsiteY17" fmla="*/ 6350 h 1356398"/>
                <a:gd name="connsiteX18" fmla="*/ 299536 w 1169486"/>
                <a:gd name="connsiteY18" fmla="*/ 107950 h 1356398"/>
                <a:gd name="connsiteX19" fmla="*/ 356686 w 1169486"/>
                <a:gd name="connsiteY19" fmla="*/ 107950 h 1356398"/>
                <a:gd name="connsiteX20" fmla="*/ 426536 w 1169486"/>
                <a:gd name="connsiteY20" fmla="*/ 38100 h 1356398"/>
                <a:gd name="connsiteX21" fmla="*/ 674186 w 1169486"/>
                <a:gd name="connsiteY21" fmla="*/ 146050 h 1356398"/>
                <a:gd name="connsiteX22" fmla="*/ 636086 w 1169486"/>
                <a:gd name="connsiteY22" fmla="*/ 203200 h 1356398"/>
                <a:gd name="connsiteX23" fmla="*/ 667836 w 1169486"/>
                <a:gd name="connsiteY23" fmla="*/ 260350 h 1356398"/>
                <a:gd name="connsiteX24" fmla="*/ 788486 w 1169486"/>
                <a:gd name="connsiteY24" fmla="*/ 234950 h 1356398"/>
                <a:gd name="connsiteX25" fmla="*/ 839286 w 1169486"/>
                <a:gd name="connsiteY25" fmla="*/ 177800 h 1356398"/>
                <a:gd name="connsiteX26" fmla="*/ 928186 w 1169486"/>
                <a:gd name="connsiteY26" fmla="*/ 228600 h 1356398"/>
                <a:gd name="connsiteX27" fmla="*/ 928186 w 1169486"/>
                <a:gd name="connsiteY27" fmla="*/ 374650 h 1356398"/>
                <a:gd name="connsiteX28" fmla="*/ 1055186 w 1169486"/>
                <a:gd name="connsiteY28" fmla="*/ 374650 h 1356398"/>
                <a:gd name="connsiteX29" fmla="*/ 1156786 w 1169486"/>
                <a:gd name="connsiteY29" fmla="*/ 361950 h 1356398"/>
                <a:gd name="connsiteX30" fmla="*/ 1169486 w 1169486"/>
                <a:gd name="connsiteY30" fmla="*/ 527050 h 1356398"/>
                <a:gd name="connsiteX31" fmla="*/ 1105986 w 1169486"/>
                <a:gd name="connsiteY31" fmla="*/ 609600 h 1356398"/>
                <a:gd name="connsiteX32" fmla="*/ 1144086 w 1169486"/>
                <a:gd name="connsiteY32" fmla="*/ 685800 h 1356398"/>
                <a:gd name="connsiteX33" fmla="*/ 1042486 w 1169486"/>
                <a:gd name="connsiteY33" fmla="*/ 704850 h 1356398"/>
                <a:gd name="connsiteX34" fmla="*/ 1004386 w 1169486"/>
                <a:gd name="connsiteY34" fmla="*/ 774700 h 1356398"/>
                <a:gd name="connsiteX35" fmla="*/ 1074236 w 1169486"/>
                <a:gd name="connsiteY35" fmla="*/ 869950 h 1356398"/>
                <a:gd name="connsiteX36" fmla="*/ 941783 w 1169486"/>
                <a:gd name="connsiteY36" fmla="*/ 1075203 h 1356398"/>
                <a:gd name="connsiteX37" fmla="*/ 864686 w 1169486"/>
                <a:gd name="connsiteY37" fmla="*/ 1041400 h 1356398"/>
                <a:gd name="connsiteX38" fmla="*/ 699586 w 1169486"/>
                <a:gd name="connsiteY38" fmla="*/ 1155700 h 1356398"/>
                <a:gd name="connsiteX39" fmla="*/ 674186 w 1169486"/>
                <a:gd name="connsiteY39" fmla="*/ 1320800 h 1356398"/>
                <a:gd name="connsiteX40" fmla="*/ 591636 w 1169486"/>
                <a:gd name="connsiteY40" fmla="*/ 1346200 h 1356398"/>
                <a:gd name="connsiteX41" fmla="*/ 544235 w 1169486"/>
                <a:gd name="connsiteY41" fmla="*/ 1356398 h 1356398"/>
                <a:gd name="connsiteX42" fmla="*/ 350336 w 1169486"/>
                <a:gd name="connsiteY42" fmla="*/ 1289050 h 1356398"/>
                <a:gd name="connsiteX43" fmla="*/ 242386 w 1169486"/>
                <a:gd name="connsiteY43" fmla="*/ 1073150 h 1356398"/>
                <a:gd name="connsiteX44" fmla="*/ 312236 w 1169486"/>
                <a:gd name="connsiteY44" fmla="*/ 1003300 h 1356398"/>
                <a:gd name="connsiteX45" fmla="*/ 229237 w 1169486"/>
                <a:gd name="connsiteY45" fmla="*/ 768350 h 1356398"/>
                <a:gd name="connsiteX46" fmla="*/ 83636 w 1169486"/>
                <a:gd name="connsiteY46" fmla="*/ 654050 h 1356398"/>
                <a:gd name="connsiteX0" fmla="*/ 83636 w 1169486"/>
                <a:gd name="connsiteY0" fmla="*/ 654050 h 1356398"/>
                <a:gd name="connsiteX1" fmla="*/ 7436 w 1169486"/>
                <a:gd name="connsiteY1" fmla="*/ 596900 h 1356398"/>
                <a:gd name="connsiteX2" fmla="*/ 83636 w 1169486"/>
                <a:gd name="connsiteY2" fmla="*/ 508000 h 1356398"/>
                <a:gd name="connsiteX3" fmla="*/ 70936 w 1169486"/>
                <a:gd name="connsiteY3" fmla="*/ 469900 h 1356398"/>
                <a:gd name="connsiteX4" fmla="*/ 116283 w 1169486"/>
                <a:gd name="connsiteY4" fmla="*/ 444500 h 1356398"/>
                <a:gd name="connsiteX5" fmla="*/ 57174 w 1169486"/>
                <a:gd name="connsiteY5" fmla="*/ 376019 h 1356398"/>
                <a:gd name="connsiteX6" fmla="*/ 0 w 1169486"/>
                <a:gd name="connsiteY6" fmla="*/ 412042 h 1356398"/>
                <a:gd name="connsiteX7" fmla="*/ 26486 w 1169486"/>
                <a:gd name="connsiteY7" fmla="*/ 342900 h 1356398"/>
                <a:gd name="connsiteX8" fmla="*/ 96336 w 1169486"/>
                <a:gd name="connsiteY8" fmla="*/ 266700 h 1356398"/>
                <a:gd name="connsiteX9" fmla="*/ 89986 w 1169486"/>
                <a:gd name="connsiteY9" fmla="*/ 184150 h 1356398"/>
                <a:gd name="connsiteX10" fmla="*/ 13786 w 1169486"/>
                <a:gd name="connsiteY10" fmla="*/ 158750 h 1356398"/>
                <a:gd name="connsiteX11" fmla="*/ 13786 w 1169486"/>
                <a:gd name="connsiteY11" fmla="*/ 158750 h 1356398"/>
                <a:gd name="connsiteX12" fmla="*/ 13786 w 1169486"/>
                <a:gd name="connsiteY12" fmla="*/ 69850 h 1356398"/>
                <a:gd name="connsiteX13" fmla="*/ 39186 w 1169486"/>
                <a:gd name="connsiteY13" fmla="*/ 63500 h 1356398"/>
                <a:gd name="connsiteX14" fmla="*/ 39186 w 1169486"/>
                <a:gd name="connsiteY14" fmla="*/ 0 h 1356398"/>
                <a:gd name="connsiteX15" fmla="*/ 128086 w 1169486"/>
                <a:gd name="connsiteY15" fmla="*/ 0 h 1356398"/>
                <a:gd name="connsiteX16" fmla="*/ 178886 w 1169486"/>
                <a:gd name="connsiteY16" fmla="*/ 38100 h 1356398"/>
                <a:gd name="connsiteX17" fmla="*/ 242386 w 1169486"/>
                <a:gd name="connsiteY17" fmla="*/ 6350 h 1356398"/>
                <a:gd name="connsiteX18" fmla="*/ 299536 w 1169486"/>
                <a:gd name="connsiteY18" fmla="*/ 107950 h 1356398"/>
                <a:gd name="connsiteX19" fmla="*/ 356686 w 1169486"/>
                <a:gd name="connsiteY19" fmla="*/ 107950 h 1356398"/>
                <a:gd name="connsiteX20" fmla="*/ 426536 w 1169486"/>
                <a:gd name="connsiteY20" fmla="*/ 38100 h 1356398"/>
                <a:gd name="connsiteX21" fmla="*/ 674186 w 1169486"/>
                <a:gd name="connsiteY21" fmla="*/ 146050 h 1356398"/>
                <a:gd name="connsiteX22" fmla="*/ 636086 w 1169486"/>
                <a:gd name="connsiteY22" fmla="*/ 203200 h 1356398"/>
                <a:gd name="connsiteX23" fmla="*/ 667836 w 1169486"/>
                <a:gd name="connsiteY23" fmla="*/ 260350 h 1356398"/>
                <a:gd name="connsiteX24" fmla="*/ 788486 w 1169486"/>
                <a:gd name="connsiteY24" fmla="*/ 234950 h 1356398"/>
                <a:gd name="connsiteX25" fmla="*/ 839286 w 1169486"/>
                <a:gd name="connsiteY25" fmla="*/ 177800 h 1356398"/>
                <a:gd name="connsiteX26" fmla="*/ 928186 w 1169486"/>
                <a:gd name="connsiteY26" fmla="*/ 228600 h 1356398"/>
                <a:gd name="connsiteX27" fmla="*/ 928186 w 1169486"/>
                <a:gd name="connsiteY27" fmla="*/ 374650 h 1356398"/>
                <a:gd name="connsiteX28" fmla="*/ 1055186 w 1169486"/>
                <a:gd name="connsiteY28" fmla="*/ 374650 h 1356398"/>
                <a:gd name="connsiteX29" fmla="*/ 1156786 w 1169486"/>
                <a:gd name="connsiteY29" fmla="*/ 361950 h 1356398"/>
                <a:gd name="connsiteX30" fmla="*/ 1169486 w 1169486"/>
                <a:gd name="connsiteY30" fmla="*/ 527050 h 1356398"/>
                <a:gd name="connsiteX31" fmla="*/ 1105986 w 1169486"/>
                <a:gd name="connsiteY31" fmla="*/ 609600 h 1356398"/>
                <a:gd name="connsiteX32" fmla="*/ 1144086 w 1169486"/>
                <a:gd name="connsiteY32" fmla="*/ 685800 h 1356398"/>
                <a:gd name="connsiteX33" fmla="*/ 1042486 w 1169486"/>
                <a:gd name="connsiteY33" fmla="*/ 704850 h 1356398"/>
                <a:gd name="connsiteX34" fmla="*/ 1004386 w 1169486"/>
                <a:gd name="connsiteY34" fmla="*/ 774700 h 1356398"/>
                <a:gd name="connsiteX35" fmla="*/ 1064038 w 1169486"/>
                <a:gd name="connsiteY35" fmla="*/ 846155 h 1356398"/>
                <a:gd name="connsiteX36" fmla="*/ 941783 w 1169486"/>
                <a:gd name="connsiteY36" fmla="*/ 1075203 h 1356398"/>
                <a:gd name="connsiteX37" fmla="*/ 864686 w 1169486"/>
                <a:gd name="connsiteY37" fmla="*/ 1041400 h 1356398"/>
                <a:gd name="connsiteX38" fmla="*/ 699586 w 1169486"/>
                <a:gd name="connsiteY38" fmla="*/ 1155700 h 1356398"/>
                <a:gd name="connsiteX39" fmla="*/ 674186 w 1169486"/>
                <a:gd name="connsiteY39" fmla="*/ 1320800 h 1356398"/>
                <a:gd name="connsiteX40" fmla="*/ 591636 w 1169486"/>
                <a:gd name="connsiteY40" fmla="*/ 1346200 h 1356398"/>
                <a:gd name="connsiteX41" fmla="*/ 544235 w 1169486"/>
                <a:gd name="connsiteY41" fmla="*/ 1356398 h 1356398"/>
                <a:gd name="connsiteX42" fmla="*/ 350336 w 1169486"/>
                <a:gd name="connsiteY42" fmla="*/ 1289050 h 1356398"/>
                <a:gd name="connsiteX43" fmla="*/ 242386 w 1169486"/>
                <a:gd name="connsiteY43" fmla="*/ 1073150 h 1356398"/>
                <a:gd name="connsiteX44" fmla="*/ 312236 w 1169486"/>
                <a:gd name="connsiteY44" fmla="*/ 1003300 h 1356398"/>
                <a:gd name="connsiteX45" fmla="*/ 229237 w 1169486"/>
                <a:gd name="connsiteY45" fmla="*/ 768350 h 1356398"/>
                <a:gd name="connsiteX46" fmla="*/ 83636 w 1169486"/>
                <a:gd name="connsiteY46" fmla="*/ 654050 h 1356398"/>
                <a:gd name="connsiteX0" fmla="*/ 83636 w 1169486"/>
                <a:gd name="connsiteY0" fmla="*/ 654050 h 1356398"/>
                <a:gd name="connsiteX1" fmla="*/ 7436 w 1169486"/>
                <a:gd name="connsiteY1" fmla="*/ 596900 h 1356398"/>
                <a:gd name="connsiteX2" fmla="*/ 83636 w 1169486"/>
                <a:gd name="connsiteY2" fmla="*/ 508000 h 1356398"/>
                <a:gd name="connsiteX3" fmla="*/ 70936 w 1169486"/>
                <a:gd name="connsiteY3" fmla="*/ 469900 h 1356398"/>
                <a:gd name="connsiteX4" fmla="*/ 116283 w 1169486"/>
                <a:gd name="connsiteY4" fmla="*/ 444500 h 1356398"/>
                <a:gd name="connsiteX5" fmla="*/ 57174 w 1169486"/>
                <a:gd name="connsiteY5" fmla="*/ 376019 h 1356398"/>
                <a:gd name="connsiteX6" fmla="*/ 0 w 1169486"/>
                <a:gd name="connsiteY6" fmla="*/ 412042 h 1356398"/>
                <a:gd name="connsiteX7" fmla="*/ 26486 w 1169486"/>
                <a:gd name="connsiteY7" fmla="*/ 342900 h 1356398"/>
                <a:gd name="connsiteX8" fmla="*/ 96336 w 1169486"/>
                <a:gd name="connsiteY8" fmla="*/ 266700 h 1356398"/>
                <a:gd name="connsiteX9" fmla="*/ 89986 w 1169486"/>
                <a:gd name="connsiteY9" fmla="*/ 184150 h 1356398"/>
                <a:gd name="connsiteX10" fmla="*/ 13786 w 1169486"/>
                <a:gd name="connsiteY10" fmla="*/ 158750 h 1356398"/>
                <a:gd name="connsiteX11" fmla="*/ 13786 w 1169486"/>
                <a:gd name="connsiteY11" fmla="*/ 158750 h 1356398"/>
                <a:gd name="connsiteX12" fmla="*/ 13786 w 1169486"/>
                <a:gd name="connsiteY12" fmla="*/ 69850 h 1356398"/>
                <a:gd name="connsiteX13" fmla="*/ 39186 w 1169486"/>
                <a:gd name="connsiteY13" fmla="*/ 63500 h 1356398"/>
                <a:gd name="connsiteX14" fmla="*/ 39186 w 1169486"/>
                <a:gd name="connsiteY14" fmla="*/ 0 h 1356398"/>
                <a:gd name="connsiteX15" fmla="*/ 128086 w 1169486"/>
                <a:gd name="connsiteY15" fmla="*/ 0 h 1356398"/>
                <a:gd name="connsiteX16" fmla="*/ 178886 w 1169486"/>
                <a:gd name="connsiteY16" fmla="*/ 38100 h 1356398"/>
                <a:gd name="connsiteX17" fmla="*/ 242386 w 1169486"/>
                <a:gd name="connsiteY17" fmla="*/ 6350 h 1356398"/>
                <a:gd name="connsiteX18" fmla="*/ 299536 w 1169486"/>
                <a:gd name="connsiteY18" fmla="*/ 107950 h 1356398"/>
                <a:gd name="connsiteX19" fmla="*/ 356686 w 1169486"/>
                <a:gd name="connsiteY19" fmla="*/ 107950 h 1356398"/>
                <a:gd name="connsiteX20" fmla="*/ 426536 w 1169486"/>
                <a:gd name="connsiteY20" fmla="*/ 38100 h 1356398"/>
                <a:gd name="connsiteX21" fmla="*/ 674186 w 1169486"/>
                <a:gd name="connsiteY21" fmla="*/ 146050 h 1356398"/>
                <a:gd name="connsiteX22" fmla="*/ 636086 w 1169486"/>
                <a:gd name="connsiteY22" fmla="*/ 203200 h 1356398"/>
                <a:gd name="connsiteX23" fmla="*/ 667836 w 1169486"/>
                <a:gd name="connsiteY23" fmla="*/ 260350 h 1356398"/>
                <a:gd name="connsiteX24" fmla="*/ 788486 w 1169486"/>
                <a:gd name="connsiteY24" fmla="*/ 234950 h 1356398"/>
                <a:gd name="connsiteX25" fmla="*/ 839286 w 1169486"/>
                <a:gd name="connsiteY25" fmla="*/ 177800 h 1356398"/>
                <a:gd name="connsiteX26" fmla="*/ 928186 w 1169486"/>
                <a:gd name="connsiteY26" fmla="*/ 228600 h 1356398"/>
                <a:gd name="connsiteX27" fmla="*/ 928186 w 1169486"/>
                <a:gd name="connsiteY27" fmla="*/ 374650 h 1356398"/>
                <a:gd name="connsiteX28" fmla="*/ 1055186 w 1169486"/>
                <a:gd name="connsiteY28" fmla="*/ 374650 h 1356398"/>
                <a:gd name="connsiteX29" fmla="*/ 1156786 w 1169486"/>
                <a:gd name="connsiteY29" fmla="*/ 361950 h 1356398"/>
                <a:gd name="connsiteX30" fmla="*/ 1169486 w 1169486"/>
                <a:gd name="connsiteY30" fmla="*/ 527050 h 1356398"/>
                <a:gd name="connsiteX31" fmla="*/ 1105986 w 1169486"/>
                <a:gd name="connsiteY31" fmla="*/ 609600 h 1356398"/>
                <a:gd name="connsiteX32" fmla="*/ 1147486 w 1169486"/>
                <a:gd name="connsiteY32" fmla="*/ 709595 h 1356398"/>
                <a:gd name="connsiteX33" fmla="*/ 1042486 w 1169486"/>
                <a:gd name="connsiteY33" fmla="*/ 704850 h 1356398"/>
                <a:gd name="connsiteX34" fmla="*/ 1004386 w 1169486"/>
                <a:gd name="connsiteY34" fmla="*/ 774700 h 1356398"/>
                <a:gd name="connsiteX35" fmla="*/ 1064038 w 1169486"/>
                <a:gd name="connsiteY35" fmla="*/ 846155 h 1356398"/>
                <a:gd name="connsiteX36" fmla="*/ 941783 w 1169486"/>
                <a:gd name="connsiteY36" fmla="*/ 1075203 h 1356398"/>
                <a:gd name="connsiteX37" fmla="*/ 864686 w 1169486"/>
                <a:gd name="connsiteY37" fmla="*/ 1041400 h 1356398"/>
                <a:gd name="connsiteX38" fmla="*/ 699586 w 1169486"/>
                <a:gd name="connsiteY38" fmla="*/ 1155700 h 1356398"/>
                <a:gd name="connsiteX39" fmla="*/ 674186 w 1169486"/>
                <a:gd name="connsiteY39" fmla="*/ 1320800 h 1356398"/>
                <a:gd name="connsiteX40" fmla="*/ 591636 w 1169486"/>
                <a:gd name="connsiteY40" fmla="*/ 1346200 h 1356398"/>
                <a:gd name="connsiteX41" fmla="*/ 544235 w 1169486"/>
                <a:gd name="connsiteY41" fmla="*/ 1356398 h 1356398"/>
                <a:gd name="connsiteX42" fmla="*/ 350336 w 1169486"/>
                <a:gd name="connsiteY42" fmla="*/ 1289050 h 1356398"/>
                <a:gd name="connsiteX43" fmla="*/ 242386 w 1169486"/>
                <a:gd name="connsiteY43" fmla="*/ 1073150 h 1356398"/>
                <a:gd name="connsiteX44" fmla="*/ 312236 w 1169486"/>
                <a:gd name="connsiteY44" fmla="*/ 1003300 h 1356398"/>
                <a:gd name="connsiteX45" fmla="*/ 229237 w 1169486"/>
                <a:gd name="connsiteY45" fmla="*/ 768350 h 1356398"/>
                <a:gd name="connsiteX46" fmla="*/ 83636 w 1169486"/>
                <a:gd name="connsiteY46" fmla="*/ 654050 h 1356398"/>
                <a:gd name="connsiteX0" fmla="*/ 83636 w 1169486"/>
                <a:gd name="connsiteY0" fmla="*/ 654050 h 1356398"/>
                <a:gd name="connsiteX1" fmla="*/ 7436 w 1169486"/>
                <a:gd name="connsiteY1" fmla="*/ 596900 h 1356398"/>
                <a:gd name="connsiteX2" fmla="*/ 83636 w 1169486"/>
                <a:gd name="connsiteY2" fmla="*/ 508000 h 1356398"/>
                <a:gd name="connsiteX3" fmla="*/ 70936 w 1169486"/>
                <a:gd name="connsiteY3" fmla="*/ 469900 h 1356398"/>
                <a:gd name="connsiteX4" fmla="*/ 116283 w 1169486"/>
                <a:gd name="connsiteY4" fmla="*/ 444500 h 1356398"/>
                <a:gd name="connsiteX5" fmla="*/ 57174 w 1169486"/>
                <a:gd name="connsiteY5" fmla="*/ 376019 h 1356398"/>
                <a:gd name="connsiteX6" fmla="*/ 0 w 1169486"/>
                <a:gd name="connsiteY6" fmla="*/ 412042 h 1356398"/>
                <a:gd name="connsiteX7" fmla="*/ 26486 w 1169486"/>
                <a:gd name="connsiteY7" fmla="*/ 342900 h 1356398"/>
                <a:gd name="connsiteX8" fmla="*/ 96336 w 1169486"/>
                <a:gd name="connsiteY8" fmla="*/ 266700 h 1356398"/>
                <a:gd name="connsiteX9" fmla="*/ 89986 w 1169486"/>
                <a:gd name="connsiteY9" fmla="*/ 184150 h 1356398"/>
                <a:gd name="connsiteX10" fmla="*/ 13786 w 1169486"/>
                <a:gd name="connsiteY10" fmla="*/ 158750 h 1356398"/>
                <a:gd name="connsiteX11" fmla="*/ 13786 w 1169486"/>
                <a:gd name="connsiteY11" fmla="*/ 158750 h 1356398"/>
                <a:gd name="connsiteX12" fmla="*/ 13786 w 1169486"/>
                <a:gd name="connsiteY12" fmla="*/ 69850 h 1356398"/>
                <a:gd name="connsiteX13" fmla="*/ 39186 w 1169486"/>
                <a:gd name="connsiteY13" fmla="*/ 63500 h 1356398"/>
                <a:gd name="connsiteX14" fmla="*/ 39186 w 1169486"/>
                <a:gd name="connsiteY14" fmla="*/ 0 h 1356398"/>
                <a:gd name="connsiteX15" fmla="*/ 128086 w 1169486"/>
                <a:gd name="connsiteY15" fmla="*/ 0 h 1356398"/>
                <a:gd name="connsiteX16" fmla="*/ 178886 w 1169486"/>
                <a:gd name="connsiteY16" fmla="*/ 38100 h 1356398"/>
                <a:gd name="connsiteX17" fmla="*/ 242386 w 1169486"/>
                <a:gd name="connsiteY17" fmla="*/ 6350 h 1356398"/>
                <a:gd name="connsiteX18" fmla="*/ 299536 w 1169486"/>
                <a:gd name="connsiteY18" fmla="*/ 107950 h 1356398"/>
                <a:gd name="connsiteX19" fmla="*/ 356686 w 1169486"/>
                <a:gd name="connsiteY19" fmla="*/ 107950 h 1356398"/>
                <a:gd name="connsiteX20" fmla="*/ 426536 w 1169486"/>
                <a:gd name="connsiteY20" fmla="*/ 38100 h 1356398"/>
                <a:gd name="connsiteX21" fmla="*/ 674186 w 1169486"/>
                <a:gd name="connsiteY21" fmla="*/ 146050 h 1356398"/>
                <a:gd name="connsiteX22" fmla="*/ 636086 w 1169486"/>
                <a:gd name="connsiteY22" fmla="*/ 203200 h 1356398"/>
                <a:gd name="connsiteX23" fmla="*/ 667836 w 1169486"/>
                <a:gd name="connsiteY23" fmla="*/ 260350 h 1356398"/>
                <a:gd name="connsiteX24" fmla="*/ 788486 w 1169486"/>
                <a:gd name="connsiteY24" fmla="*/ 234950 h 1356398"/>
                <a:gd name="connsiteX25" fmla="*/ 839286 w 1169486"/>
                <a:gd name="connsiteY25" fmla="*/ 177800 h 1356398"/>
                <a:gd name="connsiteX26" fmla="*/ 928186 w 1169486"/>
                <a:gd name="connsiteY26" fmla="*/ 228600 h 1356398"/>
                <a:gd name="connsiteX27" fmla="*/ 928186 w 1169486"/>
                <a:gd name="connsiteY27" fmla="*/ 374650 h 1356398"/>
                <a:gd name="connsiteX28" fmla="*/ 1055186 w 1169486"/>
                <a:gd name="connsiteY28" fmla="*/ 374650 h 1356398"/>
                <a:gd name="connsiteX29" fmla="*/ 1156786 w 1169486"/>
                <a:gd name="connsiteY29" fmla="*/ 361950 h 1356398"/>
                <a:gd name="connsiteX30" fmla="*/ 1169486 w 1169486"/>
                <a:gd name="connsiteY30" fmla="*/ 527050 h 1356398"/>
                <a:gd name="connsiteX31" fmla="*/ 1105986 w 1169486"/>
                <a:gd name="connsiteY31" fmla="*/ 609600 h 1356398"/>
                <a:gd name="connsiteX32" fmla="*/ 1137288 w 1169486"/>
                <a:gd name="connsiteY32" fmla="*/ 702797 h 1356398"/>
                <a:gd name="connsiteX33" fmla="*/ 1042486 w 1169486"/>
                <a:gd name="connsiteY33" fmla="*/ 704850 h 1356398"/>
                <a:gd name="connsiteX34" fmla="*/ 1004386 w 1169486"/>
                <a:gd name="connsiteY34" fmla="*/ 774700 h 1356398"/>
                <a:gd name="connsiteX35" fmla="*/ 1064038 w 1169486"/>
                <a:gd name="connsiteY35" fmla="*/ 846155 h 1356398"/>
                <a:gd name="connsiteX36" fmla="*/ 941783 w 1169486"/>
                <a:gd name="connsiteY36" fmla="*/ 1075203 h 1356398"/>
                <a:gd name="connsiteX37" fmla="*/ 864686 w 1169486"/>
                <a:gd name="connsiteY37" fmla="*/ 1041400 h 1356398"/>
                <a:gd name="connsiteX38" fmla="*/ 699586 w 1169486"/>
                <a:gd name="connsiteY38" fmla="*/ 1155700 h 1356398"/>
                <a:gd name="connsiteX39" fmla="*/ 674186 w 1169486"/>
                <a:gd name="connsiteY39" fmla="*/ 1320800 h 1356398"/>
                <a:gd name="connsiteX40" fmla="*/ 591636 w 1169486"/>
                <a:gd name="connsiteY40" fmla="*/ 1346200 h 1356398"/>
                <a:gd name="connsiteX41" fmla="*/ 544235 w 1169486"/>
                <a:gd name="connsiteY41" fmla="*/ 1356398 h 1356398"/>
                <a:gd name="connsiteX42" fmla="*/ 350336 w 1169486"/>
                <a:gd name="connsiteY42" fmla="*/ 1289050 h 1356398"/>
                <a:gd name="connsiteX43" fmla="*/ 242386 w 1169486"/>
                <a:gd name="connsiteY43" fmla="*/ 1073150 h 1356398"/>
                <a:gd name="connsiteX44" fmla="*/ 312236 w 1169486"/>
                <a:gd name="connsiteY44" fmla="*/ 1003300 h 1356398"/>
                <a:gd name="connsiteX45" fmla="*/ 229237 w 1169486"/>
                <a:gd name="connsiteY45" fmla="*/ 768350 h 1356398"/>
                <a:gd name="connsiteX46" fmla="*/ 83636 w 1169486"/>
                <a:gd name="connsiteY46" fmla="*/ 654050 h 1356398"/>
                <a:gd name="connsiteX0" fmla="*/ 83636 w 1169486"/>
                <a:gd name="connsiteY0" fmla="*/ 654050 h 1356398"/>
                <a:gd name="connsiteX1" fmla="*/ 7436 w 1169486"/>
                <a:gd name="connsiteY1" fmla="*/ 596900 h 1356398"/>
                <a:gd name="connsiteX2" fmla="*/ 83636 w 1169486"/>
                <a:gd name="connsiteY2" fmla="*/ 508000 h 1356398"/>
                <a:gd name="connsiteX3" fmla="*/ 70936 w 1169486"/>
                <a:gd name="connsiteY3" fmla="*/ 469900 h 1356398"/>
                <a:gd name="connsiteX4" fmla="*/ 116283 w 1169486"/>
                <a:gd name="connsiteY4" fmla="*/ 444500 h 1356398"/>
                <a:gd name="connsiteX5" fmla="*/ 57174 w 1169486"/>
                <a:gd name="connsiteY5" fmla="*/ 376019 h 1356398"/>
                <a:gd name="connsiteX6" fmla="*/ 0 w 1169486"/>
                <a:gd name="connsiteY6" fmla="*/ 412042 h 1356398"/>
                <a:gd name="connsiteX7" fmla="*/ 26486 w 1169486"/>
                <a:gd name="connsiteY7" fmla="*/ 342900 h 1356398"/>
                <a:gd name="connsiteX8" fmla="*/ 96336 w 1169486"/>
                <a:gd name="connsiteY8" fmla="*/ 266700 h 1356398"/>
                <a:gd name="connsiteX9" fmla="*/ 89986 w 1169486"/>
                <a:gd name="connsiteY9" fmla="*/ 184150 h 1356398"/>
                <a:gd name="connsiteX10" fmla="*/ 13786 w 1169486"/>
                <a:gd name="connsiteY10" fmla="*/ 158750 h 1356398"/>
                <a:gd name="connsiteX11" fmla="*/ 13786 w 1169486"/>
                <a:gd name="connsiteY11" fmla="*/ 158750 h 1356398"/>
                <a:gd name="connsiteX12" fmla="*/ 13786 w 1169486"/>
                <a:gd name="connsiteY12" fmla="*/ 69850 h 1356398"/>
                <a:gd name="connsiteX13" fmla="*/ 39186 w 1169486"/>
                <a:gd name="connsiteY13" fmla="*/ 63500 h 1356398"/>
                <a:gd name="connsiteX14" fmla="*/ 39186 w 1169486"/>
                <a:gd name="connsiteY14" fmla="*/ 0 h 1356398"/>
                <a:gd name="connsiteX15" fmla="*/ 128086 w 1169486"/>
                <a:gd name="connsiteY15" fmla="*/ 0 h 1356398"/>
                <a:gd name="connsiteX16" fmla="*/ 178886 w 1169486"/>
                <a:gd name="connsiteY16" fmla="*/ 38100 h 1356398"/>
                <a:gd name="connsiteX17" fmla="*/ 242386 w 1169486"/>
                <a:gd name="connsiteY17" fmla="*/ 6350 h 1356398"/>
                <a:gd name="connsiteX18" fmla="*/ 299536 w 1169486"/>
                <a:gd name="connsiteY18" fmla="*/ 107950 h 1356398"/>
                <a:gd name="connsiteX19" fmla="*/ 356686 w 1169486"/>
                <a:gd name="connsiteY19" fmla="*/ 107950 h 1356398"/>
                <a:gd name="connsiteX20" fmla="*/ 426536 w 1169486"/>
                <a:gd name="connsiteY20" fmla="*/ 38100 h 1356398"/>
                <a:gd name="connsiteX21" fmla="*/ 674186 w 1169486"/>
                <a:gd name="connsiteY21" fmla="*/ 146050 h 1356398"/>
                <a:gd name="connsiteX22" fmla="*/ 636086 w 1169486"/>
                <a:gd name="connsiteY22" fmla="*/ 203200 h 1356398"/>
                <a:gd name="connsiteX23" fmla="*/ 667836 w 1169486"/>
                <a:gd name="connsiteY23" fmla="*/ 260350 h 1356398"/>
                <a:gd name="connsiteX24" fmla="*/ 788486 w 1169486"/>
                <a:gd name="connsiteY24" fmla="*/ 234950 h 1356398"/>
                <a:gd name="connsiteX25" fmla="*/ 839286 w 1169486"/>
                <a:gd name="connsiteY25" fmla="*/ 177800 h 1356398"/>
                <a:gd name="connsiteX26" fmla="*/ 928186 w 1169486"/>
                <a:gd name="connsiteY26" fmla="*/ 228600 h 1356398"/>
                <a:gd name="connsiteX27" fmla="*/ 928186 w 1169486"/>
                <a:gd name="connsiteY27" fmla="*/ 374650 h 1356398"/>
                <a:gd name="connsiteX28" fmla="*/ 1055186 w 1169486"/>
                <a:gd name="connsiteY28" fmla="*/ 374650 h 1356398"/>
                <a:gd name="connsiteX29" fmla="*/ 1156786 w 1169486"/>
                <a:gd name="connsiteY29" fmla="*/ 361950 h 1356398"/>
                <a:gd name="connsiteX30" fmla="*/ 1169486 w 1169486"/>
                <a:gd name="connsiteY30" fmla="*/ 527050 h 1356398"/>
                <a:gd name="connsiteX31" fmla="*/ 1095788 w 1169486"/>
                <a:gd name="connsiteY31" fmla="*/ 599402 h 1356398"/>
                <a:gd name="connsiteX32" fmla="*/ 1137288 w 1169486"/>
                <a:gd name="connsiteY32" fmla="*/ 702797 h 1356398"/>
                <a:gd name="connsiteX33" fmla="*/ 1042486 w 1169486"/>
                <a:gd name="connsiteY33" fmla="*/ 704850 h 1356398"/>
                <a:gd name="connsiteX34" fmla="*/ 1004386 w 1169486"/>
                <a:gd name="connsiteY34" fmla="*/ 774700 h 1356398"/>
                <a:gd name="connsiteX35" fmla="*/ 1064038 w 1169486"/>
                <a:gd name="connsiteY35" fmla="*/ 846155 h 1356398"/>
                <a:gd name="connsiteX36" fmla="*/ 941783 w 1169486"/>
                <a:gd name="connsiteY36" fmla="*/ 1075203 h 1356398"/>
                <a:gd name="connsiteX37" fmla="*/ 864686 w 1169486"/>
                <a:gd name="connsiteY37" fmla="*/ 1041400 h 1356398"/>
                <a:gd name="connsiteX38" fmla="*/ 699586 w 1169486"/>
                <a:gd name="connsiteY38" fmla="*/ 1155700 h 1356398"/>
                <a:gd name="connsiteX39" fmla="*/ 674186 w 1169486"/>
                <a:gd name="connsiteY39" fmla="*/ 1320800 h 1356398"/>
                <a:gd name="connsiteX40" fmla="*/ 591636 w 1169486"/>
                <a:gd name="connsiteY40" fmla="*/ 1346200 h 1356398"/>
                <a:gd name="connsiteX41" fmla="*/ 544235 w 1169486"/>
                <a:gd name="connsiteY41" fmla="*/ 1356398 h 1356398"/>
                <a:gd name="connsiteX42" fmla="*/ 350336 w 1169486"/>
                <a:gd name="connsiteY42" fmla="*/ 1289050 h 1356398"/>
                <a:gd name="connsiteX43" fmla="*/ 242386 w 1169486"/>
                <a:gd name="connsiteY43" fmla="*/ 1073150 h 1356398"/>
                <a:gd name="connsiteX44" fmla="*/ 312236 w 1169486"/>
                <a:gd name="connsiteY44" fmla="*/ 1003300 h 1356398"/>
                <a:gd name="connsiteX45" fmla="*/ 229237 w 1169486"/>
                <a:gd name="connsiteY45" fmla="*/ 768350 h 1356398"/>
                <a:gd name="connsiteX46" fmla="*/ 83636 w 1169486"/>
                <a:gd name="connsiteY46" fmla="*/ 654050 h 1356398"/>
                <a:gd name="connsiteX0" fmla="*/ 83636 w 1183083"/>
                <a:gd name="connsiteY0" fmla="*/ 654050 h 1356398"/>
                <a:gd name="connsiteX1" fmla="*/ 7436 w 1183083"/>
                <a:gd name="connsiteY1" fmla="*/ 596900 h 1356398"/>
                <a:gd name="connsiteX2" fmla="*/ 83636 w 1183083"/>
                <a:gd name="connsiteY2" fmla="*/ 508000 h 1356398"/>
                <a:gd name="connsiteX3" fmla="*/ 70936 w 1183083"/>
                <a:gd name="connsiteY3" fmla="*/ 469900 h 1356398"/>
                <a:gd name="connsiteX4" fmla="*/ 116283 w 1183083"/>
                <a:gd name="connsiteY4" fmla="*/ 444500 h 1356398"/>
                <a:gd name="connsiteX5" fmla="*/ 57174 w 1183083"/>
                <a:gd name="connsiteY5" fmla="*/ 376019 h 1356398"/>
                <a:gd name="connsiteX6" fmla="*/ 0 w 1183083"/>
                <a:gd name="connsiteY6" fmla="*/ 412042 h 1356398"/>
                <a:gd name="connsiteX7" fmla="*/ 26486 w 1183083"/>
                <a:gd name="connsiteY7" fmla="*/ 342900 h 1356398"/>
                <a:gd name="connsiteX8" fmla="*/ 96336 w 1183083"/>
                <a:gd name="connsiteY8" fmla="*/ 266700 h 1356398"/>
                <a:gd name="connsiteX9" fmla="*/ 89986 w 1183083"/>
                <a:gd name="connsiteY9" fmla="*/ 184150 h 1356398"/>
                <a:gd name="connsiteX10" fmla="*/ 13786 w 1183083"/>
                <a:gd name="connsiteY10" fmla="*/ 158750 h 1356398"/>
                <a:gd name="connsiteX11" fmla="*/ 13786 w 1183083"/>
                <a:gd name="connsiteY11" fmla="*/ 158750 h 1356398"/>
                <a:gd name="connsiteX12" fmla="*/ 13786 w 1183083"/>
                <a:gd name="connsiteY12" fmla="*/ 69850 h 1356398"/>
                <a:gd name="connsiteX13" fmla="*/ 39186 w 1183083"/>
                <a:gd name="connsiteY13" fmla="*/ 63500 h 1356398"/>
                <a:gd name="connsiteX14" fmla="*/ 39186 w 1183083"/>
                <a:gd name="connsiteY14" fmla="*/ 0 h 1356398"/>
                <a:gd name="connsiteX15" fmla="*/ 128086 w 1183083"/>
                <a:gd name="connsiteY15" fmla="*/ 0 h 1356398"/>
                <a:gd name="connsiteX16" fmla="*/ 178886 w 1183083"/>
                <a:gd name="connsiteY16" fmla="*/ 38100 h 1356398"/>
                <a:gd name="connsiteX17" fmla="*/ 242386 w 1183083"/>
                <a:gd name="connsiteY17" fmla="*/ 6350 h 1356398"/>
                <a:gd name="connsiteX18" fmla="*/ 299536 w 1183083"/>
                <a:gd name="connsiteY18" fmla="*/ 107950 h 1356398"/>
                <a:gd name="connsiteX19" fmla="*/ 356686 w 1183083"/>
                <a:gd name="connsiteY19" fmla="*/ 107950 h 1356398"/>
                <a:gd name="connsiteX20" fmla="*/ 426536 w 1183083"/>
                <a:gd name="connsiteY20" fmla="*/ 38100 h 1356398"/>
                <a:gd name="connsiteX21" fmla="*/ 674186 w 1183083"/>
                <a:gd name="connsiteY21" fmla="*/ 146050 h 1356398"/>
                <a:gd name="connsiteX22" fmla="*/ 636086 w 1183083"/>
                <a:gd name="connsiteY22" fmla="*/ 203200 h 1356398"/>
                <a:gd name="connsiteX23" fmla="*/ 667836 w 1183083"/>
                <a:gd name="connsiteY23" fmla="*/ 260350 h 1356398"/>
                <a:gd name="connsiteX24" fmla="*/ 788486 w 1183083"/>
                <a:gd name="connsiteY24" fmla="*/ 234950 h 1356398"/>
                <a:gd name="connsiteX25" fmla="*/ 839286 w 1183083"/>
                <a:gd name="connsiteY25" fmla="*/ 177800 h 1356398"/>
                <a:gd name="connsiteX26" fmla="*/ 928186 w 1183083"/>
                <a:gd name="connsiteY26" fmla="*/ 228600 h 1356398"/>
                <a:gd name="connsiteX27" fmla="*/ 928186 w 1183083"/>
                <a:gd name="connsiteY27" fmla="*/ 374650 h 1356398"/>
                <a:gd name="connsiteX28" fmla="*/ 1055186 w 1183083"/>
                <a:gd name="connsiteY28" fmla="*/ 374650 h 1356398"/>
                <a:gd name="connsiteX29" fmla="*/ 1156786 w 1183083"/>
                <a:gd name="connsiteY29" fmla="*/ 361950 h 1356398"/>
                <a:gd name="connsiteX30" fmla="*/ 1183083 w 1183083"/>
                <a:gd name="connsiteY30" fmla="*/ 520251 h 1356398"/>
                <a:gd name="connsiteX31" fmla="*/ 1095788 w 1183083"/>
                <a:gd name="connsiteY31" fmla="*/ 599402 h 1356398"/>
                <a:gd name="connsiteX32" fmla="*/ 1137288 w 1183083"/>
                <a:gd name="connsiteY32" fmla="*/ 702797 h 1356398"/>
                <a:gd name="connsiteX33" fmla="*/ 1042486 w 1183083"/>
                <a:gd name="connsiteY33" fmla="*/ 704850 h 1356398"/>
                <a:gd name="connsiteX34" fmla="*/ 1004386 w 1183083"/>
                <a:gd name="connsiteY34" fmla="*/ 774700 h 1356398"/>
                <a:gd name="connsiteX35" fmla="*/ 1064038 w 1183083"/>
                <a:gd name="connsiteY35" fmla="*/ 846155 h 1356398"/>
                <a:gd name="connsiteX36" fmla="*/ 941783 w 1183083"/>
                <a:gd name="connsiteY36" fmla="*/ 1075203 h 1356398"/>
                <a:gd name="connsiteX37" fmla="*/ 864686 w 1183083"/>
                <a:gd name="connsiteY37" fmla="*/ 1041400 h 1356398"/>
                <a:gd name="connsiteX38" fmla="*/ 699586 w 1183083"/>
                <a:gd name="connsiteY38" fmla="*/ 1155700 h 1356398"/>
                <a:gd name="connsiteX39" fmla="*/ 674186 w 1183083"/>
                <a:gd name="connsiteY39" fmla="*/ 1320800 h 1356398"/>
                <a:gd name="connsiteX40" fmla="*/ 591636 w 1183083"/>
                <a:gd name="connsiteY40" fmla="*/ 1346200 h 1356398"/>
                <a:gd name="connsiteX41" fmla="*/ 544235 w 1183083"/>
                <a:gd name="connsiteY41" fmla="*/ 1356398 h 1356398"/>
                <a:gd name="connsiteX42" fmla="*/ 350336 w 1183083"/>
                <a:gd name="connsiteY42" fmla="*/ 1289050 h 1356398"/>
                <a:gd name="connsiteX43" fmla="*/ 242386 w 1183083"/>
                <a:gd name="connsiteY43" fmla="*/ 1073150 h 1356398"/>
                <a:gd name="connsiteX44" fmla="*/ 312236 w 1183083"/>
                <a:gd name="connsiteY44" fmla="*/ 1003300 h 1356398"/>
                <a:gd name="connsiteX45" fmla="*/ 229237 w 1183083"/>
                <a:gd name="connsiteY45" fmla="*/ 768350 h 1356398"/>
                <a:gd name="connsiteX46" fmla="*/ 83636 w 1183083"/>
                <a:gd name="connsiteY46" fmla="*/ 654050 h 1356398"/>
                <a:gd name="connsiteX0" fmla="*/ 83636 w 1183083"/>
                <a:gd name="connsiteY0" fmla="*/ 654050 h 1356398"/>
                <a:gd name="connsiteX1" fmla="*/ 7436 w 1183083"/>
                <a:gd name="connsiteY1" fmla="*/ 596900 h 1356398"/>
                <a:gd name="connsiteX2" fmla="*/ 83636 w 1183083"/>
                <a:gd name="connsiteY2" fmla="*/ 508000 h 1356398"/>
                <a:gd name="connsiteX3" fmla="*/ 70936 w 1183083"/>
                <a:gd name="connsiteY3" fmla="*/ 469900 h 1356398"/>
                <a:gd name="connsiteX4" fmla="*/ 116283 w 1183083"/>
                <a:gd name="connsiteY4" fmla="*/ 444500 h 1356398"/>
                <a:gd name="connsiteX5" fmla="*/ 57174 w 1183083"/>
                <a:gd name="connsiteY5" fmla="*/ 376019 h 1356398"/>
                <a:gd name="connsiteX6" fmla="*/ 0 w 1183083"/>
                <a:gd name="connsiteY6" fmla="*/ 412042 h 1356398"/>
                <a:gd name="connsiteX7" fmla="*/ 26486 w 1183083"/>
                <a:gd name="connsiteY7" fmla="*/ 342900 h 1356398"/>
                <a:gd name="connsiteX8" fmla="*/ 96336 w 1183083"/>
                <a:gd name="connsiteY8" fmla="*/ 266700 h 1356398"/>
                <a:gd name="connsiteX9" fmla="*/ 89986 w 1183083"/>
                <a:gd name="connsiteY9" fmla="*/ 184150 h 1356398"/>
                <a:gd name="connsiteX10" fmla="*/ 13786 w 1183083"/>
                <a:gd name="connsiteY10" fmla="*/ 158750 h 1356398"/>
                <a:gd name="connsiteX11" fmla="*/ 13786 w 1183083"/>
                <a:gd name="connsiteY11" fmla="*/ 158750 h 1356398"/>
                <a:gd name="connsiteX12" fmla="*/ 13786 w 1183083"/>
                <a:gd name="connsiteY12" fmla="*/ 69850 h 1356398"/>
                <a:gd name="connsiteX13" fmla="*/ 39186 w 1183083"/>
                <a:gd name="connsiteY13" fmla="*/ 63500 h 1356398"/>
                <a:gd name="connsiteX14" fmla="*/ 39186 w 1183083"/>
                <a:gd name="connsiteY14" fmla="*/ 0 h 1356398"/>
                <a:gd name="connsiteX15" fmla="*/ 128086 w 1183083"/>
                <a:gd name="connsiteY15" fmla="*/ 0 h 1356398"/>
                <a:gd name="connsiteX16" fmla="*/ 178886 w 1183083"/>
                <a:gd name="connsiteY16" fmla="*/ 38100 h 1356398"/>
                <a:gd name="connsiteX17" fmla="*/ 242386 w 1183083"/>
                <a:gd name="connsiteY17" fmla="*/ 6350 h 1356398"/>
                <a:gd name="connsiteX18" fmla="*/ 299536 w 1183083"/>
                <a:gd name="connsiteY18" fmla="*/ 107950 h 1356398"/>
                <a:gd name="connsiteX19" fmla="*/ 356686 w 1183083"/>
                <a:gd name="connsiteY19" fmla="*/ 107950 h 1356398"/>
                <a:gd name="connsiteX20" fmla="*/ 426536 w 1183083"/>
                <a:gd name="connsiteY20" fmla="*/ 38100 h 1356398"/>
                <a:gd name="connsiteX21" fmla="*/ 674186 w 1183083"/>
                <a:gd name="connsiteY21" fmla="*/ 146050 h 1356398"/>
                <a:gd name="connsiteX22" fmla="*/ 636086 w 1183083"/>
                <a:gd name="connsiteY22" fmla="*/ 203200 h 1356398"/>
                <a:gd name="connsiteX23" fmla="*/ 667836 w 1183083"/>
                <a:gd name="connsiteY23" fmla="*/ 260350 h 1356398"/>
                <a:gd name="connsiteX24" fmla="*/ 788486 w 1183083"/>
                <a:gd name="connsiteY24" fmla="*/ 234950 h 1356398"/>
                <a:gd name="connsiteX25" fmla="*/ 839286 w 1183083"/>
                <a:gd name="connsiteY25" fmla="*/ 177800 h 1356398"/>
                <a:gd name="connsiteX26" fmla="*/ 928186 w 1183083"/>
                <a:gd name="connsiteY26" fmla="*/ 228600 h 1356398"/>
                <a:gd name="connsiteX27" fmla="*/ 928186 w 1183083"/>
                <a:gd name="connsiteY27" fmla="*/ 374650 h 1356398"/>
                <a:gd name="connsiteX28" fmla="*/ 1055186 w 1183083"/>
                <a:gd name="connsiteY28" fmla="*/ 374650 h 1356398"/>
                <a:gd name="connsiteX29" fmla="*/ 1149987 w 1183083"/>
                <a:gd name="connsiteY29" fmla="*/ 338156 h 1356398"/>
                <a:gd name="connsiteX30" fmla="*/ 1183083 w 1183083"/>
                <a:gd name="connsiteY30" fmla="*/ 520251 h 1356398"/>
                <a:gd name="connsiteX31" fmla="*/ 1095788 w 1183083"/>
                <a:gd name="connsiteY31" fmla="*/ 599402 h 1356398"/>
                <a:gd name="connsiteX32" fmla="*/ 1137288 w 1183083"/>
                <a:gd name="connsiteY32" fmla="*/ 702797 h 1356398"/>
                <a:gd name="connsiteX33" fmla="*/ 1042486 w 1183083"/>
                <a:gd name="connsiteY33" fmla="*/ 704850 h 1356398"/>
                <a:gd name="connsiteX34" fmla="*/ 1004386 w 1183083"/>
                <a:gd name="connsiteY34" fmla="*/ 774700 h 1356398"/>
                <a:gd name="connsiteX35" fmla="*/ 1064038 w 1183083"/>
                <a:gd name="connsiteY35" fmla="*/ 846155 h 1356398"/>
                <a:gd name="connsiteX36" fmla="*/ 941783 w 1183083"/>
                <a:gd name="connsiteY36" fmla="*/ 1075203 h 1356398"/>
                <a:gd name="connsiteX37" fmla="*/ 864686 w 1183083"/>
                <a:gd name="connsiteY37" fmla="*/ 1041400 h 1356398"/>
                <a:gd name="connsiteX38" fmla="*/ 699586 w 1183083"/>
                <a:gd name="connsiteY38" fmla="*/ 1155700 h 1356398"/>
                <a:gd name="connsiteX39" fmla="*/ 674186 w 1183083"/>
                <a:gd name="connsiteY39" fmla="*/ 1320800 h 1356398"/>
                <a:gd name="connsiteX40" fmla="*/ 591636 w 1183083"/>
                <a:gd name="connsiteY40" fmla="*/ 1346200 h 1356398"/>
                <a:gd name="connsiteX41" fmla="*/ 544235 w 1183083"/>
                <a:gd name="connsiteY41" fmla="*/ 1356398 h 1356398"/>
                <a:gd name="connsiteX42" fmla="*/ 350336 w 1183083"/>
                <a:gd name="connsiteY42" fmla="*/ 1289050 h 1356398"/>
                <a:gd name="connsiteX43" fmla="*/ 242386 w 1183083"/>
                <a:gd name="connsiteY43" fmla="*/ 1073150 h 1356398"/>
                <a:gd name="connsiteX44" fmla="*/ 312236 w 1183083"/>
                <a:gd name="connsiteY44" fmla="*/ 1003300 h 1356398"/>
                <a:gd name="connsiteX45" fmla="*/ 229237 w 1183083"/>
                <a:gd name="connsiteY45" fmla="*/ 768350 h 1356398"/>
                <a:gd name="connsiteX46" fmla="*/ 83636 w 1183083"/>
                <a:gd name="connsiteY46" fmla="*/ 654050 h 1356398"/>
                <a:gd name="connsiteX0" fmla="*/ 83636 w 1183083"/>
                <a:gd name="connsiteY0" fmla="*/ 654050 h 1356398"/>
                <a:gd name="connsiteX1" fmla="*/ 7436 w 1183083"/>
                <a:gd name="connsiteY1" fmla="*/ 596900 h 1356398"/>
                <a:gd name="connsiteX2" fmla="*/ 83636 w 1183083"/>
                <a:gd name="connsiteY2" fmla="*/ 508000 h 1356398"/>
                <a:gd name="connsiteX3" fmla="*/ 70936 w 1183083"/>
                <a:gd name="connsiteY3" fmla="*/ 469900 h 1356398"/>
                <a:gd name="connsiteX4" fmla="*/ 116283 w 1183083"/>
                <a:gd name="connsiteY4" fmla="*/ 444500 h 1356398"/>
                <a:gd name="connsiteX5" fmla="*/ 57174 w 1183083"/>
                <a:gd name="connsiteY5" fmla="*/ 376019 h 1356398"/>
                <a:gd name="connsiteX6" fmla="*/ 0 w 1183083"/>
                <a:gd name="connsiteY6" fmla="*/ 412042 h 1356398"/>
                <a:gd name="connsiteX7" fmla="*/ 26486 w 1183083"/>
                <a:gd name="connsiteY7" fmla="*/ 342900 h 1356398"/>
                <a:gd name="connsiteX8" fmla="*/ 96336 w 1183083"/>
                <a:gd name="connsiteY8" fmla="*/ 266700 h 1356398"/>
                <a:gd name="connsiteX9" fmla="*/ 89986 w 1183083"/>
                <a:gd name="connsiteY9" fmla="*/ 184150 h 1356398"/>
                <a:gd name="connsiteX10" fmla="*/ 13786 w 1183083"/>
                <a:gd name="connsiteY10" fmla="*/ 158750 h 1356398"/>
                <a:gd name="connsiteX11" fmla="*/ 13786 w 1183083"/>
                <a:gd name="connsiteY11" fmla="*/ 158750 h 1356398"/>
                <a:gd name="connsiteX12" fmla="*/ 13786 w 1183083"/>
                <a:gd name="connsiteY12" fmla="*/ 69850 h 1356398"/>
                <a:gd name="connsiteX13" fmla="*/ 39186 w 1183083"/>
                <a:gd name="connsiteY13" fmla="*/ 63500 h 1356398"/>
                <a:gd name="connsiteX14" fmla="*/ 39186 w 1183083"/>
                <a:gd name="connsiteY14" fmla="*/ 0 h 1356398"/>
                <a:gd name="connsiteX15" fmla="*/ 128086 w 1183083"/>
                <a:gd name="connsiteY15" fmla="*/ 0 h 1356398"/>
                <a:gd name="connsiteX16" fmla="*/ 178886 w 1183083"/>
                <a:gd name="connsiteY16" fmla="*/ 38100 h 1356398"/>
                <a:gd name="connsiteX17" fmla="*/ 242386 w 1183083"/>
                <a:gd name="connsiteY17" fmla="*/ 6350 h 1356398"/>
                <a:gd name="connsiteX18" fmla="*/ 299536 w 1183083"/>
                <a:gd name="connsiteY18" fmla="*/ 107950 h 1356398"/>
                <a:gd name="connsiteX19" fmla="*/ 356686 w 1183083"/>
                <a:gd name="connsiteY19" fmla="*/ 107950 h 1356398"/>
                <a:gd name="connsiteX20" fmla="*/ 426536 w 1183083"/>
                <a:gd name="connsiteY20" fmla="*/ 38100 h 1356398"/>
                <a:gd name="connsiteX21" fmla="*/ 674186 w 1183083"/>
                <a:gd name="connsiteY21" fmla="*/ 146050 h 1356398"/>
                <a:gd name="connsiteX22" fmla="*/ 636086 w 1183083"/>
                <a:gd name="connsiteY22" fmla="*/ 203200 h 1356398"/>
                <a:gd name="connsiteX23" fmla="*/ 667836 w 1183083"/>
                <a:gd name="connsiteY23" fmla="*/ 260350 h 1356398"/>
                <a:gd name="connsiteX24" fmla="*/ 788486 w 1183083"/>
                <a:gd name="connsiteY24" fmla="*/ 234950 h 1356398"/>
                <a:gd name="connsiteX25" fmla="*/ 839286 w 1183083"/>
                <a:gd name="connsiteY25" fmla="*/ 177800 h 1356398"/>
                <a:gd name="connsiteX26" fmla="*/ 928186 w 1183083"/>
                <a:gd name="connsiteY26" fmla="*/ 228600 h 1356398"/>
                <a:gd name="connsiteX27" fmla="*/ 928186 w 1183083"/>
                <a:gd name="connsiteY27" fmla="*/ 374650 h 1356398"/>
                <a:gd name="connsiteX28" fmla="*/ 1010995 w 1183083"/>
                <a:gd name="connsiteY28" fmla="*/ 354255 h 1356398"/>
                <a:gd name="connsiteX29" fmla="*/ 1149987 w 1183083"/>
                <a:gd name="connsiteY29" fmla="*/ 338156 h 1356398"/>
                <a:gd name="connsiteX30" fmla="*/ 1183083 w 1183083"/>
                <a:gd name="connsiteY30" fmla="*/ 520251 h 1356398"/>
                <a:gd name="connsiteX31" fmla="*/ 1095788 w 1183083"/>
                <a:gd name="connsiteY31" fmla="*/ 599402 h 1356398"/>
                <a:gd name="connsiteX32" fmla="*/ 1137288 w 1183083"/>
                <a:gd name="connsiteY32" fmla="*/ 702797 h 1356398"/>
                <a:gd name="connsiteX33" fmla="*/ 1042486 w 1183083"/>
                <a:gd name="connsiteY33" fmla="*/ 704850 h 1356398"/>
                <a:gd name="connsiteX34" fmla="*/ 1004386 w 1183083"/>
                <a:gd name="connsiteY34" fmla="*/ 774700 h 1356398"/>
                <a:gd name="connsiteX35" fmla="*/ 1064038 w 1183083"/>
                <a:gd name="connsiteY35" fmla="*/ 846155 h 1356398"/>
                <a:gd name="connsiteX36" fmla="*/ 941783 w 1183083"/>
                <a:gd name="connsiteY36" fmla="*/ 1075203 h 1356398"/>
                <a:gd name="connsiteX37" fmla="*/ 864686 w 1183083"/>
                <a:gd name="connsiteY37" fmla="*/ 1041400 h 1356398"/>
                <a:gd name="connsiteX38" fmla="*/ 699586 w 1183083"/>
                <a:gd name="connsiteY38" fmla="*/ 1155700 h 1356398"/>
                <a:gd name="connsiteX39" fmla="*/ 674186 w 1183083"/>
                <a:gd name="connsiteY39" fmla="*/ 1320800 h 1356398"/>
                <a:gd name="connsiteX40" fmla="*/ 591636 w 1183083"/>
                <a:gd name="connsiteY40" fmla="*/ 1346200 h 1356398"/>
                <a:gd name="connsiteX41" fmla="*/ 544235 w 1183083"/>
                <a:gd name="connsiteY41" fmla="*/ 1356398 h 1356398"/>
                <a:gd name="connsiteX42" fmla="*/ 350336 w 1183083"/>
                <a:gd name="connsiteY42" fmla="*/ 1289050 h 1356398"/>
                <a:gd name="connsiteX43" fmla="*/ 242386 w 1183083"/>
                <a:gd name="connsiteY43" fmla="*/ 1073150 h 1356398"/>
                <a:gd name="connsiteX44" fmla="*/ 312236 w 1183083"/>
                <a:gd name="connsiteY44" fmla="*/ 1003300 h 1356398"/>
                <a:gd name="connsiteX45" fmla="*/ 229237 w 1183083"/>
                <a:gd name="connsiteY45" fmla="*/ 768350 h 1356398"/>
                <a:gd name="connsiteX46" fmla="*/ 83636 w 1183083"/>
                <a:gd name="connsiteY46" fmla="*/ 654050 h 1356398"/>
                <a:gd name="connsiteX0" fmla="*/ 83636 w 1183083"/>
                <a:gd name="connsiteY0" fmla="*/ 654050 h 1356398"/>
                <a:gd name="connsiteX1" fmla="*/ 7436 w 1183083"/>
                <a:gd name="connsiteY1" fmla="*/ 596900 h 1356398"/>
                <a:gd name="connsiteX2" fmla="*/ 83636 w 1183083"/>
                <a:gd name="connsiteY2" fmla="*/ 508000 h 1356398"/>
                <a:gd name="connsiteX3" fmla="*/ 70936 w 1183083"/>
                <a:gd name="connsiteY3" fmla="*/ 469900 h 1356398"/>
                <a:gd name="connsiteX4" fmla="*/ 116283 w 1183083"/>
                <a:gd name="connsiteY4" fmla="*/ 444500 h 1356398"/>
                <a:gd name="connsiteX5" fmla="*/ 57174 w 1183083"/>
                <a:gd name="connsiteY5" fmla="*/ 376019 h 1356398"/>
                <a:gd name="connsiteX6" fmla="*/ 0 w 1183083"/>
                <a:gd name="connsiteY6" fmla="*/ 412042 h 1356398"/>
                <a:gd name="connsiteX7" fmla="*/ 26486 w 1183083"/>
                <a:gd name="connsiteY7" fmla="*/ 342900 h 1356398"/>
                <a:gd name="connsiteX8" fmla="*/ 96336 w 1183083"/>
                <a:gd name="connsiteY8" fmla="*/ 266700 h 1356398"/>
                <a:gd name="connsiteX9" fmla="*/ 89986 w 1183083"/>
                <a:gd name="connsiteY9" fmla="*/ 184150 h 1356398"/>
                <a:gd name="connsiteX10" fmla="*/ 13786 w 1183083"/>
                <a:gd name="connsiteY10" fmla="*/ 158750 h 1356398"/>
                <a:gd name="connsiteX11" fmla="*/ 13786 w 1183083"/>
                <a:gd name="connsiteY11" fmla="*/ 158750 h 1356398"/>
                <a:gd name="connsiteX12" fmla="*/ 13786 w 1183083"/>
                <a:gd name="connsiteY12" fmla="*/ 69850 h 1356398"/>
                <a:gd name="connsiteX13" fmla="*/ 39186 w 1183083"/>
                <a:gd name="connsiteY13" fmla="*/ 63500 h 1356398"/>
                <a:gd name="connsiteX14" fmla="*/ 39186 w 1183083"/>
                <a:gd name="connsiteY14" fmla="*/ 0 h 1356398"/>
                <a:gd name="connsiteX15" fmla="*/ 128086 w 1183083"/>
                <a:gd name="connsiteY15" fmla="*/ 0 h 1356398"/>
                <a:gd name="connsiteX16" fmla="*/ 178886 w 1183083"/>
                <a:gd name="connsiteY16" fmla="*/ 38100 h 1356398"/>
                <a:gd name="connsiteX17" fmla="*/ 242386 w 1183083"/>
                <a:gd name="connsiteY17" fmla="*/ 6350 h 1356398"/>
                <a:gd name="connsiteX18" fmla="*/ 299536 w 1183083"/>
                <a:gd name="connsiteY18" fmla="*/ 107950 h 1356398"/>
                <a:gd name="connsiteX19" fmla="*/ 356686 w 1183083"/>
                <a:gd name="connsiteY19" fmla="*/ 107950 h 1356398"/>
                <a:gd name="connsiteX20" fmla="*/ 426536 w 1183083"/>
                <a:gd name="connsiteY20" fmla="*/ 38100 h 1356398"/>
                <a:gd name="connsiteX21" fmla="*/ 674186 w 1183083"/>
                <a:gd name="connsiteY21" fmla="*/ 146050 h 1356398"/>
                <a:gd name="connsiteX22" fmla="*/ 636086 w 1183083"/>
                <a:gd name="connsiteY22" fmla="*/ 203200 h 1356398"/>
                <a:gd name="connsiteX23" fmla="*/ 667836 w 1183083"/>
                <a:gd name="connsiteY23" fmla="*/ 260350 h 1356398"/>
                <a:gd name="connsiteX24" fmla="*/ 788486 w 1183083"/>
                <a:gd name="connsiteY24" fmla="*/ 234950 h 1356398"/>
                <a:gd name="connsiteX25" fmla="*/ 839286 w 1183083"/>
                <a:gd name="connsiteY25" fmla="*/ 177800 h 1356398"/>
                <a:gd name="connsiteX26" fmla="*/ 928186 w 1183083"/>
                <a:gd name="connsiteY26" fmla="*/ 228600 h 1356398"/>
                <a:gd name="connsiteX27" fmla="*/ 928186 w 1183083"/>
                <a:gd name="connsiteY27" fmla="*/ 374650 h 1356398"/>
                <a:gd name="connsiteX28" fmla="*/ 1010995 w 1183083"/>
                <a:gd name="connsiteY28" fmla="*/ 354255 h 1356398"/>
                <a:gd name="connsiteX29" fmla="*/ 1149987 w 1183083"/>
                <a:gd name="connsiteY29" fmla="*/ 338156 h 1356398"/>
                <a:gd name="connsiteX30" fmla="*/ 1183083 w 1183083"/>
                <a:gd name="connsiteY30" fmla="*/ 520251 h 1356398"/>
                <a:gd name="connsiteX31" fmla="*/ 1095788 w 1183083"/>
                <a:gd name="connsiteY31" fmla="*/ 599402 h 1356398"/>
                <a:gd name="connsiteX32" fmla="*/ 1137288 w 1183083"/>
                <a:gd name="connsiteY32" fmla="*/ 702797 h 1356398"/>
                <a:gd name="connsiteX33" fmla="*/ 1042486 w 1183083"/>
                <a:gd name="connsiteY33" fmla="*/ 704850 h 1356398"/>
                <a:gd name="connsiteX34" fmla="*/ 1004386 w 1183083"/>
                <a:gd name="connsiteY34" fmla="*/ 774700 h 1356398"/>
                <a:gd name="connsiteX35" fmla="*/ 1064038 w 1183083"/>
                <a:gd name="connsiteY35" fmla="*/ 846155 h 1356398"/>
                <a:gd name="connsiteX36" fmla="*/ 941783 w 1183083"/>
                <a:gd name="connsiteY36" fmla="*/ 1075203 h 1356398"/>
                <a:gd name="connsiteX37" fmla="*/ 864686 w 1183083"/>
                <a:gd name="connsiteY37" fmla="*/ 1041400 h 1356398"/>
                <a:gd name="connsiteX38" fmla="*/ 699586 w 1183083"/>
                <a:gd name="connsiteY38" fmla="*/ 1155700 h 1356398"/>
                <a:gd name="connsiteX39" fmla="*/ 674186 w 1183083"/>
                <a:gd name="connsiteY39" fmla="*/ 1320800 h 1356398"/>
                <a:gd name="connsiteX40" fmla="*/ 591636 w 1183083"/>
                <a:gd name="connsiteY40" fmla="*/ 1346200 h 1356398"/>
                <a:gd name="connsiteX41" fmla="*/ 544235 w 1183083"/>
                <a:gd name="connsiteY41" fmla="*/ 1356398 h 1356398"/>
                <a:gd name="connsiteX42" fmla="*/ 350336 w 1183083"/>
                <a:gd name="connsiteY42" fmla="*/ 1289050 h 1356398"/>
                <a:gd name="connsiteX43" fmla="*/ 242386 w 1183083"/>
                <a:gd name="connsiteY43" fmla="*/ 1073150 h 1356398"/>
                <a:gd name="connsiteX44" fmla="*/ 312236 w 1183083"/>
                <a:gd name="connsiteY44" fmla="*/ 1003300 h 1356398"/>
                <a:gd name="connsiteX45" fmla="*/ 229237 w 1183083"/>
                <a:gd name="connsiteY45" fmla="*/ 768350 h 1356398"/>
                <a:gd name="connsiteX46" fmla="*/ 83636 w 1183083"/>
                <a:gd name="connsiteY46" fmla="*/ 654050 h 1356398"/>
                <a:gd name="connsiteX0" fmla="*/ 83636 w 1183083"/>
                <a:gd name="connsiteY0" fmla="*/ 654050 h 1356398"/>
                <a:gd name="connsiteX1" fmla="*/ 7436 w 1183083"/>
                <a:gd name="connsiteY1" fmla="*/ 596900 h 1356398"/>
                <a:gd name="connsiteX2" fmla="*/ 83636 w 1183083"/>
                <a:gd name="connsiteY2" fmla="*/ 508000 h 1356398"/>
                <a:gd name="connsiteX3" fmla="*/ 70936 w 1183083"/>
                <a:gd name="connsiteY3" fmla="*/ 469900 h 1356398"/>
                <a:gd name="connsiteX4" fmla="*/ 116283 w 1183083"/>
                <a:gd name="connsiteY4" fmla="*/ 444500 h 1356398"/>
                <a:gd name="connsiteX5" fmla="*/ 57174 w 1183083"/>
                <a:gd name="connsiteY5" fmla="*/ 376019 h 1356398"/>
                <a:gd name="connsiteX6" fmla="*/ 0 w 1183083"/>
                <a:gd name="connsiteY6" fmla="*/ 412042 h 1356398"/>
                <a:gd name="connsiteX7" fmla="*/ 26486 w 1183083"/>
                <a:gd name="connsiteY7" fmla="*/ 342900 h 1356398"/>
                <a:gd name="connsiteX8" fmla="*/ 96336 w 1183083"/>
                <a:gd name="connsiteY8" fmla="*/ 266700 h 1356398"/>
                <a:gd name="connsiteX9" fmla="*/ 89986 w 1183083"/>
                <a:gd name="connsiteY9" fmla="*/ 184150 h 1356398"/>
                <a:gd name="connsiteX10" fmla="*/ 13786 w 1183083"/>
                <a:gd name="connsiteY10" fmla="*/ 158750 h 1356398"/>
                <a:gd name="connsiteX11" fmla="*/ 13786 w 1183083"/>
                <a:gd name="connsiteY11" fmla="*/ 158750 h 1356398"/>
                <a:gd name="connsiteX12" fmla="*/ 13786 w 1183083"/>
                <a:gd name="connsiteY12" fmla="*/ 69850 h 1356398"/>
                <a:gd name="connsiteX13" fmla="*/ 39186 w 1183083"/>
                <a:gd name="connsiteY13" fmla="*/ 63500 h 1356398"/>
                <a:gd name="connsiteX14" fmla="*/ 39186 w 1183083"/>
                <a:gd name="connsiteY14" fmla="*/ 0 h 1356398"/>
                <a:gd name="connsiteX15" fmla="*/ 128086 w 1183083"/>
                <a:gd name="connsiteY15" fmla="*/ 0 h 1356398"/>
                <a:gd name="connsiteX16" fmla="*/ 178886 w 1183083"/>
                <a:gd name="connsiteY16" fmla="*/ 38100 h 1356398"/>
                <a:gd name="connsiteX17" fmla="*/ 242386 w 1183083"/>
                <a:gd name="connsiteY17" fmla="*/ 6350 h 1356398"/>
                <a:gd name="connsiteX18" fmla="*/ 299536 w 1183083"/>
                <a:gd name="connsiteY18" fmla="*/ 107950 h 1356398"/>
                <a:gd name="connsiteX19" fmla="*/ 356686 w 1183083"/>
                <a:gd name="connsiteY19" fmla="*/ 107950 h 1356398"/>
                <a:gd name="connsiteX20" fmla="*/ 426536 w 1183083"/>
                <a:gd name="connsiteY20" fmla="*/ 38100 h 1356398"/>
                <a:gd name="connsiteX21" fmla="*/ 674186 w 1183083"/>
                <a:gd name="connsiteY21" fmla="*/ 146050 h 1356398"/>
                <a:gd name="connsiteX22" fmla="*/ 636086 w 1183083"/>
                <a:gd name="connsiteY22" fmla="*/ 203200 h 1356398"/>
                <a:gd name="connsiteX23" fmla="*/ 667836 w 1183083"/>
                <a:gd name="connsiteY23" fmla="*/ 260350 h 1356398"/>
                <a:gd name="connsiteX24" fmla="*/ 788486 w 1183083"/>
                <a:gd name="connsiteY24" fmla="*/ 234950 h 1356398"/>
                <a:gd name="connsiteX25" fmla="*/ 839286 w 1183083"/>
                <a:gd name="connsiteY25" fmla="*/ 177800 h 1356398"/>
                <a:gd name="connsiteX26" fmla="*/ 945182 w 1183083"/>
                <a:gd name="connsiteY26" fmla="*/ 235399 h 1356398"/>
                <a:gd name="connsiteX27" fmla="*/ 928186 w 1183083"/>
                <a:gd name="connsiteY27" fmla="*/ 374650 h 1356398"/>
                <a:gd name="connsiteX28" fmla="*/ 1010995 w 1183083"/>
                <a:gd name="connsiteY28" fmla="*/ 354255 h 1356398"/>
                <a:gd name="connsiteX29" fmla="*/ 1149987 w 1183083"/>
                <a:gd name="connsiteY29" fmla="*/ 338156 h 1356398"/>
                <a:gd name="connsiteX30" fmla="*/ 1183083 w 1183083"/>
                <a:gd name="connsiteY30" fmla="*/ 520251 h 1356398"/>
                <a:gd name="connsiteX31" fmla="*/ 1095788 w 1183083"/>
                <a:gd name="connsiteY31" fmla="*/ 599402 h 1356398"/>
                <a:gd name="connsiteX32" fmla="*/ 1137288 w 1183083"/>
                <a:gd name="connsiteY32" fmla="*/ 702797 h 1356398"/>
                <a:gd name="connsiteX33" fmla="*/ 1042486 w 1183083"/>
                <a:gd name="connsiteY33" fmla="*/ 704850 h 1356398"/>
                <a:gd name="connsiteX34" fmla="*/ 1004386 w 1183083"/>
                <a:gd name="connsiteY34" fmla="*/ 774700 h 1356398"/>
                <a:gd name="connsiteX35" fmla="*/ 1064038 w 1183083"/>
                <a:gd name="connsiteY35" fmla="*/ 846155 h 1356398"/>
                <a:gd name="connsiteX36" fmla="*/ 941783 w 1183083"/>
                <a:gd name="connsiteY36" fmla="*/ 1075203 h 1356398"/>
                <a:gd name="connsiteX37" fmla="*/ 864686 w 1183083"/>
                <a:gd name="connsiteY37" fmla="*/ 1041400 h 1356398"/>
                <a:gd name="connsiteX38" fmla="*/ 699586 w 1183083"/>
                <a:gd name="connsiteY38" fmla="*/ 1155700 h 1356398"/>
                <a:gd name="connsiteX39" fmla="*/ 674186 w 1183083"/>
                <a:gd name="connsiteY39" fmla="*/ 1320800 h 1356398"/>
                <a:gd name="connsiteX40" fmla="*/ 591636 w 1183083"/>
                <a:gd name="connsiteY40" fmla="*/ 1346200 h 1356398"/>
                <a:gd name="connsiteX41" fmla="*/ 544235 w 1183083"/>
                <a:gd name="connsiteY41" fmla="*/ 1356398 h 1356398"/>
                <a:gd name="connsiteX42" fmla="*/ 350336 w 1183083"/>
                <a:gd name="connsiteY42" fmla="*/ 1289050 h 1356398"/>
                <a:gd name="connsiteX43" fmla="*/ 242386 w 1183083"/>
                <a:gd name="connsiteY43" fmla="*/ 1073150 h 1356398"/>
                <a:gd name="connsiteX44" fmla="*/ 312236 w 1183083"/>
                <a:gd name="connsiteY44" fmla="*/ 1003300 h 1356398"/>
                <a:gd name="connsiteX45" fmla="*/ 229237 w 1183083"/>
                <a:gd name="connsiteY45" fmla="*/ 768350 h 1356398"/>
                <a:gd name="connsiteX46" fmla="*/ 83636 w 1183083"/>
                <a:gd name="connsiteY46" fmla="*/ 654050 h 1356398"/>
                <a:gd name="connsiteX0" fmla="*/ 83636 w 1183083"/>
                <a:gd name="connsiteY0" fmla="*/ 654050 h 1356398"/>
                <a:gd name="connsiteX1" fmla="*/ 7436 w 1183083"/>
                <a:gd name="connsiteY1" fmla="*/ 596900 h 1356398"/>
                <a:gd name="connsiteX2" fmla="*/ 83636 w 1183083"/>
                <a:gd name="connsiteY2" fmla="*/ 508000 h 1356398"/>
                <a:gd name="connsiteX3" fmla="*/ 70936 w 1183083"/>
                <a:gd name="connsiteY3" fmla="*/ 469900 h 1356398"/>
                <a:gd name="connsiteX4" fmla="*/ 116283 w 1183083"/>
                <a:gd name="connsiteY4" fmla="*/ 444500 h 1356398"/>
                <a:gd name="connsiteX5" fmla="*/ 57174 w 1183083"/>
                <a:gd name="connsiteY5" fmla="*/ 376019 h 1356398"/>
                <a:gd name="connsiteX6" fmla="*/ 0 w 1183083"/>
                <a:gd name="connsiteY6" fmla="*/ 412042 h 1356398"/>
                <a:gd name="connsiteX7" fmla="*/ 26486 w 1183083"/>
                <a:gd name="connsiteY7" fmla="*/ 342900 h 1356398"/>
                <a:gd name="connsiteX8" fmla="*/ 96336 w 1183083"/>
                <a:gd name="connsiteY8" fmla="*/ 266700 h 1356398"/>
                <a:gd name="connsiteX9" fmla="*/ 89986 w 1183083"/>
                <a:gd name="connsiteY9" fmla="*/ 184150 h 1356398"/>
                <a:gd name="connsiteX10" fmla="*/ 13786 w 1183083"/>
                <a:gd name="connsiteY10" fmla="*/ 158750 h 1356398"/>
                <a:gd name="connsiteX11" fmla="*/ 13786 w 1183083"/>
                <a:gd name="connsiteY11" fmla="*/ 158750 h 1356398"/>
                <a:gd name="connsiteX12" fmla="*/ 13786 w 1183083"/>
                <a:gd name="connsiteY12" fmla="*/ 69850 h 1356398"/>
                <a:gd name="connsiteX13" fmla="*/ 39186 w 1183083"/>
                <a:gd name="connsiteY13" fmla="*/ 63500 h 1356398"/>
                <a:gd name="connsiteX14" fmla="*/ 39186 w 1183083"/>
                <a:gd name="connsiteY14" fmla="*/ 0 h 1356398"/>
                <a:gd name="connsiteX15" fmla="*/ 128086 w 1183083"/>
                <a:gd name="connsiteY15" fmla="*/ 0 h 1356398"/>
                <a:gd name="connsiteX16" fmla="*/ 178886 w 1183083"/>
                <a:gd name="connsiteY16" fmla="*/ 38100 h 1356398"/>
                <a:gd name="connsiteX17" fmla="*/ 242386 w 1183083"/>
                <a:gd name="connsiteY17" fmla="*/ 6350 h 1356398"/>
                <a:gd name="connsiteX18" fmla="*/ 299536 w 1183083"/>
                <a:gd name="connsiteY18" fmla="*/ 107950 h 1356398"/>
                <a:gd name="connsiteX19" fmla="*/ 356686 w 1183083"/>
                <a:gd name="connsiteY19" fmla="*/ 107950 h 1356398"/>
                <a:gd name="connsiteX20" fmla="*/ 426536 w 1183083"/>
                <a:gd name="connsiteY20" fmla="*/ 38100 h 1356398"/>
                <a:gd name="connsiteX21" fmla="*/ 674186 w 1183083"/>
                <a:gd name="connsiteY21" fmla="*/ 146050 h 1356398"/>
                <a:gd name="connsiteX22" fmla="*/ 636086 w 1183083"/>
                <a:gd name="connsiteY22" fmla="*/ 203200 h 1356398"/>
                <a:gd name="connsiteX23" fmla="*/ 667836 w 1183083"/>
                <a:gd name="connsiteY23" fmla="*/ 260350 h 1356398"/>
                <a:gd name="connsiteX24" fmla="*/ 788486 w 1183083"/>
                <a:gd name="connsiteY24" fmla="*/ 234950 h 1356398"/>
                <a:gd name="connsiteX25" fmla="*/ 832487 w 1183083"/>
                <a:gd name="connsiteY25" fmla="*/ 164203 h 1356398"/>
                <a:gd name="connsiteX26" fmla="*/ 945182 w 1183083"/>
                <a:gd name="connsiteY26" fmla="*/ 235399 h 1356398"/>
                <a:gd name="connsiteX27" fmla="*/ 928186 w 1183083"/>
                <a:gd name="connsiteY27" fmla="*/ 374650 h 1356398"/>
                <a:gd name="connsiteX28" fmla="*/ 1010995 w 1183083"/>
                <a:gd name="connsiteY28" fmla="*/ 354255 h 1356398"/>
                <a:gd name="connsiteX29" fmla="*/ 1149987 w 1183083"/>
                <a:gd name="connsiteY29" fmla="*/ 338156 h 1356398"/>
                <a:gd name="connsiteX30" fmla="*/ 1183083 w 1183083"/>
                <a:gd name="connsiteY30" fmla="*/ 520251 h 1356398"/>
                <a:gd name="connsiteX31" fmla="*/ 1095788 w 1183083"/>
                <a:gd name="connsiteY31" fmla="*/ 599402 h 1356398"/>
                <a:gd name="connsiteX32" fmla="*/ 1137288 w 1183083"/>
                <a:gd name="connsiteY32" fmla="*/ 702797 h 1356398"/>
                <a:gd name="connsiteX33" fmla="*/ 1042486 w 1183083"/>
                <a:gd name="connsiteY33" fmla="*/ 704850 h 1356398"/>
                <a:gd name="connsiteX34" fmla="*/ 1004386 w 1183083"/>
                <a:gd name="connsiteY34" fmla="*/ 774700 h 1356398"/>
                <a:gd name="connsiteX35" fmla="*/ 1064038 w 1183083"/>
                <a:gd name="connsiteY35" fmla="*/ 846155 h 1356398"/>
                <a:gd name="connsiteX36" fmla="*/ 941783 w 1183083"/>
                <a:gd name="connsiteY36" fmla="*/ 1075203 h 1356398"/>
                <a:gd name="connsiteX37" fmla="*/ 864686 w 1183083"/>
                <a:gd name="connsiteY37" fmla="*/ 1041400 h 1356398"/>
                <a:gd name="connsiteX38" fmla="*/ 699586 w 1183083"/>
                <a:gd name="connsiteY38" fmla="*/ 1155700 h 1356398"/>
                <a:gd name="connsiteX39" fmla="*/ 674186 w 1183083"/>
                <a:gd name="connsiteY39" fmla="*/ 1320800 h 1356398"/>
                <a:gd name="connsiteX40" fmla="*/ 591636 w 1183083"/>
                <a:gd name="connsiteY40" fmla="*/ 1346200 h 1356398"/>
                <a:gd name="connsiteX41" fmla="*/ 544235 w 1183083"/>
                <a:gd name="connsiteY41" fmla="*/ 1356398 h 1356398"/>
                <a:gd name="connsiteX42" fmla="*/ 350336 w 1183083"/>
                <a:gd name="connsiteY42" fmla="*/ 1289050 h 1356398"/>
                <a:gd name="connsiteX43" fmla="*/ 242386 w 1183083"/>
                <a:gd name="connsiteY43" fmla="*/ 1073150 h 1356398"/>
                <a:gd name="connsiteX44" fmla="*/ 312236 w 1183083"/>
                <a:gd name="connsiteY44" fmla="*/ 1003300 h 1356398"/>
                <a:gd name="connsiteX45" fmla="*/ 229237 w 1183083"/>
                <a:gd name="connsiteY45" fmla="*/ 768350 h 1356398"/>
                <a:gd name="connsiteX46" fmla="*/ 83636 w 1183083"/>
                <a:gd name="connsiteY46" fmla="*/ 654050 h 1356398"/>
                <a:gd name="connsiteX0" fmla="*/ 83636 w 1183083"/>
                <a:gd name="connsiteY0" fmla="*/ 654050 h 1356398"/>
                <a:gd name="connsiteX1" fmla="*/ 7436 w 1183083"/>
                <a:gd name="connsiteY1" fmla="*/ 596900 h 1356398"/>
                <a:gd name="connsiteX2" fmla="*/ 83636 w 1183083"/>
                <a:gd name="connsiteY2" fmla="*/ 508000 h 1356398"/>
                <a:gd name="connsiteX3" fmla="*/ 70936 w 1183083"/>
                <a:gd name="connsiteY3" fmla="*/ 469900 h 1356398"/>
                <a:gd name="connsiteX4" fmla="*/ 116283 w 1183083"/>
                <a:gd name="connsiteY4" fmla="*/ 444500 h 1356398"/>
                <a:gd name="connsiteX5" fmla="*/ 57174 w 1183083"/>
                <a:gd name="connsiteY5" fmla="*/ 376019 h 1356398"/>
                <a:gd name="connsiteX6" fmla="*/ 0 w 1183083"/>
                <a:gd name="connsiteY6" fmla="*/ 412042 h 1356398"/>
                <a:gd name="connsiteX7" fmla="*/ 26486 w 1183083"/>
                <a:gd name="connsiteY7" fmla="*/ 342900 h 1356398"/>
                <a:gd name="connsiteX8" fmla="*/ 96336 w 1183083"/>
                <a:gd name="connsiteY8" fmla="*/ 266700 h 1356398"/>
                <a:gd name="connsiteX9" fmla="*/ 89986 w 1183083"/>
                <a:gd name="connsiteY9" fmla="*/ 184150 h 1356398"/>
                <a:gd name="connsiteX10" fmla="*/ 13786 w 1183083"/>
                <a:gd name="connsiteY10" fmla="*/ 158750 h 1356398"/>
                <a:gd name="connsiteX11" fmla="*/ 13786 w 1183083"/>
                <a:gd name="connsiteY11" fmla="*/ 158750 h 1356398"/>
                <a:gd name="connsiteX12" fmla="*/ 13786 w 1183083"/>
                <a:gd name="connsiteY12" fmla="*/ 69850 h 1356398"/>
                <a:gd name="connsiteX13" fmla="*/ 39186 w 1183083"/>
                <a:gd name="connsiteY13" fmla="*/ 63500 h 1356398"/>
                <a:gd name="connsiteX14" fmla="*/ 39186 w 1183083"/>
                <a:gd name="connsiteY14" fmla="*/ 0 h 1356398"/>
                <a:gd name="connsiteX15" fmla="*/ 128086 w 1183083"/>
                <a:gd name="connsiteY15" fmla="*/ 0 h 1356398"/>
                <a:gd name="connsiteX16" fmla="*/ 178886 w 1183083"/>
                <a:gd name="connsiteY16" fmla="*/ 38100 h 1356398"/>
                <a:gd name="connsiteX17" fmla="*/ 242386 w 1183083"/>
                <a:gd name="connsiteY17" fmla="*/ 6350 h 1356398"/>
                <a:gd name="connsiteX18" fmla="*/ 299536 w 1183083"/>
                <a:gd name="connsiteY18" fmla="*/ 107950 h 1356398"/>
                <a:gd name="connsiteX19" fmla="*/ 356686 w 1183083"/>
                <a:gd name="connsiteY19" fmla="*/ 107950 h 1356398"/>
                <a:gd name="connsiteX20" fmla="*/ 426536 w 1183083"/>
                <a:gd name="connsiteY20" fmla="*/ 38100 h 1356398"/>
                <a:gd name="connsiteX21" fmla="*/ 674186 w 1183083"/>
                <a:gd name="connsiteY21" fmla="*/ 146050 h 1356398"/>
                <a:gd name="connsiteX22" fmla="*/ 636086 w 1183083"/>
                <a:gd name="connsiteY22" fmla="*/ 203200 h 1356398"/>
                <a:gd name="connsiteX23" fmla="*/ 664437 w 1183083"/>
                <a:gd name="connsiteY23" fmla="*/ 270548 h 1356398"/>
                <a:gd name="connsiteX24" fmla="*/ 788486 w 1183083"/>
                <a:gd name="connsiteY24" fmla="*/ 234950 h 1356398"/>
                <a:gd name="connsiteX25" fmla="*/ 832487 w 1183083"/>
                <a:gd name="connsiteY25" fmla="*/ 164203 h 1356398"/>
                <a:gd name="connsiteX26" fmla="*/ 945182 w 1183083"/>
                <a:gd name="connsiteY26" fmla="*/ 235399 h 1356398"/>
                <a:gd name="connsiteX27" fmla="*/ 928186 w 1183083"/>
                <a:gd name="connsiteY27" fmla="*/ 374650 h 1356398"/>
                <a:gd name="connsiteX28" fmla="*/ 1010995 w 1183083"/>
                <a:gd name="connsiteY28" fmla="*/ 354255 h 1356398"/>
                <a:gd name="connsiteX29" fmla="*/ 1149987 w 1183083"/>
                <a:gd name="connsiteY29" fmla="*/ 338156 h 1356398"/>
                <a:gd name="connsiteX30" fmla="*/ 1183083 w 1183083"/>
                <a:gd name="connsiteY30" fmla="*/ 520251 h 1356398"/>
                <a:gd name="connsiteX31" fmla="*/ 1095788 w 1183083"/>
                <a:gd name="connsiteY31" fmla="*/ 599402 h 1356398"/>
                <a:gd name="connsiteX32" fmla="*/ 1137288 w 1183083"/>
                <a:gd name="connsiteY32" fmla="*/ 702797 h 1356398"/>
                <a:gd name="connsiteX33" fmla="*/ 1042486 w 1183083"/>
                <a:gd name="connsiteY33" fmla="*/ 704850 h 1356398"/>
                <a:gd name="connsiteX34" fmla="*/ 1004386 w 1183083"/>
                <a:gd name="connsiteY34" fmla="*/ 774700 h 1356398"/>
                <a:gd name="connsiteX35" fmla="*/ 1064038 w 1183083"/>
                <a:gd name="connsiteY35" fmla="*/ 846155 h 1356398"/>
                <a:gd name="connsiteX36" fmla="*/ 941783 w 1183083"/>
                <a:gd name="connsiteY36" fmla="*/ 1075203 h 1356398"/>
                <a:gd name="connsiteX37" fmla="*/ 864686 w 1183083"/>
                <a:gd name="connsiteY37" fmla="*/ 1041400 h 1356398"/>
                <a:gd name="connsiteX38" fmla="*/ 699586 w 1183083"/>
                <a:gd name="connsiteY38" fmla="*/ 1155700 h 1356398"/>
                <a:gd name="connsiteX39" fmla="*/ 674186 w 1183083"/>
                <a:gd name="connsiteY39" fmla="*/ 1320800 h 1356398"/>
                <a:gd name="connsiteX40" fmla="*/ 591636 w 1183083"/>
                <a:gd name="connsiteY40" fmla="*/ 1346200 h 1356398"/>
                <a:gd name="connsiteX41" fmla="*/ 544235 w 1183083"/>
                <a:gd name="connsiteY41" fmla="*/ 1356398 h 1356398"/>
                <a:gd name="connsiteX42" fmla="*/ 350336 w 1183083"/>
                <a:gd name="connsiteY42" fmla="*/ 1289050 h 1356398"/>
                <a:gd name="connsiteX43" fmla="*/ 242386 w 1183083"/>
                <a:gd name="connsiteY43" fmla="*/ 1073150 h 1356398"/>
                <a:gd name="connsiteX44" fmla="*/ 312236 w 1183083"/>
                <a:gd name="connsiteY44" fmla="*/ 1003300 h 1356398"/>
                <a:gd name="connsiteX45" fmla="*/ 229237 w 1183083"/>
                <a:gd name="connsiteY45" fmla="*/ 768350 h 1356398"/>
                <a:gd name="connsiteX46" fmla="*/ 83636 w 1183083"/>
                <a:gd name="connsiteY46" fmla="*/ 654050 h 1356398"/>
                <a:gd name="connsiteX0" fmla="*/ 83636 w 1183083"/>
                <a:gd name="connsiteY0" fmla="*/ 654050 h 1356398"/>
                <a:gd name="connsiteX1" fmla="*/ 7436 w 1183083"/>
                <a:gd name="connsiteY1" fmla="*/ 596900 h 1356398"/>
                <a:gd name="connsiteX2" fmla="*/ 83636 w 1183083"/>
                <a:gd name="connsiteY2" fmla="*/ 508000 h 1356398"/>
                <a:gd name="connsiteX3" fmla="*/ 70936 w 1183083"/>
                <a:gd name="connsiteY3" fmla="*/ 469900 h 1356398"/>
                <a:gd name="connsiteX4" fmla="*/ 116283 w 1183083"/>
                <a:gd name="connsiteY4" fmla="*/ 444500 h 1356398"/>
                <a:gd name="connsiteX5" fmla="*/ 57174 w 1183083"/>
                <a:gd name="connsiteY5" fmla="*/ 376019 h 1356398"/>
                <a:gd name="connsiteX6" fmla="*/ 0 w 1183083"/>
                <a:gd name="connsiteY6" fmla="*/ 412042 h 1356398"/>
                <a:gd name="connsiteX7" fmla="*/ 26486 w 1183083"/>
                <a:gd name="connsiteY7" fmla="*/ 342900 h 1356398"/>
                <a:gd name="connsiteX8" fmla="*/ 96336 w 1183083"/>
                <a:gd name="connsiteY8" fmla="*/ 266700 h 1356398"/>
                <a:gd name="connsiteX9" fmla="*/ 89986 w 1183083"/>
                <a:gd name="connsiteY9" fmla="*/ 184150 h 1356398"/>
                <a:gd name="connsiteX10" fmla="*/ 13786 w 1183083"/>
                <a:gd name="connsiteY10" fmla="*/ 158750 h 1356398"/>
                <a:gd name="connsiteX11" fmla="*/ 13786 w 1183083"/>
                <a:gd name="connsiteY11" fmla="*/ 158750 h 1356398"/>
                <a:gd name="connsiteX12" fmla="*/ 13786 w 1183083"/>
                <a:gd name="connsiteY12" fmla="*/ 69850 h 1356398"/>
                <a:gd name="connsiteX13" fmla="*/ 39186 w 1183083"/>
                <a:gd name="connsiteY13" fmla="*/ 63500 h 1356398"/>
                <a:gd name="connsiteX14" fmla="*/ 39186 w 1183083"/>
                <a:gd name="connsiteY14" fmla="*/ 0 h 1356398"/>
                <a:gd name="connsiteX15" fmla="*/ 128086 w 1183083"/>
                <a:gd name="connsiteY15" fmla="*/ 0 h 1356398"/>
                <a:gd name="connsiteX16" fmla="*/ 178886 w 1183083"/>
                <a:gd name="connsiteY16" fmla="*/ 38100 h 1356398"/>
                <a:gd name="connsiteX17" fmla="*/ 242386 w 1183083"/>
                <a:gd name="connsiteY17" fmla="*/ 6350 h 1356398"/>
                <a:gd name="connsiteX18" fmla="*/ 299536 w 1183083"/>
                <a:gd name="connsiteY18" fmla="*/ 107950 h 1356398"/>
                <a:gd name="connsiteX19" fmla="*/ 356686 w 1183083"/>
                <a:gd name="connsiteY19" fmla="*/ 107950 h 1356398"/>
                <a:gd name="connsiteX20" fmla="*/ 426536 w 1183083"/>
                <a:gd name="connsiteY20" fmla="*/ 38100 h 1356398"/>
                <a:gd name="connsiteX21" fmla="*/ 674186 w 1183083"/>
                <a:gd name="connsiteY21" fmla="*/ 146050 h 1356398"/>
                <a:gd name="connsiteX22" fmla="*/ 636086 w 1183083"/>
                <a:gd name="connsiteY22" fmla="*/ 203200 h 1356398"/>
                <a:gd name="connsiteX23" fmla="*/ 664437 w 1183083"/>
                <a:gd name="connsiteY23" fmla="*/ 270548 h 1356398"/>
                <a:gd name="connsiteX24" fmla="*/ 788486 w 1183083"/>
                <a:gd name="connsiteY24" fmla="*/ 234950 h 1356398"/>
                <a:gd name="connsiteX25" fmla="*/ 832487 w 1183083"/>
                <a:gd name="connsiteY25" fmla="*/ 164203 h 1356398"/>
                <a:gd name="connsiteX26" fmla="*/ 945182 w 1183083"/>
                <a:gd name="connsiteY26" fmla="*/ 235399 h 1356398"/>
                <a:gd name="connsiteX27" fmla="*/ 928186 w 1183083"/>
                <a:gd name="connsiteY27" fmla="*/ 374650 h 1356398"/>
                <a:gd name="connsiteX28" fmla="*/ 1010995 w 1183083"/>
                <a:gd name="connsiteY28" fmla="*/ 354255 h 1356398"/>
                <a:gd name="connsiteX29" fmla="*/ 1149987 w 1183083"/>
                <a:gd name="connsiteY29" fmla="*/ 338156 h 1356398"/>
                <a:gd name="connsiteX30" fmla="*/ 1183083 w 1183083"/>
                <a:gd name="connsiteY30" fmla="*/ 520251 h 1356398"/>
                <a:gd name="connsiteX31" fmla="*/ 1095788 w 1183083"/>
                <a:gd name="connsiteY31" fmla="*/ 599402 h 1356398"/>
                <a:gd name="connsiteX32" fmla="*/ 1137288 w 1183083"/>
                <a:gd name="connsiteY32" fmla="*/ 702797 h 1356398"/>
                <a:gd name="connsiteX33" fmla="*/ 1042486 w 1183083"/>
                <a:gd name="connsiteY33" fmla="*/ 704850 h 1356398"/>
                <a:gd name="connsiteX34" fmla="*/ 1004386 w 1183083"/>
                <a:gd name="connsiteY34" fmla="*/ 774700 h 1356398"/>
                <a:gd name="connsiteX35" fmla="*/ 1064038 w 1183083"/>
                <a:gd name="connsiteY35" fmla="*/ 846155 h 1356398"/>
                <a:gd name="connsiteX36" fmla="*/ 941783 w 1183083"/>
                <a:gd name="connsiteY36" fmla="*/ 1075203 h 1356398"/>
                <a:gd name="connsiteX37" fmla="*/ 864686 w 1183083"/>
                <a:gd name="connsiteY37" fmla="*/ 1041400 h 1356398"/>
                <a:gd name="connsiteX38" fmla="*/ 699586 w 1183083"/>
                <a:gd name="connsiteY38" fmla="*/ 1155700 h 1356398"/>
                <a:gd name="connsiteX39" fmla="*/ 674186 w 1183083"/>
                <a:gd name="connsiteY39" fmla="*/ 1320800 h 1356398"/>
                <a:gd name="connsiteX40" fmla="*/ 591636 w 1183083"/>
                <a:gd name="connsiteY40" fmla="*/ 1346200 h 1356398"/>
                <a:gd name="connsiteX41" fmla="*/ 544235 w 1183083"/>
                <a:gd name="connsiteY41" fmla="*/ 1356398 h 1356398"/>
                <a:gd name="connsiteX42" fmla="*/ 350336 w 1183083"/>
                <a:gd name="connsiteY42" fmla="*/ 1289050 h 1356398"/>
                <a:gd name="connsiteX43" fmla="*/ 242386 w 1183083"/>
                <a:gd name="connsiteY43" fmla="*/ 1073150 h 1356398"/>
                <a:gd name="connsiteX44" fmla="*/ 312236 w 1183083"/>
                <a:gd name="connsiteY44" fmla="*/ 1003300 h 1356398"/>
                <a:gd name="connsiteX45" fmla="*/ 229237 w 1183083"/>
                <a:gd name="connsiteY45" fmla="*/ 768350 h 1356398"/>
                <a:gd name="connsiteX46" fmla="*/ 83636 w 1183083"/>
                <a:gd name="connsiteY46" fmla="*/ 654050 h 1356398"/>
                <a:gd name="connsiteX0" fmla="*/ 83636 w 1183083"/>
                <a:gd name="connsiteY0" fmla="*/ 654050 h 1356398"/>
                <a:gd name="connsiteX1" fmla="*/ 7436 w 1183083"/>
                <a:gd name="connsiteY1" fmla="*/ 596900 h 1356398"/>
                <a:gd name="connsiteX2" fmla="*/ 83636 w 1183083"/>
                <a:gd name="connsiteY2" fmla="*/ 508000 h 1356398"/>
                <a:gd name="connsiteX3" fmla="*/ 70936 w 1183083"/>
                <a:gd name="connsiteY3" fmla="*/ 469900 h 1356398"/>
                <a:gd name="connsiteX4" fmla="*/ 116283 w 1183083"/>
                <a:gd name="connsiteY4" fmla="*/ 444500 h 1356398"/>
                <a:gd name="connsiteX5" fmla="*/ 57174 w 1183083"/>
                <a:gd name="connsiteY5" fmla="*/ 376019 h 1356398"/>
                <a:gd name="connsiteX6" fmla="*/ 0 w 1183083"/>
                <a:gd name="connsiteY6" fmla="*/ 412042 h 1356398"/>
                <a:gd name="connsiteX7" fmla="*/ 26486 w 1183083"/>
                <a:gd name="connsiteY7" fmla="*/ 342900 h 1356398"/>
                <a:gd name="connsiteX8" fmla="*/ 96336 w 1183083"/>
                <a:gd name="connsiteY8" fmla="*/ 266700 h 1356398"/>
                <a:gd name="connsiteX9" fmla="*/ 89986 w 1183083"/>
                <a:gd name="connsiteY9" fmla="*/ 184150 h 1356398"/>
                <a:gd name="connsiteX10" fmla="*/ 13786 w 1183083"/>
                <a:gd name="connsiteY10" fmla="*/ 158750 h 1356398"/>
                <a:gd name="connsiteX11" fmla="*/ 13786 w 1183083"/>
                <a:gd name="connsiteY11" fmla="*/ 158750 h 1356398"/>
                <a:gd name="connsiteX12" fmla="*/ 13786 w 1183083"/>
                <a:gd name="connsiteY12" fmla="*/ 69850 h 1356398"/>
                <a:gd name="connsiteX13" fmla="*/ 39186 w 1183083"/>
                <a:gd name="connsiteY13" fmla="*/ 63500 h 1356398"/>
                <a:gd name="connsiteX14" fmla="*/ 39186 w 1183083"/>
                <a:gd name="connsiteY14" fmla="*/ 0 h 1356398"/>
                <a:gd name="connsiteX15" fmla="*/ 128086 w 1183083"/>
                <a:gd name="connsiteY15" fmla="*/ 0 h 1356398"/>
                <a:gd name="connsiteX16" fmla="*/ 178886 w 1183083"/>
                <a:gd name="connsiteY16" fmla="*/ 38100 h 1356398"/>
                <a:gd name="connsiteX17" fmla="*/ 242386 w 1183083"/>
                <a:gd name="connsiteY17" fmla="*/ 6350 h 1356398"/>
                <a:gd name="connsiteX18" fmla="*/ 299536 w 1183083"/>
                <a:gd name="connsiteY18" fmla="*/ 107950 h 1356398"/>
                <a:gd name="connsiteX19" fmla="*/ 356686 w 1183083"/>
                <a:gd name="connsiteY19" fmla="*/ 107950 h 1356398"/>
                <a:gd name="connsiteX20" fmla="*/ 453730 w 1183083"/>
                <a:gd name="connsiteY20" fmla="*/ 24503 h 1356398"/>
                <a:gd name="connsiteX21" fmla="*/ 674186 w 1183083"/>
                <a:gd name="connsiteY21" fmla="*/ 146050 h 1356398"/>
                <a:gd name="connsiteX22" fmla="*/ 636086 w 1183083"/>
                <a:gd name="connsiteY22" fmla="*/ 203200 h 1356398"/>
                <a:gd name="connsiteX23" fmla="*/ 664437 w 1183083"/>
                <a:gd name="connsiteY23" fmla="*/ 270548 h 1356398"/>
                <a:gd name="connsiteX24" fmla="*/ 788486 w 1183083"/>
                <a:gd name="connsiteY24" fmla="*/ 234950 h 1356398"/>
                <a:gd name="connsiteX25" fmla="*/ 832487 w 1183083"/>
                <a:gd name="connsiteY25" fmla="*/ 164203 h 1356398"/>
                <a:gd name="connsiteX26" fmla="*/ 945182 w 1183083"/>
                <a:gd name="connsiteY26" fmla="*/ 235399 h 1356398"/>
                <a:gd name="connsiteX27" fmla="*/ 928186 w 1183083"/>
                <a:gd name="connsiteY27" fmla="*/ 374650 h 1356398"/>
                <a:gd name="connsiteX28" fmla="*/ 1010995 w 1183083"/>
                <a:gd name="connsiteY28" fmla="*/ 354255 h 1356398"/>
                <a:gd name="connsiteX29" fmla="*/ 1149987 w 1183083"/>
                <a:gd name="connsiteY29" fmla="*/ 338156 h 1356398"/>
                <a:gd name="connsiteX30" fmla="*/ 1183083 w 1183083"/>
                <a:gd name="connsiteY30" fmla="*/ 520251 h 1356398"/>
                <a:gd name="connsiteX31" fmla="*/ 1095788 w 1183083"/>
                <a:gd name="connsiteY31" fmla="*/ 599402 h 1356398"/>
                <a:gd name="connsiteX32" fmla="*/ 1137288 w 1183083"/>
                <a:gd name="connsiteY32" fmla="*/ 702797 h 1356398"/>
                <a:gd name="connsiteX33" fmla="*/ 1042486 w 1183083"/>
                <a:gd name="connsiteY33" fmla="*/ 704850 h 1356398"/>
                <a:gd name="connsiteX34" fmla="*/ 1004386 w 1183083"/>
                <a:gd name="connsiteY34" fmla="*/ 774700 h 1356398"/>
                <a:gd name="connsiteX35" fmla="*/ 1064038 w 1183083"/>
                <a:gd name="connsiteY35" fmla="*/ 846155 h 1356398"/>
                <a:gd name="connsiteX36" fmla="*/ 941783 w 1183083"/>
                <a:gd name="connsiteY36" fmla="*/ 1075203 h 1356398"/>
                <a:gd name="connsiteX37" fmla="*/ 864686 w 1183083"/>
                <a:gd name="connsiteY37" fmla="*/ 1041400 h 1356398"/>
                <a:gd name="connsiteX38" fmla="*/ 699586 w 1183083"/>
                <a:gd name="connsiteY38" fmla="*/ 1155700 h 1356398"/>
                <a:gd name="connsiteX39" fmla="*/ 674186 w 1183083"/>
                <a:gd name="connsiteY39" fmla="*/ 1320800 h 1356398"/>
                <a:gd name="connsiteX40" fmla="*/ 591636 w 1183083"/>
                <a:gd name="connsiteY40" fmla="*/ 1346200 h 1356398"/>
                <a:gd name="connsiteX41" fmla="*/ 544235 w 1183083"/>
                <a:gd name="connsiteY41" fmla="*/ 1356398 h 1356398"/>
                <a:gd name="connsiteX42" fmla="*/ 350336 w 1183083"/>
                <a:gd name="connsiteY42" fmla="*/ 1289050 h 1356398"/>
                <a:gd name="connsiteX43" fmla="*/ 242386 w 1183083"/>
                <a:gd name="connsiteY43" fmla="*/ 1073150 h 1356398"/>
                <a:gd name="connsiteX44" fmla="*/ 312236 w 1183083"/>
                <a:gd name="connsiteY44" fmla="*/ 1003300 h 1356398"/>
                <a:gd name="connsiteX45" fmla="*/ 229237 w 1183083"/>
                <a:gd name="connsiteY45" fmla="*/ 768350 h 1356398"/>
                <a:gd name="connsiteX46" fmla="*/ 83636 w 1183083"/>
                <a:gd name="connsiteY46" fmla="*/ 654050 h 1356398"/>
                <a:gd name="connsiteX0" fmla="*/ 83636 w 1183083"/>
                <a:gd name="connsiteY0" fmla="*/ 654050 h 1356398"/>
                <a:gd name="connsiteX1" fmla="*/ 7436 w 1183083"/>
                <a:gd name="connsiteY1" fmla="*/ 596900 h 1356398"/>
                <a:gd name="connsiteX2" fmla="*/ 83636 w 1183083"/>
                <a:gd name="connsiteY2" fmla="*/ 508000 h 1356398"/>
                <a:gd name="connsiteX3" fmla="*/ 70936 w 1183083"/>
                <a:gd name="connsiteY3" fmla="*/ 469900 h 1356398"/>
                <a:gd name="connsiteX4" fmla="*/ 116283 w 1183083"/>
                <a:gd name="connsiteY4" fmla="*/ 444500 h 1356398"/>
                <a:gd name="connsiteX5" fmla="*/ 57174 w 1183083"/>
                <a:gd name="connsiteY5" fmla="*/ 376019 h 1356398"/>
                <a:gd name="connsiteX6" fmla="*/ 0 w 1183083"/>
                <a:gd name="connsiteY6" fmla="*/ 412042 h 1356398"/>
                <a:gd name="connsiteX7" fmla="*/ 26486 w 1183083"/>
                <a:gd name="connsiteY7" fmla="*/ 342900 h 1356398"/>
                <a:gd name="connsiteX8" fmla="*/ 96336 w 1183083"/>
                <a:gd name="connsiteY8" fmla="*/ 266700 h 1356398"/>
                <a:gd name="connsiteX9" fmla="*/ 89986 w 1183083"/>
                <a:gd name="connsiteY9" fmla="*/ 184150 h 1356398"/>
                <a:gd name="connsiteX10" fmla="*/ 13786 w 1183083"/>
                <a:gd name="connsiteY10" fmla="*/ 158750 h 1356398"/>
                <a:gd name="connsiteX11" fmla="*/ 13786 w 1183083"/>
                <a:gd name="connsiteY11" fmla="*/ 158750 h 1356398"/>
                <a:gd name="connsiteX12" fmla="*/ 13786 w 1183083"/>
                <a:gd name="connsiteY12" fmla="*/ 69850 h 1356398"/>
                <a:gd name="connsiteX13" fmla="*/ 39186 w 1183083"/>
                <a:gd name="connsiteY13" fmla="*/ 63500 h 1356398"/>
                <a:gd name="connsiteX14" fmla="*/ 39186 w 1183083"/>
                <a:gd name="connsiteY14" fmla="*/ 0 h 1356398"/>
                <a:gd name="connsiteX15" fmla="*/ 128086 w 1183083"/>
                <a:gd name="connsiteY15" fmla="*/ 0 h 1356398"/>
                <a:gd name="connsiteX16" fmla="*/ 178886 w 1183083"/>
                <a:gd name="connsiteY16" fmla="*/ 38100 h 1356398"/>
                <a:gd name="connsiteX17" fmla="*/ 242386 w 1183083"/>
                <a:gd name="connsiteY17" fmla="*/ 6350 h 1356398"/>
                <a:gd name="connsiteX18" fmla="*/ 299536 w 1183083"/>
                <a:gd name="connsiteY18" fmla="*/ 107950 h 1356398"/>
                <a:gd name="connsiteX19" fmla="*/ 411074 w 1183083"/>
                <a:gd name="connsiteY19" fmla="*/ 97753 h 1356398"/>
                <a:gd name="connsiteX20" fmla="*/ 453730 w 1183083"/>
                <a:gd name="connsiteY20" fmla="*/ 24503 h 1356398"/>
                <a:gd name="connsiteX21" fmla="*/ 674186 w 1183083"/>
                <a:gd name="connsiteY21" fmla="*/ 146050 h 1356398"/>
                <a:gd name="connsiteX22" fmla="*/ 636086 w 1183083"/>
                <a:gd name="connsiteY22" fmla="*/ 203200 h 1356398"/>
                <a:gd name="connsiteX23" fmla="*/ 664437 w 1183083"/>
                <a:gd name="connsiteY23" fmla="*/ 270548 h 1356398"/>
                <a:gd name="connsiteX24" fmla="*/ 788486 w 1183083"/>
                <a:gd name="connsiteY24" fmla="*/ 234950 h 1356398"/>
                <a:gd name="connsiteX25" fmla="*/ 832487 w 1183083"/>
                <a:gd name="connsiteY25" fmla="*/ 164203 h 1356398"/>
                <a:gd name="connsiteX26" fmla="*/ 945182 w 1183083"/>
                <a:gd name="connsiteY26" fmla="*/ 235399 h 1356398"/>
                <a:gd name="connsiteX27" fmla="*/ 928186 w 1183083"/>
                <a:gd name="connsiteY27" fmla="*/ 374650 h 1356398"/>
                <a:gd name="connsiteX28" fmla="*/ 1010995 w 1183083"/>
                <a:gd name="connsiteY28" fmla="*/ 354255 h 1356398"/>
                <a:gd name="connsiteX29" fmla="*/ 1149987 w 1183083"/>
                <a:gd name="connsiteY29" fmla="*/ 338156 h 1356398"/>
                <a:gd name="connsiteX30" fmla="*/ 1183083 w 1183083"/>
                <a:gd name="connsiteY30" fmla="*/ 520251 h 1356398"/>
                <a:gd name="connsiteX31" fmla="*/ 1095788 w 1183083"/>
                <a:gd name="connsiteY31" fmla="*/ 599402 h 1356398"/>
                <a:gd name="connsiteX32" fmla="*/ 1137288 w 1183083"/>
                <a:gd name="connsiteY32" fmla="*/ 702797 h 1356398"/>
                <a:gd name="connsiteX33" fmla="*/ 1042486 w 1183083"/>
                <a:gd name="connsiteY33" fmla="*/ 704850 h 1356398"/>
                <a:gd name="connsiteX34" fmla="*/ 1004386 w 1183083"/>
                <a:gd name="connsiteY34" fmla="*/ 774700 h 1356398"/>
                <a:gd name="connsiteX35" fmla="*/ 1064038 w 1183083"/>
                <a:gd name="connsiteY35" fmla="*/ 846155 h 1356398"/>
                <a:gd name="connsiteX36" fmla="*/ 941783 w 1183083"/>
                <a:gd name="connsiteY36" fmla="*/ 1075203 h 1356398"/>
                <a:gd name="connsiteX37" fmla="*/ 864686 w 1183083"/>
                <a:gd name="connsiteY37" fmla="*/ 1041400 h 1356398"/>
                <a:gd name="connsiteX38" fmla="*/ 699586 w 1183083"/>
                <a:gd name="connsiteY38" fmla="*/ 1155700 h 1356398"/>
                <a:gd name="connsiteX39" fmla="*/ 674186 w 1183083"/>
                <a:gd name="connsiteY39" fmla="*/ 1320800 h 1356398"/>
                <a:gd name="connsiteX40" fmla="*/ 591636 w 1183083"/>
                <a:gd name="connsiteY40" fmla="*/ 1346200 h 1356398"/>
                <a:gd name="connsiteX41" fmla="*/ 544235 w 1183083"/>
                <a:gd name="connsiteY41" fmla="*/ 1356398 h 1356398"/>
                <a:gd name="connsiteX42" fmla="*/ 350336 w 1183083"/>
                <a:gd name="connsiteY42" fmla="*/ 1289050 h 1356398"/>
                <a:gd name="connsiteX43" fmla="*/ 242386 w 1183083"/>
                <a:gd name="connsiteY43" fmla="*/ 1073150 h 1356398"/>
                <a:gd name="connsiteX44" fmla="*/ 312236 w 1183083"/>
                <a:gd name="connsiteY44" fmla="*/ 1003300 h 1356398"/>
                <a:gd name="connsiteX45" fmla="*/ 229237 w 1183083"/>
                <a:gd name="connsiteY45" fmla="*/ 768350 h 1356398"/>
                <a:gd name="connsiteX46" fmla="*/ 83636 w 1183083"/>
                <a:gd name="connsiteY46" fmla="*/ 654050 h 1356398"/>
                <a:gd name="connsiteX0" fmla="*/ 83636 w 1183083"/>
                <a:gd name="connsiteY0" fmla="*/ 654050 h 1356398"/>
                <a:gd name="connsiteX1" fmla="*/ 7436 w 1183083"/>
                <a:gd name="connsiteY1" fmla="*/ 596900 h 1356398"/>
                <a:gd name="connsiteX2" fmla="*/ 83636 w 1183083"/>
                <a:gd name="connsiteY2" fmla="*/ 508000 h 1356398"/>
                <a:gd name="connsiteX3" fmla="*/ 70936 w 1183083"/>
                <a:gd name="connsiteY3" fmla="*/ 469900 h 1356398"/>
                <a:gd name="connsiteX4" fmla="*/ 116283 w 1183083"/>
                <a:gd name="connsiteY4" fmla="*/ 444500 h 1356398"/>
                <a:gd name="connsiteX5" fmla="*/ 57174 w 1183083"/>
                <a:gd name="connsiteY5" fmla="*/ 376019 h 1356398"/>
                <a:gd name="connsiteX6" fmla="*/ 0 w 1183083"/>
                <a:gd name="connsiteY6" fmla="*/ 412042 h 1356398"/>
                <a:gd name="connsiteX7" fmla="*/ 26486 w 1183083"/>
                <a:gd name="connsiteY7" fmla="*/ 342900 h 1356398"/>
                <a:gd name="connsiteX8" fmla="*/ 96336 w 1183083"/>
                <a:gd name="connsiteY8" fmla="*/ 266700 h 1356398"/>
                <a:gd name="connsiteX9" fmla="*/ 89986 w 1183083"/>
                <a:gd name="connsiteY9" fmla="*/ 184150 h 1356398"/>
                <a:gd name="connsiteX10" fmla="*/ 13786 w 1183083"/>
                <a:gd name="connsiteY10" fmla="*/ 158750 h 1356398"/>
                <a:gd name="connsiteX11" fmla="*/ 13786 w 1183083"/>
                <a:gd name="connsiteY11" fmla="*/ 158750 h 1356398"/>
                <a:gd name="connsiteX12" fmla="*/ 13786 w 1183083"/>
                <a:gd name="connsiteY12" fmla="*/ 69850 h 1356398"/>
                <a:gd name="connsiteX13" fmla="*/ 39186 w 1183083"/>
                <a:gd name="connsiteY13" fmla="*/ 63500 h 1356398"/>
                <a:gd name="connsiteX14" fmla="*/ 39186 w 1183083"/>
                <a:gd name="connsiteY14" fmla="*/ 0 h 1356398"/>
                <a:gd name="connsiteX15" fmla="*/ 128086 w 1183083"/>
                <a:gd name="connsiteY15" fmla="*/ 0 h 1356398"/>
                <a:gd name="connsiteX16" fmla="*/ 178886 w 1183083"/>
                <a:gd name="connsiteY16" fmla="*/ 38100 h 1356398"/>
                <a:gd name="connsiteX17" fmla="*/ 242386 w 1183083"/>
                <a:gd name="connsiteY17" fmla="*/ 6350 h 1356398"/>
                <a:gd name="connsiteX18" fmla="*/ 299536 w 1183083"/>
                <a:gd name="connsiteY18" fmla="*/ 107950 h 1356398"/>
                <a:gd name="connsiteX19" fmla="*/ 411074 w 1183083"/>
                <a:gd name="connsiteY19" fmla="*/ 97753 h 1356398"/>
                <a:gd name="connsiteX20" fmla="*/ 453730 w 1183083"/>
                <a:gd name="connsiteY20" fmla="*/ 24503 h 1356398"/>
                <a:gd name="connsiteX21" fmla="*/ 674186 w 1183083"/>
                <a:gd name="connsiteY21" fmla="*/ 146050 h 1356398"/>
                <a:gd name="connsiteX22" fmla="*/ 636086 w 1183083"/>
                <a:gd name="connsiteY22" fmla="*/ 203200 h 1356398"/>
                <a:gd name="connsiteX23" fmla="*/ 664437 w 1183083"/>
                <a:gd name="connsiteY23" fmla="*/ 270548 h 1356398"/>
                <a:gd name="connsiteX24" fmla="*/ 788486 w 1183083"/>
                <a:gd name="connsiteY24" fmla="*/ 234950 h 1356398"/>
                <a:gd name="connsiteX25" fmla="*/ 832487 w 1183083"/>
                <a:gd name="connsiteY25" fmla="*/ 164203 h 1356398"/>
                <a:gd name="connsiteX26" fmla="*/ 945182 w 1183083"/>
                <a:gd name="connsiteY26" fmla="*/ 235399 h 1356398"/>
                <a:gd name="connsiteX27" fmla="*/ 928186 w 1183083"/>
                <a:gd name="connsiteY27" fmla="*/ 374650 h 1356398"/>
                <a:gd name="connsiteX28" fmla="*/ 1010995 w 1183083"/>
                <a:gd name="connsiteY28" fmla="*/ 354255 h 1356398"/>
                <a:gd name="connsiteX29" fmla="*/ 1149987 w 1183083"/>
                <a:gd name="connsiteY29" fmla="*/ 338156 h 1356398"/>
                <a:gd name="connsiteX30" fmla="*/ 1183083 w 1183083"/>
                <a:gd name="connsiteY30" fmla="*/ 520251 h 1356398"/>
                <a:gd name="connsiteX31" fmla="*/ 1095788 w 1183083"/>
                <a:gd name="connsiteY31" fmla="*/ 599402 h 1356398"/>
                <a:gd name="connsiteX32" fmla="*/ 1137288 w 1183083"/>
                <a:gd name="connsiteY32" fmla="*/ 702797 h 1356398"/>
                <a:gd name="connsiteX33" fmla="*/ 1042486 w 1183083"/>
                <a:gd name="connsiteY33" fmla="*/ 704850 h 1356398"/>
                <a:gd name="connsiteX34" fmla="*/ 1004386 w 1183083"/>
                <a:gd name="connsiteY34" fmla="*/ 774700 h 1356398"/>
                <a:gd name="connsiteX35" fmla="*/ 1064038 w 1183083"/>
                <a:gd name="connsiteY35" fmla="*/ 846155 h 1356398"/>
                <a:gd name="connsiteX36" fmla="*/ 941783 w 1183083"/>
                <a:gd name="connsiteY36" fmla="*/ 1075203 h 1356398"/>
                <a:gd name="connsiteX37" fmla="*/ 864686 w 1183083"/>
                <a:gd name="connsiteY37" fmla="*/ 1041400 h 1356398"/>
                <a:gd name="connsiteX38" fmla="*/ 699586 w 1183083"/>
                <a:gd name="connsiteY38" fmla="*/ 1155700 h 1356398"/>
                <a:gd name="connsiteX39" fmla="*/ 674186 w 1183083"/>
                <a:gd name="connsiteY39" fmla="*/ 1320800 h 1356398"/>
                <a:gd name="connsiteX40" fmla="*/ 591636 w 1183083"/>
                <a:gd name="connsiteY40" fmla="*/ 1346200 h 1356398"/>
                <a:gd name="connsiteX41" fmla="*/ 544235 w 1183083"/>
                <a:gd name="connsiteY41" fmla="*/ 1356398 h 1356398"/>
                <a:gd name="connsiteX42" fmla="*/ 350336 w 1183083"/>
                <a:gd name="connsiteY42" fmla="*/ 1289050 h 1356398"/>
                <a:gd name="connsiteX43" fmla="*/ 242386 w 1183083"/>
                <a:gd name="connsiteY43" fmla="*/ 1073150 h 1356398"/>
                <a:gd name="connsiteX44" fmla="*/ 312236 w 1183083"/>
                <a:gd name="connsiteY44" fmla="*/ 1003300 h 1356398"/>
                <a:gd name="connsiteX45" fmla="*/ 229237 w 1183083"/>
                <a:gd name="connsiteY45" fmla="*/ 768350 h 1356398"/>
                <a:gd name="connsiteX46" fmla="*/ 83636 w 1183083"/>
                <a:gd name="connsiteY46" fmla="*/ 654050 h 1356398"/>
                <a:gd name="connsiteX0" fmla="*/ 83636 w 1183083"/>
                <a:gd name="connsiteY0" fmla="*/ 654050 h 1356398"/>
                <a:gd name="connsiteX1" fmla="*/ 7436 w 1183083"/>
                <a:gd name="connsiteY1" fmla="*/ 596900 h 1356398"/>
                <a:gd name="connsiteX2" fmla="*/ 83636 w 1183083"/>
                <a:gd name="connsiteY2" fmla="*/ 508000 h 1356398"/>
                <a:gd name="connsiteX3" fmla="*/ 70936 w 1183083"/>
                <a:gd name="connsiteY3" fmla="*/ 469900 h 1356398"/>
                <a:gd name="connsiteX4" fmla="*/ 116283 w 1183083"/>
                <a:gd name="connsiteY4" fmla="*/ 444500 h 1356398"/>
                <a:gd name="connsiteX5" fmla="*/ 57174 w 1183083"/>
                <a:gd name="connsiteY5" fmla="*/ 376019 h 1356398"/>
                <a:gd name="connsiteX6" fmla="*/ 0 w 1183083"/>
                <a:gd name="connsiteY6" fmla="*/ 412042 h 1356398"/>
                <a:gd name="connsiteX7" fmla="*/ 26486 w 1183083"/>
                <a:gd name="connsiteY7" fmla="*/ 342900 h 1356398"/>
                <a:gd name="connsiteX8" fmla="*/ 96336 w 1183083"/>
                <a:gd name="connsiteY8" fmla="*/ 266700 h 1356398"/>
                <a:gd name="connsiteX9" fmla="*/ 89986 w 1183083"/>
                <a:gd name="connsiteY9" fmla="*/ 184150 h 1356398"/>
                <a:gd name="connsiteX10" fmla="*/ 13786 w 1183083"/>
                <a:gd name="connsiteY10" fmla="*/ 158750 h 1356398"/>
                <a:gd name="connsiteX11" fmla="*/ 13786 w 1183083"/>
                <a:gd name="connsiteY11" fmla="*/ 158750 h 1356398"/>
                <a:gd name="connsiteX12" fmla="*/ 13786 w 1183083"/>
                <a:gd name="connsiteY12" fmla="*/ 69850 h 1356398"/>
                <a:gd name="connsiteX13" fmla="*/ 39186 w 1183083"/>
                <a:gd name="connsiteY13" fmla="*/ 63500 h 1356398"/>
                <a:gd name="connsiteX14" fmla="*/ 39186 w 1183083"/>
                <a:gd name="connsiteY14" fmla="*/ 0 h 1356398"/>
                <a:gd name="connsiteX15" fmla="*/ 128086 w 1183083"/>
                <a:gd name="connsiteY15" fmla="*/ 0 h 1356398"/>
                <a:gd name="connsiteX16" fmla="*/ 178886 w 1183083"/>
                <a:gd name="connsiteY16" fmla="*/ 38100 h 1356398"/>
                <a:gd name="connsiteX17" fmla="*/ 242386 w 1183083"/>
                <a:gd name="connsiteY17" fmla="*/ 6350 h 1356398"/>
                <a:gd name="connsiteX18" fmla="*/ 299536 w 1183083"/>
                <a:gd name="connsiteY18" fmla="*/ 107950 h 1356398"/>
                <a:gd name="connsiteX19" fmla="*/ 390678 w 1183083"/>
                <a:gd name="connsiteY19" fmla="*/ 101152 h 1356398"/>
                <a:gd name="connsiteX20" fmla="*/ 453730 w 1183083"/>
                <a:gd name="connsiteY20" fmla="*/ 24503 h 1356398"/>
                <a:gd name="connsiteX21" fmla="*/ 674186 w 1183083"/>
                <a:gd name="connsiteY21" fmla="*/ 146050 h 1356398"/>
                <a:gd name="connsiteX22" fmla="*/ 636086 w 1183083"/>
                <a:gd name="connsiteY22" fmla="*/ 203200 h 1356398"/>
                <a:gd name="connsiteX23" fmla="*/ 664437 w 1183083"/>
                <a:gd name="connsiteY23" fmla="*/ 270548 h 1356398"/>
                <a:gd name="connsiteX24" fmla="*/ 788486 w 1183083"/>
                <a:gd name="connsiteY24" fmla="*/ 234950 h 1356398"/>
                <a:gd name="connsiteX25" fmla="*/ 832487 w 1183083"/>
                <a:gd name="connsiteY25" fmla="*/ 164203 h 1356398"/>
                <a:gd name="connsiteX26" fmla="*/ 945182 w 1183083"/>
                <a:gd name="connsiteY26" fmla="*/ 235399 h 1356398"/>
                <a:gd name="connsiteX27" fmla="*/ 928186 w 1183083"/>
                <a:gd name="connsiteY27" fmla="*/ 374650 h 1356398"/>
                <a:gd name="connsiteX28" fmla="*/ 1010995 w 1183083"/>
                <a:gd name="connsiteY28" fmla="*/ 354255 h 1356398"/>
                <a:gd name="connsiteX29" fmla="*/ 1149987 w 1183083"/>
                <a:gd name="connsiteY29" fmla="*/ 338156 h 1356398"/>
                <a:gd name="connsiteX30" fmla="*/ 1183083 w 1183083"/>
                <a:gd name="connsiteY30" fmla="*/ 520251 h 1356398"/>
                <a:gd name="connsiteX31" fmla="*/ 1095788 w 1183083"/>
                <a:gd name="connsiteY31" fmla="*/ 599402 h 1356398"/>
                <a:gd name="connsiteX32" fmla="*/ 1137288 w 1183083"/>
                <a:gd name="connsiteY32" fmla="*/ 702797 h 1356398"/>
                <a:gd name="connsiteX33" fmla="*/ 1042486 w 1183083"/>
                <a:gd name="connsiteY33" fmla="*/ 704850 h 1356398"/>
                <a:gd name="connsiteX34" fmla="*/ 1004386 w 1183083"/>
                <a:gd name="connsiteY34" fmla="*/ 774700 h 1356398"/>
                <a:gd name="connsiteX35" fmla="*/ 1064038 w 1183083"/>
                <a:gd name="connsiteY35" fmla="*/ 846155 h 1356398"/>
                <a:gd name="connsiteX36" fmla="*/ 941783 w 1183083"/>
                <a:gd name="connsiteY36" fmla="*/ 1075203 h 1356398"/>
                <a:gd name="connsiteX37" fmla="*/ 864686 w 1183083"/>
                <a:gd name="connsiteY37" fmla="*/ 1041400 h 1356398"/>
                <a:gd name="connsiteX38" fmla="*/ 699586 w 1183083"/>
                <a:gd name="connsiteY38" fmla="*/ 1155700 h 1356398"/>
                <a:gd name="connsiteX39" fmla="*/ 674186 w 1183083"/>
                <a:gd name="connsiteY39" fmla="*/ 1320800 h 1356398"/>
                <a:gd name="connsiteX40" fmla="*/ 591636 w 1183083"/>
                <a:gd name="connsiteY40" fmla="*/ 1346200 h 1356398"/>
                <a:gd name="connsiteX41" fmla="*/ 544235 w 1183083"/>
                <a:gd name="connsiteY41" fmla="*/ 1356398 h 1356398"/>
                <a:gd name="connsiteX42" fmla="*/ 350336 w 1183083"/>
                <a:gd name="connsiteY42" fmla="*/ 1289050 h 1356398"/>
                <a:gd name="connsiteX43" fmla="*/ 242386 w 1183083"/>
                <a:gd name="connsiteY43" fmla="*/ 1073150 h 1356398"/>
                <a:gd name="connsiteX44" fmla="*/ 312236 w 1183083"/>
                <a:gd name="connsiteY44" fmla="*/ 1003300 h 1356398"/>
                <a:gd name="connsiteX45" fmla="*/ 229237 w 1183083"/>
                <a:gd name="connsiteY45" fmla="*/ 768350 h 1356398"/>
                <a:gd name="connsiteX46" fmla="*/ 83636 w 1183083"/>
                <a:gd name="connsiteY46" fmla="*/ 654050 h 1356398"/>
                <a:gd name="connsiteX0" fmla="*/ 83636 w 1183083"/>
                <a:gd name="connsiteY0" fmla="*/ 654050 h 1356398"/>
                <a:gd name="connsiteX1" fmla="*/ 7436 w 1183083"/>
                <a:gd name="connsiteY1" fmla="*/ 596900 h 1356398"/>
                <a:gd name="connsiteX2" fmla="*/ 83636 w 1183083"/>
                <a:gd name="connsiteY2" fmla="*/ 508000 h 1356398"/>
                <a:gd name="connsiteX3" fmla="*/ 70936 w 1183083"/>
                <a:gd name="connsiteY3" fmla="*/ 469900 h 1356398"/>
                <a:gd name="connsiteX4" fmla="*/ 116283 w 1183083"/>
                <a:gd name="connsiteY4" fmla="*/ 444500 h 1356398"/>
                <a:gd name="connsiteX5" fmla="*/ 57174 w 1183083"/>
                <a:gd name="connsiteY5" fmla="*/ 376019 h 1356398"/>
                <a:gd name="connsiteX6" fmla="*/ 0 w 1183083"/>
                <a:gd name="connsiteY6" fmla="*/ 412042 h 1356398"/>
                <a:gd name="connsiteX7" fmla="*/ 26486 w 1183083"/>
                <a:gd name="connsiteY7" fmla="*/ 342900 h 1356398"/>
                <a:gd name="connsiteX8" fmla="*/ 96336 w 1183083"/>
                <a:gd name="connsiteY8" fmla="*/ 266700 h 1356398"/>
                <a:gd name="connsiteX9" fmla="*/ 89986 w 1183083"/>
                <a:gd name="connsiteY9" fmla="*/ 184150 h 1356398"/>
                <a:gd name="connsiteX10" fmla="*/ 13786 w 1183083"/>
                <a:gd name="connsiteY10" fmla="*/ 158750 h 1356398"/>
                <a:gd name="connsiteX11" fmla="*/ 13786 w 1183083"/>
                <a:gd name="connsiteY11" fmla="*/ 158750 h 1356398"/>
                <a:gd name="connsiteX12" fmla="*/ 13786 w 1183083"/>
                <a:gd name="connsiteY12" fmla="*/ 69850 h 1356398"/>
                <a:gd name="connsiteX13" fmla="*/ 39186 w 1183083"/>
                <a:gd name="connsiteY13" fmla="*/ 63500 h 1356398"/>
                <a:gd name="connsiteX14" fmla="*/ 39186 w 1183083"/>
                <a:gd name="connsiteY14" fmla="*/ 0 h 1356398"/>
                <a:gd name="connsiteX15" fmla="*/ 128086 w 1183083"/>
                <a:gd name="connsiteY15" fmla="*/ 0 h 1356398"/>
                <a:gd name="connsiteX16" fmla="*/ 178886 w 1183083"/>
                <a:gd name="connsiteY16" fmla="*/ 38100 h 1356398"/>
                <a:gd name="connsiteX17" fmla="*/ 242386 w 1183083"/>
                <a:gd name="connsiteY17" fmla="*/ 6350 h 1356398"/>
                <a:gd name="connsiteX18" fmla="*/ 299536 w 1183083"/>
                <a:gd name="connsiteY18" fmla="*/ 107950 h 1356398"/>
                <a:gd name="connsiteX19" fmla="*/ 390678 w 1183083"/>
                <a:gd name="connsiteY19" fmla="*/ 101152 h 1356398"/>
                <a:gd name="connsiteX20" fmla="*/ 453730 w 1183083"/>
                <a:gd name="connsiteY20" fmla="*/ 24503 h 1356398"/>
                <a:gd name="connsiteX21" fmla="*/ 674186 w 1183083"/>
                <a:gd name="connsiteY21" fmla="*/ 146050 h 1356398"/>
                <a:gd name="connsiteX22" fmla="*/ 636086 w 1183083"/>
                <a:gd name="connsiteY22" fmla="*/ 203200 h 1356398"/>
                <a:gd name="connsiteX23" fmla="*/ 664437 w 1183083"/>
                <a:gd name="connsiteY23" fmla="*/ 270548 h 1356398"/>
                <a:gd name="connsiteX24" fmla="*/ 788486 w 1183083"/>
                <a:gd name="connsiteY24" fmla="*/ 234950 h 1356398"/>
                <a:gd name="connsiteX25" fmla="*/ 832487 w 1183083"/>
                <a:gd name="connsiteY25" fmla="*/ 164203 h 1356398"/>
                <a:gd name="connsiteX26" fmla="*/ 945182 w 1183083"/>
                <a:gd name="connsiteY26" fmla="*/ 235399 h 1356398"/>
                <a:gd name="connsiteX27" fmla="*/ 928186 w 1183083"/>
                <a:gd name="connsiteY27" fmla="*/ 374650 h 1356398"/>
                <a:gd name="connsiteX28" fmla="*/ 1010995 w 1183083"/>
                <a:gd name="connsiteY28" fmla="*/ 354255 h 1356398"/>
                <a:gd name="connsiteX29" fmla="*/ 1149987 w 1183083"/>
                <a:gd name="connsiteY29" fmla="*/ 338156 h 1356398"/>
                <a:gd name="connsiteX30" fmla="*/ 1183083 w 1183083"/>
                <a:gd name="connsiteY30" fmla="*/ 520251 h 1356398"/>
                <a:gd name="connsiteX31" fmla="*/ 1095788 w 1183083"/>
                <a:gd name="connsiteY31" fmla="*/ 599402 h 1356398"/>
                <a:gd name="connsiteX32" fmla="*/ 1137288 w 1183083"/>
                <a:gd name="connsiteY32" fmla="*/ 702797 h 1356398"/>
                <a:gd name="connsiteX33" fmla="*/ 1042486 w 1183083"/>
                <a:gd name="connsiteY33" fmla="*/ 704850 h 1356398"/>
                <a:gd name="connsiteX34" fmla="*/ 1004386 w 1183083"/>
                <a:gd name="connsiteY34" fmla="*/ 774700 h 1356398"/>
                <a:gd name="connsiteX35" fmla="*/ 1064038 w 1183083"/>
                <a:gd name="connsiteY35" fmla="*/ 846155 h 1356398"/>
                <a:gd name="connsiteX36" fmla="*/ 941783 w 1183083"/>
                <a:gd name="connsiteY36" fmla="*/ 1075203 h 1356398"/>
                <a:gd name="connsiteX37" fmla="*/ 864686 w 1183083"/>
                <a:gd name="connsiteY37" fmla="*/ 1041400 h 1356398"/>
                <a:gd name="connsiteX38" fmla="*/ 699586 w 1183083"/>
                <a:gd name="connsiteY38" fmla="*/ 1155700 h 1356398"/>
                <a:gd name="connsiteX39" fmla="*/ 674186 w 1183083"/>
                <a:gd name="connsiteY39" fmla="*/ 1320800 h 1356398"/>
                <a:gd name="connsiteX40" fmla="*/ 591636 w 1183083"/>
                <a:gd name="connsiteY40" fmla="*/ 1346200 h 1356398"/>
                <a:gd name="connsiteX41" fmla="*/ 544235 w 1183083"/>
                <a:gd name="connsiteY41" fmla="*/ 1356398 h 1356398"/>
                <a:gd name="connsiteX42" fmla="*/ 350336 w 1183083"/>
                <a:gd name="connsiteY42" fmla="*/ 1289050 h 1356398"/>
                <a:gd name="connsiteX43" fmla="*/ 242386 w 1183083"/>
                <a:gd name="connsiteY43" fmla="*/ 1073150 h 1356398"/>
                <a:gd name="connsiteX44" fmla="*/ 312236 w 1183083"/>
                <a:gd name="connsiteY44" fmla="*/ 1003300 h 1356398"/>
                <a:gd name="connsiteX45" fmla="*/ 229237 w 1183083"/>
                <a:gd name="connsiteY45" fmla="*/ 768350 h 1356398"/>
                <a:gd name="connsiteX46" fmla="*/ 83636 w 1183083"/>
                <a:gd name="connsiteY46" fmla="*/ 654050 h 1356398"/>
                <a:gd name="connsiteX0" fmla="*/ 83636 w 1183083"/>
                <a:gd name="connsiteY0" fmla="*/ 654050 h 1356398"/>
                <a:gd name="connsiteX1" fmla="*/ 7436 w 1183083"/>
                <a:gd name="connsiteY1" fmla="*/ 596900 h 1356398"/>
                <a:gd name="connsiteX2" fmla="*/ 83636 w 1183083"/>
                <a:gd name="connsiteY2" fmla="*/ 508000 h 1356398"/>
                <a:gd name="connsiteX3" fmla="*/ 70936 w 1183083"/>
                <a:gd name="connsiteY3" fmla="*/ 469900 h 1356398"/>
                <a:gd name="connsiteX4" fmla="*/ 116283 w 1183083"/>
                <a:gd name="connsiteY4" fmla="*/ 444500 h 1356398"/>
                <a:gd name="connsiteX5" fmla="*/ 57174 w 1183083"/>
                <a:gd name="connsiteY5" fmla="*/ 376019 h 1356398"/>
                <a:gd name="connsiteX6" fmla="*/ 0 w 1183083"/>
                <a:gd name="connsiteY6" fmla="*/ 412042 h 1356398"/>
                <a:gd name="connsiteX7" fmla="*/ 26486 w 1183083"/>
                <a:gd name="connsiteY7" fmla="*/ 342900 h 1356398"/>
                <a:gd name="connsiteX8" fmla="*/ 96336 w 1183083"/>
                <a:gd name="connsiteY8" fmla="*/ 266700 h 1356398"/>
                <a:gd name="connsiteX9" fmla="*/ 89986 w 1183083"/>
                <a:gd name="connsiteY9" fmla="*/ 184150 h 1356398"/>
                <a:gd name="connsiteX10" fmla="*/ 13786 w 1183083"/>
                <a:gd name="connsiteY10" fmla="*/ 158750 h 1356398"/>
                <a:gd name="connsiteX11" fmla="*/ 13786 w 1183083"/>
                <a:gd name="connsiteY11" fmla="*/ 158750 h 1356398"/>
                <a:gd name="connsiteX12" fmla="*/ 13786 w 1183083"/>
                <a:gd name="connsiteY12" fmla="*/ 69850 h 1356398"/>
                <a:gd name="connsiteX13" fmla="*/ 39186 w 1183083"/>
                <a:gd name="connsiteY13" fmla="*/ 63500 h 1356398"/>
                <a:gd name="connsiteX14" fmla="*/ 39186 w 1183083"/>
                <a:gd name="connsiteY14" fmla="*/ 0 h 1356398"/>
                <a:gd name="connsiteX15" fmla="*/ 128086 w 1183083"/>
                <a:gd name="connsiteY15" fmla="*/ 0 h 1356398"/>
                <a:gd name="connsiteX16" fmla="*/ 178886 w 1183083"/>
                <a:gd name="connsiteY16" fmla="*/ 38100 h 1356398"/>
                <a:gd name="connsiteX17" fmla="*/ 242386 w 1183083"/>
                <a:gd name="connsiteY17" fmla="*/ 6350 h 1356398"/>
                <a:gd name="connsiteX18" fmla="*/ 285939 w 1183083"/>
                <a:gd name="connsiteY18" fmla="*/ 87555 h 1356398"/>
                <a:gd name="connsiteX19" fmla="*/ 390678 w 1183083"/>
                <a:gd name="connsiteY19" fmla="*/ 101152 h 1356398"/>
                <a:gd name="connsiteX20" fmla="*/ 453730 w 1183083"/>
                <a:gd name="connsiteY20" fmla="*/ 24503 h 1356398"/>
                <a:gd name="connsiteX21" fmla="*/ 674186 w 1183083"/>
                <a:gd name="connsiteY21" fmla="*/ 146050 h 1356398"/>
                <a:gd name="connsiteX22" fmla="*/ 636086 w 1183083"/>
                <a:gd name="connsiteY22" fmla="*/ 203200 h 1356398"/>
                <a:gd name="connsiteX23" fmla="*/ 664437 w 1183083"/>
                <a:gd name="connsiteY23" fmla="*/ 270548 h 1356398"/>
                <a:gd name="connsiteX24" fmla="*/ 788486 w 1183083"/>
                <a:gd name="connsiteY24" fmla="*/ 234950 h 1356398"/>
                <a:gd name="connsiteX25" fmla="*/ 832487 w 1183083"/>
                <a:gd name="connsiteY25" fmla="*/ 164203 h 1356398"/>
                <a:gd name="connsiteX26" fmla="*/ 945182 w 1183083"/>
                <a:gd name="connsiteY26" fmla="*/ 235399 h 1356398"/>
                <a:gd name="connsiteX27" fmla="*/ 928186 w 1183083"/>
                <a:gd name="connsiteY27" fmla="*/ 374650 h 1356398"/>
                <a:gd name="connsiteX28" fmla="*/ 1010995 w 1183083"/>
                <a:gd name="connsiteY28" fmla="*/ 354255 h 1356398"/>
                <a:gd name="connsiteX29" fmla="*/ 1149987 w 1183083"/>
                <a:gd name="connsiteY29" fmla="*/ 338156 h 1356398"/>
                <a:gd name="connsiteX30" fmla="*/ 1183083 w 1183083"/>
                <a:gd name="connsiteY30" fmla="*/ 520251 h 1356398"/>
                <a:gd name="connsiteX31" fmla="*/ 1095788 w 1183083"/>
                <a:gd name="connsiteY31" fmla="*/ 599402 h 1356398"/>
                <a:gd name="connsiteX32" fmla="*/ 1137288 w 1183083"/>
                <a:gd name="connsiteY32" fmla="*/ 702797 h 1356398"/>
                <a:gd name="connsiteX33" fmla="*/ 1042486 w 1183083"/>
                <a:gd name="connsiteY33" fmla="*/ 704850 h 1356398"/>
                <a:gd name="connsiteX34" fmla="*/ 1004386 w 1183083"/>
                <a:gd name="connsiteY34" fmla="*/ 774700 h 1356398"/>
                <a:gd name="connsiteX35" fmla="*/ 1064038 w 1183083"/>
                <a:gd name="connsiteY35" fmla="*/ 846155 h 1356398"/>
                <a:gd name="connsiteX36" fmla="*/ 941783 w 1183083"/>
                <a:gd name="connsiteY36" fmla="*/ 1075203 h 1356398"/>
                <a:gd name="connsiteX37" fmla="*/ 864686 w 1183083"/>
                <a:gd name="connsiteY37" fmla="*/ 1041400 h 1356398"/>
                <a:gd name="connsiteX38" fmla="*/ 699586 w 1183083"/>
                <a:gd name="connsiteY38" fmla="*/ 1155700 h 1356398"/>
                <a:gd name="connsiteX39" fmla="*/ 674186 w 1183083"/>
                <a:gd name="connsiteY39" fmla="*/ 1320800 h 1356398"/>
                <a:gd name="connsiteX40" fmla="*/ 591636 w 1183083"/>
                <a:gd name="connsiteY40" fmla="*/ 1346200 h 1356398"/>
                <a:gd name="connsiteX41" fmla="*/ 544235 w 1183083"/>
                <a:gd name="connsiteY41" fmla="*/ 1356398 h 1356398"/>
                <a:gd name="connsiteX42" fmla="*/ 350336 w 1183083"/>
                <a:gd name="connsiteY42" fmla="*/ 1289050 h 1356398"/>
                <a:gd name="connsiteX43" fmla="*/ 242386 w 1183083"/>
                <a:gd name="connsiteY43" fmla="*/ 1073150 h 1356398"/>
                <a:gd name="connsiteX44" fmla="*/ 312236 w 1183083"/>
                <a:gd name="connsiteY44" fmla="*/ 1003300 h 1356398"/>
                <a:gd name="connsiteX45" fmla="*/ 229237 w 1183083"/>
                <a:gd name="connsiteY45" fmla="*/ 768350 h 1356398"/>
                <a:gd name="connsiteX46" fmla="*/ 83636 w 1183083"/>
                <a:gd name="connsiteY46" fmla="*/ 654050 h 1356398"/>
                <a:gd name="connsiteX0" fmla="*/ 83636 w 1183083"/>
                <a:gd name="connsiteY0" fmla="*/ 664697 h 1367045"/>
                <a:gd name="connsiteX1" fmla="*/ 7436 w 1183083"/>
                <a:gd name="connsiteY1" fmla="*/ 607547 h 1367045"/>
                <a:gd name="connsiteX2" fmla="*/ 83636 w 1183083"/>
                <a:gd name="connsiteY2" fmla="*/ 518647 h 1367045"/>
                <a:gd name="connsiteX3" fmla="*/ 70936 w 1183083"/>
                <a:gd name="connsiteY3" fmla="*/ 480547 h 1367045"/>
                <a:gd name="connsiteX4" fmla="*/ 116283 w 1183083"/>
                <a:gd name="connsiteY4" fmla="*/ 455147 h 1367045"/>
                <a:gd name="connsiteX5" fmla="*/ 57174 w 1183083"/>
                <a:gd name="connsiteY5" fmla="*/ 386666 h 1367045"/>
                <a:gd name="connsiteX6" fmla="*/ 0 w 1183083"/>
                <a:gd name="connsiteY6" fmla="*/ 422689 h 1367045"/>
                <a:gd name="connsiteX7" fmla="*/ 26486 w 1183083"/>
                <a:gd name="connsiteY7" fmla="*/ 353547 h 1367045"/>
                <a:gd name="connsiteX8" fmla="*/ 96336 w 1183083"/>
                <a:gd name="connsiteY8" fmla="*/ 277347 h 1367045"/>
                <a:gd name="connsiteX9" fmla="*/ 89986 w 1183083"/>
                <a:gd name="connsiteY9" fmla="*/ 194797 h 1367045"/>
                <a:gd name="connsiteX10" fmla="*/ 13786 w 1183083"/>
                <a:gd name="connsiteY10" fmla="*/ 169397 h 1367045"/>
                <a:gd name="connsiteX11" fmla="*/ 13786 w 1183083"/>
                <a:gd name="connsiteY11" fmla="*/ 169397 h 1367045"/>
                <a:gd name="connsiteX12" fmla="*/ 13786 w 1183083"/>
                <a:gd name="connsiteY12" fmla="*/ 80497 h 1367045"/>
                <a:gd name="connsiteX13" fmla="*/ 39186 w 1183083"/>
                <a:gd name="connsiteY13" fmla="*/ 74147 h 1367045"/>
                <a:gd name="connsiteX14" fmla="*/ 39186 w 1183083"/>
                <a:gd name="connsiteY14" fmla="*/ 10647 h 1367045"/>
                <a:gd name="connsiteX15" fmla="*/ 128086 w 1183083"/>
                <a:gd name="connsiteY15" fmla="*/ 10647 h 1367045"/>
                <a:gd name="connsiteX16" fmla="*/ 178886 w 1183083"/>
                <a:gd name="connsiteY16" fmla="*/ 48747 h 1367045"/>
                <a:gd name="connsiteX17" fmla="*/ 225390 w 1183083"/>
                <a:gd name="connsiteY17" fmla="*/ 0 h 1367045"/>
                <a:gd name="connsiteX18" fmla="*/ 285939 w 1183083"/>
                <a:gd name="connsiteY18" fmla="*/ 98202 h 1367045"/>
                <a:gd name="connsiteX19" fmla="*/ 390678 w 1183083"/>
                <a:gd name="connsiteY19" fmla="*/ 111799 h 1367045"/>
                <a:gd name="connsiteX20" fmla="*/ 453730 w 1183083"/>
                <a:gd name="connsiteY20" fmla="*/ 35150 h 1367045"/>
                <a:gd name="connsiteX21" fmla="*/ 674186 w 1183083"/>
                <a:gd name="connsiteY21" fmla="*/ 156697 h 1367045"/>
                <a:gd name="connsiteX22" fmla="*/ 636086 w 1183083"/>
                <a:gd name="connsiteY22" fmla="*/ 213847 h 1367045"/>
                <a:gd name="connsiteX23" fmla="*/ 664437 w 1183083"/>
                <a:gd name="connsiteY23" fmla="*/ 281195 h 1367045"/>
                <a:gd name="connsiteX24" fmla="*/ 788486 w 1183083"/>
                <a:gd name="connsiteY24" fmla="*/ 245597 h 1367045"/>
                <a:gd name="connsiteX25" fmla="*/ 832487 w 1183083"/>
                <a:gd name="connsiteY25" fmla="*/ 174850 h 1367045"/>
                <a:gd name="connsiteX26" fmla="*/ 945182 w 1183083"/>
                <a:gd name="connsiteY26" fmla="*/ 246046 h 1367045"/>
                <a:gd name="connsiteX27" fmla="*/ 928186 w 1183083"/>
                <a:gd name="connsiteY27" fmla="*/ 385297 h 1367045"/>
                <a:gd name="connsiteX28" fmla="*/ 1010995 w 1183083"/>
                <a:gd name="connsiteY28" fmla="*/ 364902 h 1367045"/>
                <a:gd name="connsiteX29" fmla="*/ 1149987 w 1183083"/>
                <a:gd name="connsiteY29" fmla="*/ 348803 h 1367045"/>
                <a:gd name="connsiteX30" fmla="*/ 1183083 w 1183083"/>
                <a:gd name="connsiteY30" fmla="*/ 530898 h 1367045"/>
                <a:gd name="connsiteX31" fmla="*/ 1095788 w 1183083"/>
                <a:gd name="connsiteY31" fmla="*/ 610049 h 1367045"/>
                <a:gd name="connsiteX32" fmla="*/ 1137288 w 1183083"/>
                <a:gd name="connsiteY32" fmla="*/ 713444 h 1367045"/>
                <a:gd name="connsiteX33" fmla="*/ 1042486 w 1183083"/>
                <a:gd name="connsiteY33" fmla="*/ 715497 h 1367045"/>
                <a:gd name="connsiteX34" fmla="*/ 1004386 w 1183083"/>
                <a:gd name="connsiteY34" fmla="*/ 785347 h 1367045"/>
                <a:gd name="connsiteX35" fmla="*/ 1064038 w 1183083"/>
                <a:gd name="connsiteY35" fmla="*/ 856802 h 1367045"/>
                <a:gd name="connsiteX36" fmla="*/ 941783 w 1183083"/>
                <a:gd name="connsiteY36" fmla="*/ 1085850 h 1367045"/>
                <a:gd name="connsiteX37" fmla="*/ 864686 w 1183083"/>
                <a:gd name="connsiteY37" fmla="*/ 1052047 h 1367045"/>
                <a:gd name="connsiteX38" fmla="*/ 699586 w 1183083"/>
                <a:gd name="connsiteY38" fmla="*/ 1166347 h 1367045"/>
                <a:gd name="connsiteX39" fmla="*/ 674186 w 1183083"/>
                <a:gd name="connsiteY39" fmla="*/ 1331447 h 1367045"/>
                <a:gd name="connsiteX40" fmla="*/ 591636 w 1183083"/>
                <a:gd name="connsiteY40" fmla="*/ 1356847 h 1367045"/>
                <a:gd name="connsiteX41" fmla="*/ 544235 w 1183083"/>
                <a:gd name="connsiteY41" fmla="*/ 1367045 h 1367045"/>
                <a:gd name="connsiteX42" fmla="*/ 350336 w 1183083"/>
                <a:gd name="connsiteY42" fmla="*/ 1299697 h 1367045"/>
                <a:gd name="connsiteX43" fmla="*/ 242386 w 1183083"/>
                <a:gd name="connsiteY43" fmla="*/ 1083797 h 1367045"/>
                <a:gd name="connsiteX44" fmla="*/ 312236 w 1183083"/>
                <a:gd name="connsiteY44" fmla="*/ 1013947 h 1367045"/>
                <a:gd name="connsiteX45" fmla="*/ 229237 w 1183083"/>
                <a:gd name="connsiteY45" fmla="*/ 778997 h 1367045"/>
                <a:gd name="connsiteX46" fmla="*/ 83636 w 1183083"/>
                <a:gd name="connsiteY46" fmla="*/ 664697 h 1367045"/>
                <a:gd name="connsiteX0" fmla="*/ 83636 w 1183083"/>
                <a:gd name="connsiteY0" fmla="*/ 664697 h 1367045"/>
                <a:gd name="connsiteX1" fmla="*/ 7436 w 1183083"/>
                <a:gd name="connsiteY1" fmla="*/ 607547 h 1367045"/>
                <a:gd name="connsiteX2" fmla="*/ 83636 w 1183083"/>
                <a:gd name="connsiteY2" fmla="*/ 518647 h 1367045"/>
                <a:gd name="connsiteX3" fmla="*/ 70936 w 1183083"/>
                <a:gd name="connsiteY3" fmla="*/ 480547 h 1367045"/>
                <a:gd name="connsiteX4" fmla="*/ 116283 w 1183083"/>
                <a:gd name="connsiteY4" fmla="*/ 455147 h 1367045"/>
                <a:gd name="connsiteX5" fmla="*/ 57174 w 1183083"/>
                <a:gd name="connsiteY5" fmla="*/ 386666 h 1367045"/>
                <a:gd name="connsiteX6" fmla="*/ 0 w 1183083"/>
                <a:gd name="connsiteY6" fmla="*/ 422689 h 1367045"/>
                <a:gd name="connsiteX7" fmla="*/ 26486 w 1183083"/>
                <a:gd name="connsiteY7" fmla="*/ 353547 h 1367045"/>
                <a:gd name="connsiteX8" fmla="*/ 96336 w 1183083"/>
                <a:gd name="connsiteY8" fmla="*/ 277347 h 1367045"/>
                <a:gd name="connsiteX9" fmla="*/ 89986 w 1183083"/>
                <a:gd name="connsiteY9" fmla="*/ 194797 h 1367045"/>
                <a:gd name="connsiteX10" fmla="*/ 13786 w 1183083"/>
                <a:gd name="connsiteY10" fmla="*/ 169397 h 1367045"/>
                <a:gd name="connsiteX11" fmla="*/ 13786 w 1183083"/>
                <a:gd name="connsiteY11" fmla="*/ 169397 h 1367045"/>
                <a:gd name="connsiteX12" fmla="*/ 13786 w 1183083"/>
                <a:gd name="connsiteY12" fmla="*/ 80497 h 1367045"/>
                <a:gd name="connsiteX13" fmla="*/ 39186 w 1183083"/>
                <a:gd name="connsiteY13" fmla="*/ 74147 h 1367045"/>
                <a:gd name="connsiteX14" fmla="*/ 39186 w 1183083"/>
                <a:gd name="connsiteY14" fmla="*/ 10647 h 1367045"/>
                <a:gd name="connsiteX15" fmla="*/ 145082 w 1183083"/>
                <a:gd name="connsiteY15" fmla="*/ 3849 h 1367045"/>
                <a:gd name="connsiteX16" fmla="*/ 178886 w 1183083"/>
                <a:gd name="connsiteY16" fmla="*/ 48747 h 1367045"/>
                <a:gd name="connsiteX17" fmla="*/ 225390 w 1183083"/>
                <a:gd name="connsiteY17" fmla="*/ 0 h 1367045"/>
                <a:gd name="connsiteX18" fmla="*/ 285939 w 1183083"/>
                <a:gd name="connsiteY18" fmla="*/ 98202 h 1367045"/>
                <a:gd name="connsiteX19" fmla="*/ 390678 w 1183083"/>
                <a:gd name="connsiteY19" fmla="*/ 111799 h 1367045"/>
                <a:gd name="connsiteX20" fmla="*/ 453730 w 1183083"/>
                <a:gd name="connsiteY20" fmla="*/ 35150 h 1367045"/>
                <a:gd name="connsiteX21" fmla="*/ 674186 w 1183083"/>
                <a:gd name="connsiteY21" fmla="*/ 156697 h 1367045"/>
                <a:gd name="connsiteX22" fmla="*/ 636086 w 1183083"/>
                <a:gd name="connsiteY22" fmla="*/ 213847 h 1367045"/>
                <a:gd name="connsiteX23" fmla="*/ 664437 w 1183083"/>
                <a:gd name="connsiteY23" fmla="*/ 281195 h 1367045"/>
                <a:gd name="connsiteX24" fmla="*/ 788486 w 1183083"/>
                <a:gd name="connsiteY24" fmla="*/ 245597 h 1367045"/>
                <a:gd name="connsiteX25" fmla="*/ 832487 w 1183083"/>
                <a:gd name="connsiteY25" fmla="*/ 174850 h 1367045"/>
                <a:gd name="connsiteX26" fmla="*/ 945182 w 1183083"/>
                <a:gd name="connsiteY26" fmla="*/ 246046 h 1367045"/>
                <a:gd name="connsiteX27" fmla="*/ 928186 w 1183083"/>
                <a:gd name="connsiteY27" fmla="*/ 385297 h 1367045"/>
                <a:gd name="connsiteX28" fmla="*/ 1010995 w 1183083"/>
                <a:gd name="connsiteY28" fmla="*/ 364902 h 1367045"/>
                <a:gd name="connsiteX29" fmla="*/ 1149987 w 1183083"/>
                <a:gd name="connsiteY29" fmla="*/ 348803 h 1367045"/>
                <a:gd name="connsiteX30" fmla="*/ 1183083 w 1183083"/>
                <a:gd name="connsiteY30" fmla="*/ 530898 h 1367045"/>
                <a:gd name="connsiteX31" fmla="*/ 1095788 w 1183083"/>
                <a:gd name="connsiteY31" fmla="*/ 610049 h 1367045"/>
                <a:gd name="connsiteX32" fmla="*/ 1137288 w 1183083"/>
                <a:gd name="connsiteY32" fmla="*/ 713444 h 1367045"/>
                <a:gd name="connsiteX33" fmla="*/ 1042486 w 1183083"/>
                <a:gd name="connsiteY33" fmla="*/ 715497 h 1367045"/>
                <a:gd name="connsiteX34" fmla="*/ 1004386 w 1183083"/>
                <a:gd name="connsiteY34" fmla="*/ 785347 h 1367045"/>
                <a:gd name="connsiteX35" fmla="*/ 1064038 w 1183083"/>
                <a:gd name="connsiteY35" fmla="*/ 856802 h 1367045"/>
                <a:gd name="connsiteX36" fmla="*/ 941783 w 1183083"/>
                <a:gd name="connsiteY36" fmla="*/ 1085850 h 1367045"/>
                <a:gd name="connsiteX37" fmla="*/ 864686 w 1183083"/>
                <a:gd name="connsiteY37" fmla="*/ 1052047 h 1367045"/>
                <a:gd name="connsiteX38" fmla="*/ 699586 w 1183083"/>
                <a:gd name="connsiteY38" fmla="*/ 1166347 h 1367045"/>
                <a:gd name="connsiteX39" fmla="*/ 674186 w 1183083"/>
                <a:gd name="connsiteY39" fmla="*/ 1331447 h 1367045"/>
                <a:gd name="connsiteX40" fmla="*/ 591636 w 1183083"/>
                <a:gd name="connsiteY40" fmla="*/ 1356847 h 1367045"/>
                <a:gd name="connsiteX41" fmla="*/ 544235 w 1183083"/>
                <a:gd name="connsiteY41" fmla="*/ 1367045 h 1367045"/>
                <a:gd name="connsiteX42" fmla="*/ 350336 w 1183083"/>
                <a:gd name="connsiteY42" fmla="*/ 1299697 h 1367045"/>
                <a:gd name="connsiteX43" fmla="*/ 242386 w 1183083"/>
                <a:gd name="connsiteY43" fmla="*/ 1083797 h 1367045"/>
                <a:gd name="connsiteX44" fmla="*/ 312236 w 1183083"/>
                <a:gd name="connsiteY44" fmla="*/ 1013947 h 1367045"/>
                <a:gd name="connsiteX45" fmla="*/ 229237 w 1183083"/>
                <a:gd name="connsiteY45" fmla="*/ 778997 h 1367045"/>
                <a:gd name="connsiteX46" fmla="*/ 83636 w 1183083"/>
                <a:gd name="connsiteY46" fmla="*/ 664697 h 1367045"/>
                <a:gd name="connsiteX0" fmla="*/ 83636 w 1183083"/>
                <a:gd name="connsiteY0" fmla="*/ 664697 h 1367045"/>
                <a:gd name="connsiteX1" fmla="*/ 7436 w 1183083"/>
                <a:gd name="connsiteY1" fmla="*/ 607547 h 1367045"/>
                <a:gd name="connsiteX2" fmla="*/ 83636 w 1183083"/>
                <a:gd name="connsiteY2" fmla="*/ 518647 h 1367045"/>
                <a:gd name="connsiteX3" fmla="*/ 70936 w 1183083"/>
                <a:gd name="connsiteY3" fmla="*/ 480547 h 1367045"/>
                <a:gd name="connsiteX4" fmla="*/ 116283 w 1183083"/>
                <a:gd name="connsiteY4" fmla="*/ 455147 h 1367045"/>
                <a:gd name="connsiteX5" fmla="*/ 57174 w 1183083"/>
                <a:gd name="connsiteY5" fmla="*/ 386666 h 1367045"/>
                <a:gd name="connsiteX6" fmla="*/ 0 w 1183083"/>
                <a:gd name="connsiteY6" fmla="*/ 422689 h 1367045"/>
                <a:gd name="connsiteX7" fmla="*/ 26486 w 1183083"/>
                <a:gd name="connsiteY7" fmla="*/ 353547 h 1367045"/>
                <a:gd name="connsiteX8" fmla="*/ 96336 w 1183083"/>
                <a:gd name="connsiteY8" fmla="*/ 277347 h 1367045"/>
                <a:gd name="connsiteX9" fmla="*/ 89986 w 1183083"/>
                <a:gd name="connsiteY9" fmla="*/ 194797 h 1367045"/>
                <a:gd name="connsiteX10" fmla="*/ 13786 w 1183083"/>
                <a:gd name="connsiteY10" fmla="*/ 169397 h 1367045"/>
                <a:gd name="connsiteX11" fmla="*/ 13786 w 1183083"/>
                <a:gd name="connsiteY11" fmla="*/ 169397 h 1367045"/>
                <a:gd name="connsiteX12" fmla="*/ 13786 w 1183083"/>
                <a:gd name="connsiteY12" fmla="*/ 80497 h 1367045"/>
                <a:gd name="connsiteX13" fmla="*/ 39186 w 1183083"/>
                <a:gd name="connsiteY13" fmla="*/ 74147 h 1367045"/>
                <a:gd name="connsiteX14" fmla="*/ 39186 w 1183083"/>
                <a:gd name="connsiteY14" fmla="*/ 10647 h 1367045"/>
                <a:gd name="connsiteX15" fmla="*/ 145082 w 1183083"/>
                <a:gd name="connsiteY15" fmla="*/ 3849 h 1367045"/>
                <a:gd name="connsiteX16" fmla="*/ 182285 w 1183083"/>
                <a:gd name="connsiteY16" fmla="*/ 45348 h 1367045"/>
                <a:gd name="connsiteX17" fmla="*/ 225390 w 1183083"/>
                <a:gd name="connsiteY17" fmla="*/ 0 h 1367045"/>
                <a:gd name="connsiteX18" fmla="*/ 285939 w 1183083"/>
                <a:gd name="connsiteY18" fmla="*/ 98202 h 1367045"/>
                <a:gd name="connsiteX19" fmla="*/ 390678 w 1183083"/>
                <a:gd name="connsiteY19" fmla="*/ 111799 h 1367045"/>
                <a:gd name="connsiteX20" fmla="*/ 453730 w 1183083"/>
                <a:gd name="connsiteY20" fmla="*/ 35150 h 1367045"/>
                <a:gd name="connsiteX21" fmla="*/ 674186 w 1183083"/>
                <a:gd name="connsiteY21" fmla="*/ 156697 h 1367045"/>
                <a:gd name="connsiteX22" fmla="*/ 636086 w 1183083"/>
                <a:gd name="connsiteY22" fmla="*/ 213847 h 1367045"/>
                <a:gd name="connsiteX23" fmla="*/ 664437 w 1183083"/>
                <a:gd name="connsiteY23" fmla="*/ 281195 h 1367045"/>
                <a:gd name="connsiteX24" fmla="*/ 788486 w 1183083"/>
                <a:gd name="connsiteY24" fmla="*/ 245597 h 1367045"/>
                <a:gd name="connsiteX25" fmla="*/ 832487 w 1183083"/>
                <a:gd name="connsiteY25" fmla="*/ 174850 h 1367045"/>
                <a:gd name="connsiteX26" fmla="*/ 945182 w 1183083"/>
                <a:gd name="connsiteY26" fmla="*/ 246046 h 1367045"/>
                <a:gd name="connsiteX27" fmla="*/ 928186 w 1183083"/>
                <a:gd name="connsiteY27" fmla="*/ 385297 h 1367045"/>
                <a:gd name="connsiteX28" fmla="*/ 1010995 w 1183083"/>
                <a:gd name="connsiteY28" fmla="*/ 364902 h 1367045"/>
                <a:gd name="connsiteX29" fmla="*/ 1149987 w 1183083"/>
                <a:gd name="connsiteY29" fmla="*/ 348803 h 1367045"/>
                <a:gd name="connsiteX30" fmla="*/ 1183083 w 1183083"/>
                <a:gd name="connsiteY30" fmla="*/ 530898 h 1367045"/>
                <a:gd name="connsiteX31" fmla="*/ 1095788 w 1183083"/>
                <a:gd name="connsiteY31" fmla="*/ 610049 h 1367045"/>
                <a:gd name="connsiteX32" fmla="*/ 1137288 w 1183083"/>
                <a:gd name="connsiteY32" fmla="*/ 713444 h 1367045"/>
                <a:gd name="connsiteX33" fmla="*/ 1042486 w 1183083"/>
                <a:gd name="connsiteY33" fmla="*/ 715497 h 1367045"/>
                <a:gd name="connsiteX34" fmla="*/ 1004386 w 1183083"/>
                <a:gd name="connsiteY34" fmla="*/ 785347 h 1367045"/>
                <a:gd name="connsiteX35" fmla="*/ 1064038 w 1183083"/>
                <a:gd name="connsiteY35" fmla="*/ 856802 h 1367045"/>
                <a:gd name="connsiteX36" fmla="*/ 941783 w 1183083"/>
                <a:gd name="connsiteY36" fmla="*/ 1085850 h 1367045"/>
                <a:gd name="connsiteX37" fmla="*/ 864686 w 1183083"/>
                <a:gd name="connsiteY37" fmla="*/ 1052047 h 1367045"/>
                <a:gd name="connsiteX38" fmla="*/ 699586 w 1183083"/>
                <a:gd name="connsiteY38" fmla="*/ 1166347 h 1367045"/>
                <a:gd name="connsiteX39" fmla="*/ 674186 w 1183083"/>
                <a:gd name="connsiteY39" fmla="*/ 1331447 h 1367045"/>
                <a:gd name="connsiteX40" fmla="*/ 591636 w 1183083"/>
                <a:gd name="connsiteY40" fmla="*/ 1356847 h 1367045"/>
                <a:gd name="connsiteX41" fmla="*/ 544235 w 1183083"/>
                <a:gd name="connsiteY41" fmla="*/ 1367045 h 1367045"/>
                <a:gd name="connsiteX42" fmla="*/ 350336 w 1183083"/>
                <a:gd name="connsiteY42" fmla="*/ 1299697 h 1367045"/>
                <a:gd name="connsiteX43" fmla="*/ 242386 w 1183083"/>
                <a:gd name="connsiteY43" fmla="*/ 1083797 h 1367045"/>
                <a:gd name="connsiteX44" fmla="*/ 312236 w 1183083"/>
                <a:gd name="connsiteY44" fmla="*/ 1013947 h 1367045"/>
                <a:gd name="connsiteX45" fmla="*/ 229237 w 1183083"/>
                <a:gd name="connsiteY45" fmla="*/ 778997 h 1367045"/>
                <a:gd name="connsiteX46" fmla="*/ 83636 w 1183083"/>
                <a:gd name="connsiteY46" fmla="*/ 664697 h 1367045"/>
                <a:gd name="connsiteX0" fmla="*/ 233014 w 1332461"/>
                <a:gd name="connsiteY0" fmla="*/ 664697 h 1367045"/>
                <a:gd name="connsiteX1" fmla="*/ 156814 w 1332461"/>
                <a:gd name="connsiteY1" fmla="*/ 607547 h 1367045"/>
                <a:gd name="connsiteX2" fmla="*/ 233014 w 1332461"/>
                <a:gd name="connsiteY2" fmla="*/ 518647 h 1367045"/>
                <a:gd name="connsiteX3" fmla="*/ 220314 w 1332461"/>
                <a:gd name="connsiteY3" fmla="*/ 480547 h 1367045"/>
                <a:gd name="connsiteX4" fmla="*/ 265661 w 1332461"/>
                <a:gd name="connsiteY4" fmla="*/ 455147 h 1367045"/>
                <a:gd name="connsiteX5" fmla="*/ 206552 w 1332461"/>
                <a:gd name="connsiteY5" fmla="*/ 386666 h 1367045"/>
                <a:gd name="connsiteX6" fmla="*/ 149378 w 1332461"/>
                <a:gd name="connsiteY6" fmla="*/ 422689 h 1367045"/>
                <a:gd name="connsiteX7" fmla="*/ 175864 w 1332461"/>
                <a:gd name="connsiteY7" fmla="*/ 353547 h 1367045"/>
                <a:gd name="connsiteX8" fmla="*/ 245714 w 1332461"/>
                <a:gd name="connsiteY8" fmla="*/ 277347 h 1367045"/>
                <a:gd name="connsiteX9" fmla="*/ 239364 w 1332461"/>
                <a:gd name="connsiteY9" fmla="*/ 194797 h 1367045"/>
                <a:gd name="connsiteX10" fmla="*/ 163164 w 1332461"/>
                <a:gd name="connsiteY10" fmla="*/ 169397 h 1367045"/>
                <a:gd name="connsiteX11" fmla="*/ 0 w 1332461"/>
                <a:gd name="connsiteY11" fmla="*/ 149001 h 1367045"/>
                <a:gd name="connsiteX12" fmla="*/ 163164 w 1332461"/>
                <a:gd name="connsiteY12" fmla="*/ 80497 h 1367045"/>
                <a:gd name="connsiteX13" fmla="*/ 188564 w 1332461"/>
                <a:gd name="connsiteY13" fmla="*/ 74147 h 1367045"/>
                <a:gd name="connsiteX14" fmla="*/ 188564 w 1332461"/>
                <a:gd name="connsiteY14" fmla="*/ 10647 h 1367045"/>
                <a:gd name="connsiteX15" fmla="*/ 294460 w 1332461"/>
                <a:gd name="connsiteY15" fmla="*/ 3849 h 1367045"/>
                <a:gd name="connsiteX16" fmla="*/ 331663 w 1332461"/>
                <a:gd name="connsiteY16" fmla="*/ 45348 h 1367045"/>
                <a:gd name="connsiteX17" fmla="*/ 374768 w 1332461"/>
                <a:gd name="connsiteY17" fmla="*/ 0 h 1367045"/>
                <a:gd name="connsiteX18" fmla="*/ 435317 w 1332461"/>
                <a:gd name="connsiteY18" fmla="*/ 98202 h 1367045"/>
                <a:gd name="connsiteX19" fmla="*/ 540056 w 1332461"/>
                <a:gd name="connsiteY19" fmla="*/ 111799 h 1367045"/>
                <a:gd name="connsiteX20" fmla="*/ 603108 w 1332461"/>
                <a:gd name="connsiteY20" fmla="*/ 35150 h 1367045"/>
                <a:gd name="connsiteX21" fmla="*/ 823564 w 1332461"/>
                <a:gd name="connsiteY21" fmla="*/ 156697 h 1367045"/>
                <a:gd name="connsiteX22" fmla="*/ 785464 w 1332461"/>
                <a:gd name="connsiteY22" fmla="*/ 213847 h 1367045"/>
                <a:gd name="connsiteX23" fmla="*/ 813815 w 1332461"/>
                <a:gd name="connsiteY23" fmla="*/ 281195 h 1367045"/>
                <a:gd name="connsiteX24" fmla="*/ 937864 w 1332461"/>
                <a:gd name="connsiteY24" fmla="*/ 245597 h 1367045"/>
                <a:gd name="connsiteX25" fmla="*/ 981865 w 1332461"/>
                <a:gd name="connsiteY25" fmla="*/ 174850 h 1367045"/>
                <a:gd name="connsiteX26" fmla="*/ 1094560 w 1332461"/>
                <a:gd name="connsiteY26" fmla="*/ 246046 h 1367045"/>
                <a:gd name="connsiteX27" fmla="*/ 1077564 w 1332461"/>
                <a:gd name="connsiteY27" fmla="*/ 385297 h 1367045"/>
                <a:gd name="connsiteX28" fmla="*/ 1160373 w 1332461"/>
                <a:gd name="connsiteY28" fmla="*/ 364902 h 1367045"/>
                <a:gd name="connsiteX29" fmla="*/ 1299365 w 1332461"/>
                <a:gd name="connsiteY29" fmla="*/ 348803 h 1367045"/>
                <a:gd name="connsiteX30" fmla="*/ 1332461 w 1332461"/>
                <a:gd name="connsiteY30" fmla="*/ 530898 h 1367045"/>
                <a:gd name="connsiteX31" fmla="*/ 1245166 w 1332461"/>
                <a:gd name="connsiteY31" fmla="*/ 610049 h 1367045"/>
                <a:gd name="connsiteX32" fmla="*/ 1286666 w 1332461"/>
                <a:gd name="connsiteY32" fmla="*/ 713444 h 1367045"/>
                <a:gd name="connsiteX33" fmla="*/ 1191864 w 1332461"/>
                <a:gd name="connsiteY33" fmla="*/ 715497 h 1367045"/>
                <a:gd name="connsiteX34" fmla="*/ 1153764 w 1332461"/>
                <a:gd name="connsiteY34" fmla="*/ 785347 h 1367045"/>
                <a:gd name="connsiteX35" fmla="*/ 1213416 w 1332461"/>
                <a:gd name="connsiteY35" fmla="*/ 856802 h 1367045"/>
                <a:gd name="connsiteX36" fmla="*/ 1091161 w 1332461"/>
                <a:gd name="connsiteY36" fmla="*/ 1085850 h 1367045"/>
                <a:gd name="connsiteX37" fmla="*/ 1014064 w 1332461"/>
                <a:gd name="connsiteY37" fmla="*/ 1052047 h 1367045"/>
                <a:gd name="connsiteX38" fmla="*/ 848964 w 1332461"/>
                <a:gd name="connsiteY38" fmla="*/ 1166347 h 1367045"/>
                <a:gd name="connsiteX39" fmla="*/ 823564 w 1332461"/>
                <a:gd name="connsiteY39" fmla="*/ 1331447 h 1367045"/>
                <a:gd name="connsiteX40" fmla="*/ 741014 w 1332461"/>
                <a:gd name="connsiteY40" fmla="*/ 1356847 h 1367045"/>
                <a:gd name="connsiteX41" fmla="*/ 693613 w 1332461"/>
                <a:gd name="connsiteY41" fmla="*/ 1367045 h 1367045"/>
                <a:gd name="connsiteX42" fmla="*/ 499714 w 1332461"/>
                <a:gd name="connsiteY42" fmla="*/ 1299697 h 1367045"/>
                <a:gd name="connsiteX43" fmla="*/ 391764 w 1332461"/>
                <a:gd name="connsiteY43" fmla="*/ 1083797 h 1367045"/>
                <a:gd name="connsiteX44" fmla="*/ 461614 w 1332461"/>
                <a:gd name="connsiteY44" fmla="*/ 1013947 h 1367045"/>
                <a:gd name="connsiteX45" fmla="*/ 378615 w 1332461"/>
                <a:gd name="connsiteY45" fmla="*/ 778997 h 1367045"/>
                <a:gd name="connsiteX46" fmla="*/ 233014 w 1332461"/>
                <a:gd name="connsiteY46" fmla="*/ 664697 h 1367045"/>
                <a:gd name="connsiteX0" fmla="*/ 83636 w 1183083"/>
                <a:gd name="connsiteY0" fmla="*/ 664697 h 1367045"/>
                <a:gd name="connsiteX1" fmla="*/ 7436 w 1183083"/>
                <a:gd name="connsiteY1" fmla="*/ 607547 h 1367045"/>
                <a:gd name="connsiteX2" fmla="*/ 83636 w 1183083"/>
                <a:gd name="connsiteY2" fmla="*/ 518647 h 1367045"/>
                <a:gd name="connsiteX3" fmla="*/ 70936 w 1183083"/>
                <a:gd name="connsiteY3" fmla="*/ 480547 h 1367045"/>
                <a:gd name="connsiteX4" fmla="*/ 116283 w 1183083"/>
                <a:gd name="connsiteY4" fmla="*/ 455147 h 1367045"/>
                <a:gd name="connsiteX5" fmla="*/ 57174 w 1183083"/>
                <a:gd name="connsiteY5" fmla="*/ 386666 h 1367045"/>
                <a:gd name="connsiteX6" fmla="*/ 0 w 1183083"/>
                <a:gd name="connsiteY6" fmla="*/ 422689 h 1367045"/>
                <a:gd name="connsiteX7" fmla="*/ 26486 w 1183083"/>
                <a:gd name="connsiteY7" fmla="*/ 353547 h 1367045"/>
                <a:gd name="connsiteX8" fmla="*/ 96336 w 1183083"/>
                <a:gd name="connsiteY8" fmla="*/ 277347 h 1367045"/>
                <a:gd name="connsiteX9" fmla="*/ 89986 w 1183083"/>
                <a:gd name="connsiteY9" fmla="*/ 194797 h 1367045"/>
                <a:gd name="connsiteX10" fmla="*/ 13786 w 1183083"/>
                <a:gd name="connsiteY10" fmla="*/ 169397 h 1367045"/>
                <a:gd name="connsiteX11" fmla="*/ 20584 w 1183083"/>
                <a:gd name="connsiteY11" fmla="*/ 128606 h 1367045"/>
                <a:gd name="connsiteX12" fmla="*/ 13786 w 1183083"/>
                <a:gd name="connsiteY12" fmla="*/ 80497 h 1367045"/>
                <a:gd name="connsiteX13" fmla="*/ 39186 w 1183083"/>
                <a:gd name="connsiteY13" fmla="*/ 74147 h 1367045"/>
                <a:gd name="connsiteX14" fmla="*/ 39186 w 1183083"/>
                <a:gd name="connsiteY14" fmla="*/ 10647 h 1367045"/>
                <a:gd name="connsiteX15" fmla="*/ 145082 w 1183083"/>
                <a:gd name="connsiteY15" fmla="*/ 3849 h 1367045"/>
                <a:gd name="connsiteX16" fmla="*/ 182285 w 1183083"/>
                <a:gd name="connsiteY16" fmla="*/ 45348 h 1367045"/>
                <a:gd name="connsiteX17" fmla="*/ 225390 w 1183083"/>
                <a:gd name="connsiteY17" fmla="*/ 0 h 1367045"/>
                <a:gd name="connsiteX18" fmla="*/ 285939 w 1183083"/>
                <a:gd name="connsiteY18" fmla="*/ 98202 h 1367045"/>
                <a:gd name="connsiteX19" fmla="*/ 390678 w 1183083"/>
                <a:gd name="connsiteY19" fmla="*/ 111799 h 1367045"/>
                <a:gd name="connsiteX20" fmla="*/ 453730 w 1183083"/>
                <a:gd name="connsiteY20" fmla="*/ 35150 h 1367045"/>
                <a:gd name="connsiteX21" fmla="*/ 674186 w 1183083"/>
                <a:gd name="connsiteY21" fmla="*/ 156697 h 1367045"/>
                <a:gd name="connsiteX22" fmla="*/ 636086 w 1183083"/>
                <a:gd name="connsiteY22" fmla="*/ 213847 h 1367045"/>
                <a:gd name="connsiteX23" fmla="*/ 664437 w 1183083"/>
                <a:gd name="connsiteY23" fmla="*/ 281195 h 1367045"/>
                <a:gd name="connsiteX24" fmla="*/ 788486 w 1183083"/>
                <a:gd name="connsiteY24" fmla="*/ 245597 h 1367045"/>
                <a:gd name="connsiteX25" fmla="*/ 832487 w 1183083"/>
                <a:gd name="connsiteY25" fmla="*/ 174850 h 1367045"/>
                <a:gd name="connsiteX26" fmla="*/ 945182 w 1183083"/>
                <a:gd name="connsiteY26" fmla="*/ 246046 h 1367045"/>
                <a:gd name="connsiteX27" fmla="*/ 928186 w 1183083"/>
                <a:gd name="connsiteY27" fmla="*/ 385297 h 1367045"/>
                <a:gd name="connsiteX28" fmla="*/ 1010995 w 1183083"/>
                <a:gd name="connsiteY28" fmla="*/ 364902 h 1367045"/>
                <a:gd name="connsiteX29" fmla="*/ 1149987 w 1183083"/>
                <a:gd name="connsiteY29" fmla="*/ 348803 h 1367045"/>
                <a:gd name="connsiteX30" fmla="*/ 1183083 w 1183083"/>
                <a:gd name="connsiteY30" fmla="*/ 530898 h 1367045"/>
                <a:gd name="connsiteX31" fmla="*/ 1095788 w 1183083"/>
                <a:gd name="connsiteY31" fmla="*/ 610049 h 1367045"/>
                <a:gd name="connsiteX32" fmla="*/ 1137288 w 1183083"/>
                <a:gd name="connsiteY32" fmla="*/ 713444 h 1367045"/>
                <a:gd name="connsiteX33" fmla="*/ 1042486 w 1183083"/>
                <a:gd name="connsiteY33" fmla="*/ 715497 h 1367045"/>
                <a:gd name="connsiteX34" fmla="*/ 1004386 w 1183083"/>
                <a:gd name="connsiteY34" fmla="*/ 785347 h 1367045"/>
                <a:gd name="connsiteX35" fmla="*/ 1064038 w 1183083"/>
                <a:gd name="connsiteY35" fmla="*/ 856802 h 1367045"/>
                <a:gd name="connsiteX36" fmla="*/ 941783 w 1183083"/>
                <a:gd name="connsiteY36" fmla="*/ 1085850 h 1367045"/>
                <a:gd name="connsiteX37" fmla="*/ 864686 w 1183083"/>
                <a:gd name="connsiteY37" fmla="*/ 1052047 h 1367045"/>
                <a:gd name="connsiteX38" fmla="*/ 699586 w 1183083"/>
                <a:gd name="connsiteY38" fmla="*/ 1166347 h 1367045"/>
                <a:gd name="connsiteX39" fmla="*/ 674186 w 1183083"/>
                <a:gd name="connsiteY39" fmla="*/ 1331447 h 1367045"/>
                <a:gd name="connsiteX40" fmla="*/ 591636 w 1183083"/>
                <a:gd name="connsiteY40" fmla="*/ 1356847 h 1367045"/>
                <a:gd name="connsiteX41" fmla="*/ 544235 w 1183083"/>
                <a:gd name="connsiteY41" fmla="*/ 1367045 h 1367045"/>
                <a:gd name="connsiteX42" fmla="*/ 350336 w 1183083"/>
                <a:gd name="connsiteY42" fmla="*/ 1299697 h 1367045"/>
                <a:gd name="connsiteX43" fmla="*/ 242386 w 1183083"/>
                <a:gd name="connsiteY43" fmla="*/ 1083797 h 1367045"/>
                <a:gd name="connsiteX44" fmla="*/ 312236 w 1183083"/>
                <a:gd name="connsiteY44" fmla="*/ 1013947 h 1367045"/>
                <a:gd name="connsiteX45" fmla="*/ 229237 w 1183083"/>
                <a:gd name="connsiteY45" fmla="*/ 778997 h 1367045"/>
                <a:gd name="connsiteX46" fmla="*/ 83636 w 1183083"/>
                <a:gd name="connsiteY46" fmla="*/ 664697 h 1367045"/>
                <a:gd name="connsiteX0" fmla="*/ 83636 w 1183083"/>
                <a:gd name="connsiteY0" fmla="*/ 664697 h 1367045"/>
                <a:gd name="connsiteX1" fmla="*/ 7436 w 1183083"/>
                <a:gd name="connsiteY1" fmla="*/ 607547 h 1367045"/>
                <a:gd name="connsiteX2" fmla="*/ 83636 w 1183083"/>
                <a:gd name="connsiteY2" fmla="*/ 518647 h 1367045"/>
                <a:gd name="connsiteX3" fmla="*/ 70936 w 1183083"/>
                <a:gd name="connsiteY3" fmla="*/ 480547 h 1367045"/>
                <a:gd name="connsiteX4" fmla="*/ 116283 w 1183083"/>
                <a:gd name="connsiteY4" fmla="*/ 455147 h 1367045"/>
                <a:gd name="connsiteX5" fmla="*/ 57174 w 1183083"/>
                <a:gd name="connsiteY5" fmla="*/ 386666 h 1367045"/>
                <a:gd name="connsiteX6" fmla="*/ 0 w 1183083"/>
                <a:gd name="connsiteY6" fmla="*/ 422689 h 1367045"/>
                <a:gd name="connsiteX7" fmla="*/ 26486 w 1183083"/>
                <a:gd name="connsiteY7" fmla="*/ 353547 h 1367045"/>
                <a:gd name="connsiteX8" fmla="*/ 96336 w 1183083"/>
                <a:gd name="connsiteY8" fmla="*/ 277347 h 1367045"/>
                <a:gd name="connsiteX9" fmla="*/ 89986 w 1183083"/>
                <a:gd name="connsiteY9" fmla="*/ 194797 h 1367045"/>
                <a:gd name="connsiteX10" fmla="*/ 13786 w 1183083"/>
                <a:gd name="connsiteY10" fmla="*/ 169397 h 1367045"/>
                <a:gd name="connsiteX11" fmla="*/ 20584 w 1183083"/>
                <a:gd name="connsiteY11" fmla="*/ 128606 h 1367045"/>
                <a:gd name="connsiteX12" fmla="*/ 13786 w 1183083"/>
                <a:gd name="connsiteY12" fmla="*/ 80497 h 1367045"/>
                <a:gd name="connsiteX13" fmla="*/ 39186 w 1183083"/>
                <a:gd name="connsiteY13" fmla="*/ 74147 h 1367045"/>
                <a:gd name="connsiteX14" fmla="*/ 39186 w 1183083"/>
                <a:gd name="connsiteY14" fmla="*/ 10647 h 1367045"/>
                <a:gd name="connsiteX15" fmla="*/ 145082 w 1183083"/>
                <a:gd name="connsiteY15" fmla="*/ 3849 h 1367045"/>
                <a:gd name="connsiteX16" fmla="*/ 182285 w 1183083"/>
                <a:gd name="connsiteY16" fmla="*/ 45348 h 1367045"/>
                <a:gd name="connsiteX17" fmla="*/ 225390 w 1183083"/>
                <a:gd name="connsiteY17" fmla="*/ 0 h 1367045"/>
                <a:gd name="connsiteX18" fmla="*/ 285939 w 1183083"/>
                <a:gd name="connsiteY18" fmla="*/ 98202 h 1367045"/>
                <a:gd name="connsiteX19" fmla="*/ 390678 w 1183083"/>
                <a:gd name="connsiteY19" fmla="*/ 111799 h 1367045"/>
                <a:gd name="connsiteX20" fmla="*/ 453730 w 1183083"/>
                <a:gd name="connsiteY20" fmla="*/ 35150 h 1367045"/>
                <a:gd name="connsiteX21" fmla="*/ 674186 w 1183083"/>
                <a:gd name="connsiteY21" fmla="*/ 156697 h 1367045"/>
                <a:gd name="connsiteX22" fmla="*/ 636086 w 1183083"/>
                <a:gd name="connsiteY22" fmla="*/ 213847 h 1367045"/>
                <a:gd name="connsiteX23" fmla="*/ 664437 w 1183083"/>
                <a:gd name="connsiteY23" fmla="*/ 281195 h 1367045"/>
                <a:gd name="connsiteX24" fmla="*/ 788486 w 1183083"/>
                <a:gd name="connsiteY24" fmla="*/ 245597 h 1367045"/>
                <a:gd name="connsiteX25" fmla="*/ 832487 w 1183083"/>
                <a:gd name="connsiteY25" fmla="*/ 174850 h 1367045"/>
                <a:gd name="connsiteX26" fmla="*/ 945182 w 1183083"/>
                <a:gd name="connsiteY26" fmla="*/ 246046 h 1367045"/>
                <a:gd name="connsiteX27" fmla="*/ 928186 w 1183083"/>
                <a:gd name="connsiteY27" fmla="*/ 385297 h 1367045"/>
                <a:gd name="connsiteX28" fmla="*/ 1010995 w 1183083"/>
                <a:gd name="connsiteY28" fmla="*/ 364902 h 1367045"/>
                <a:gd name="connsiteX29" fmla="*/ 1149987 w 1183083"/>
                <a:gd name="connsiteY29" fmla="*/ 348803 h 1367045"/>
                <a:gd name="connsiteX30" fmla="*/ 1183083 w 1183083"/>
                <a:gd name="connsiteY30" fmla="*/ 530898 h 1367045"/>
                <a:gd name="connsiteX31" fmla="*/ 1095788 w 1183083"/>
                <a:gd name="connsiteY31" fmla="*/ 610049 h 1367045"/>
                <a:gd name="connsiteX32" fmla="*/ 1137288 w 1183083"/>
                <a:gd name="connsiteY32" fmla="*/ 713444 h 1367045"/>
                <a:gd name="connsiteX33" fmla="*/ 1042486 w 1183083"/>
                <a:gd name="connsiteY33" fmla="*/ 715497 h 1367045"/>
                <a:gd name="connsiteX34" fmla="*/ 1004386 w 1183083"/>
                <a:gd name="connsiteY34" fmla="*/ 785347 h 1367045"/>
                <a:gd name="connsiteX35" fmla="*/ 1064038 w 1183083"/>
                <a:gd name="connsiteY35" fmla="*/ 856802 h 1367045"/>
                <a:gd name="connsiteX36" fmla="*/ 941783 w 1183083"/>
                <a:gd name="connsiteY36" fmla="*/ 1085850 h 1367045"/>
                <a:gd name="connsiteX37" fmla="*/ 864686 w 1183083"/>
                <a:gd name="connsiteY37" fmla="*/ 1052047 h 1367045"/>
                <a:gd name="connsiteX38" fmla="*/ 699586 w 1183083"/>
                <a:gd name="connsiteY38" fmla="*/ 1166347 h 1367045"/>
                <a:gd name="connsiteX39" fmla="*/ 674186 w 1183083"/>
                <a:gd name="connsiteY39" fmla="*/ 1331447 h 1367045"/>
                <a:gd name="connsiteX40" fmla="*/ 591636 w 1183083"/>
                <a:gd name="connsiteY40" fmla="*/ 1356847 h 1367045"/>
                <a:gd name="connsiteX41" fmla="*/ 544235 w 1183083"/>
                <a:gd name="connsiteY41" fmla="*/ 1367045 h 1367045"/>
                <a:gd name="connsiteX42" fmla="*/ 350336 w 1183083"/>
                <a:gd name="connsiteY42" fmla="*/ 1299697 h 1367045"/>
                <a:gd name="connsiteX43" fmla="*/ 242386 w 1183083"/>
                <a:gd name="connsiteY43" fmla="*/ 1083797 h 1367045"/>
                <a:gd name="connsiteX44" fmla="*/ 312236 w 1183083"/>
                <a:gd name="connsiteY44" fmla="*/ 1013947 h 1367045"/>
                <a:gd name="connsiteX45" fmla="*/ 229237 w 1183083"/>
                <a:gd name="connsiteY45" fmla="*/ 778997 h 1367045"/>
                <a:gd name="connsiteX46" fmla="*/ 83636 w 1183083"/>
                <a:gd name="connsiteY46" fmla="*/ 664697 h 1367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1183083" h="1367045">
                  <a:moveTo>
                    <a:pt x="83636" y="664697"/>
                  </a:moveTo>
                  <a:lnTo>
                    <a:pt x="7436" y="607547"/>
                  </a:lnTo>
                  <a:lnTo>
                    <a:pt x="83636" y="518647"/>
                  </a:lnTo>
                  <a:lnTo>
                    <a:pt x="70936" y="480547"/>
                  </a:lnTo>
                  <a:lnTo>
                    <a:pt x="116283" y="455147"/>
                  </a:lnTo>
                  <a:cubicBezTo>
                    <a:pt x="101112" y="448183"/>
                    <a:pt x="72345" y="393630"/>
                    <a:pt x="57174" y="386666"/>
                  </a:cubicBezTo>
                  <a:lnTo>
                    <a:pt x="0" y="422689"/>
                  </a:lnTo>
                  <a:lnTo>
                    <a:pt x="26486" y="353547"/>
                  </a:lnTo>
                  <a:lnTo>
                    <a:pt x="96336" y="277347"/>
                  </a:lnTo>
                  <a:lnTo>
                    <a:pt x="89986" y="194797"/>
                  </a:lnTo>
                  <a:cubicBezTo>
                    <a:pt x="64586" y="186330"/>
                    <a:pt x="25353" y="180429"/>
                    <a:pt x="13786" y="169397"/>
                  </a:cubicBezTo>
                  <a:cubicBezTo>
                    <a:pt x="2219" y="158365"/>
                    <a:pt x="17185" y="186394"/>
                    <a:pt x="20584" y="128606"/>
                  </a:cubicBezTo>
                  <a:cubicBezTo>
                    <a:pt x="21535" y="112439"/>
                    <a:pt x="16052" y="96533"/>
                    <a:pt x="13786" y="80497"/>
                  </a:cubicBezTo>
                  <a:lnTo>
                    <a:pt x="39186" y="74147"/>
                  </a:lnTo>
                  <a:lnTo>
                    <a:pt x="39186" y="10647"/>
                  </a:lnTo>
                  <a:lnTo>
                    <a:pt x="145082" y="3849"/>
                  </a:lnTo>
                  <a:lnTo>
                    <a:pt x="182285" y="45348"/>
                  </a:lnTo>
                  <a:lnTo>
                    <a:pt x="225390" y="0"/>
                  </a:lnTo>
                  <a:lnTo>
                    <a:pt x="285939" y="98202"/>
                  </a:lnTo>
                  <a:lnTo>
                    <a:pt x="390678" y="111799"/>
                  </a:lnTo>
                  <a:cubicBezTo>
                    <a:pt x="425293" y="49989"/>
                    <a:pt x="439511" y="59567"/>
                    <a:pt x="453730" y="35150"/>
                  </a:cubicBezTo>
                  <a:lnTo>
                    <a:pt x="674186" y="156697"/>
                  </a:lnTo>
                  <a:lnTo>
                    <a:pt x="636086" y="213847"/>
                  </a:lnTo>
                  <a:cubicBezTo>
                    <a:pt x="645536" y="236296"/>
                    <a:pt x="646168" y="297305"/>
                    <a:pt x="664437" y="281195"/>
                  </a:cubicBezTo>
                  <a:cubicBezTo>
                    <a:pt x="712586" y="238736"/>
                    <a:pt x="747136" y="257463"/>
                    <a:pt x="788486" y="245597"/>
                  </a:cubicBezTo>
                  <a:lnTo>
                    <a:pt x="832487" y="174850"/>
                  </a:lnTo>
                  <a:lnTo>
                    <a:pt x="945182" y="246046"/>
                  </a:lnTo>
                  <a:lnTo>
                    <a:pt x="928186" y="385297"/>
                  </a:lnTo>
                  <a:lnTo>
                    <a:pt x="1010995" y="364902"/>
                  </a:lnTo>
                  <a:cubicBezTo>
                    <a:pt x="1064124" y="400327"/>
                    <a:pt x="1103656" y="354169"/>
                    <a:pt x="1149987" y="348803"/>
                  </a:cubicBezTo>
                  <a:lnTo>
                    <a:pt x="1183083" y="530898"/>
                  </a:lnTo>
                  <a:lnTo>
                    <a:pt x="1095788" y="610049"/>
                  </a:lnTo>
                  <a:lnTo>
                    <a:pt x="1137288" y="713444"/>
                  </a:lnTo>
                  <a:lnTo>
                    <a:pt x="1042486" y="715497"/>
                  </a:lnTo>
                  <a:lnTo>
                    <a:pt x="1004386" y="785347"/>
                  </a:lnTo>
                  <a:lnTo>
                    <a:pt x="1064038" y="856802"/>
                  </a:lnTo>
                  <a:lnTo>
                    <a:pt x="941783" y="1085850"/>
                  </a:lnTo>
                  <a:lnTo>
                    <a:pt x="864686" y="1052047"/>
                  </a:lnTo>
                  <a:lnTo>
                    <a:pt x="699586" y="1166347"/>
                  </a:lnTo>
                  <a:lnTo>
                    <a:pt x="674186" y="1331447"/>
                  </a:lnTo>
                  <a:lnTo>
                    <a:pt x="591636" y="1356847"/>
                  </a:lnTo>
                  <a:lnTo>
                    <a:pt x="544235" y="1367045"/>
                  </a:lnTo>
                  <a:lnTo>
                    <a:pt x="350336" y="1299697"/>
                  </a:lnTo>
                  <a:lnTo>
                    <a:pt x="242386" y="1083797"/>
                  </a:lnTo>
                  <a:lnTo>
                    <a:pt x="312236" y="1013947"/>
                  </a:lnTo>
                  <a:lnTo>
                    <a:pt x="229237" y="778997"/>
                  </a:lnTo>
                  <a:lnTo>
                    <a:pt x="83636" y="664697"/>
                  </a:lnTo>
                  <a:close/>
                </a:path>
              </a:pathLst>
            </a:custGeom>
            <a:grpFill/>
            <a:ln>
              <a:solidFill>
                <a:srgbClr val="00152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>
                <a:noFill/>
                <a:latin typeface="Century Gothic" panose="020B0502020202020204" pitchFamily="34" charset="0"/>
              </a:endParaRPr>
            </a:p>
          </p:txBody>
        </p:sp>
      </p:grpSp>
      <p:pic>
        <p:nvPicPr>
          <p:cNvPr id="31" name="Рисунок 30">
            <a:extLst>
              <a:ext uri="{FF2B5EF4-FFF2-40B4-BE49-F238E27FC236}">
                <a16:creationId xmlns:a16="http://schemas.microsoft.com/office/drawing/2014/main" id="{BA5E87F5-5523-A2FF-F98D-2406A1867A6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32883" y="1643894"/>
            <a:ext cx="358747" cy="324120"/>
          </a:xfrm>
          <a:prstGeom prst="rect">
            <a:avLst/>
          </a:prstGeom>
        </p:spPr>
      </p:pic>
      <p:pic>
        <p:nvPicPr>
          <p:cNvPr id="32" name="Рисунок 31">
            <a:extLst>
              <a:ext uri="{FF2B5EF4-FFF2-40B4-BE49-F238E27FC236}">
                <a16:creationId xmlns:a16="http://schemas.microsoft.com/office/drawing/2014/main" id="{E84E8181-3981-C62B-6B20-DFD1817D4A2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236992" y="1643894"/>
            <a:ext cx="358747" cy="324120"/>
          </a:xfrm>
          <a:prstGeom prst="rect">
            <a:avLst/>
          </a:prstGeom>
        </p:spPr>
      </p:pic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3D16B5E0-4E98-29F6-4E71-10611F172E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91776" y="683873"/>
            <a:ext cx="358747" cy="324120"/>
          </a:xfrm>
          <a:prstGeom prst="rect">
            <a:avLst/>
          </a:prstGeom>
        </p:spPr>
      </p:pic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AF191BCF-E63C-E95B-4FAB-C58A70FD819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32269" y="2046297"/>
            <a:ext cx="358747" cy="324120"/>
          </a:xfrm>
          <a:prstGeom prst="rect">
            <a:avLst/>
          </a:prstGeom>
        </p:spPr>
      </p:pic>
      <p:pic>
        <p:nvPicPr>
          <p:cNvPr id="35" name="Рисунок 34">
            <a:extLst>
              <a:ext uri="{FF2B5EF4-FFF2-40B4-BE49-F238E27FC236}">
                <a16:creationId xmlns:a16="http://schemas.microsoft.com/office/drawing/2014/main" id="{0A6E2AC7-6C38-9BF7-0441-6ABF8E4BFF7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49455" y="1014627"/>
            <a:ext cx="358747" cy="324120"/>
          </a:xfrm>
          <a:prstGeom prst="rect">
            <a:avLst/>
          </a:prstGeom>
        </p:spPr>
      </p:pic>
      <p:pic>
        <p:nvPicPr>
          <p:cNvPr id="36" name="Рисунок 35">
            <a:extLst>
              <a:ext uri="{FF2B5EF4-FFF2-40B4-BE49-F238E27FC236}">
                <a16:creationId xmlns:a16="http://schemas.microsoft.com/office/drawing/2014/main" id="{F6A13D08-C44E-3CA5-EB78-55B683FC8D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553565" y="1014627"/>
            <a:ext cx="358747" cy="324120"/>
          </a:xfrm>
          <a:prstGeom prst="rect">
            <a:avLst/>
          </a:prstGeom>
        </p:spPr>
      </p:pic>
      <p:pic>
        <p:nvPicPr>
          <p:cNvPr id="37" name="Рисунок 36">
            <a:extLst>
              <a:ext uri="{FF2B5EF4-FFF2-40B4-BE49-F238E27FC236}">
                <a16:creationId xmlns:a16="http://schemas.microsoft.com/office/drawing/2014/main" id="{5A88D542-5A27-3459-369B-BE5FF5CA3A8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004145" y="3276412"/>
            <a:ext cx="358747" cy="324120"/>
          </a:xfrm>
          <a:prstGeom prst="rect">
            <a:avLst/>
          </a:prstGeom>
        </p:spPr>
      </p:pic>
      <p:pic>
        <p:nvPicPr>
          <p:cNvPr id="38" name="Рисунок 37">
            <a:extLst>
              <a:ext uri="{FF2B5EF4-FFF2-40B4-BE49-F238E27FC236}">
                <a16:creationId xmlns:a16="http://schemas.microsoft.com/office/drawing/2014/main" id="{9E736A7F-6175-4999-57E9-E76C63BF430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327114" y="3710359"/>
            <a:ext cx="358747" cy="324120"/>
          </a:xfrm>
          <a:prstGeom prst="rect">
            <a:avLst/>
          </a:prstGeom>
        </p:spPr>
      </p:pic>
      <p:pic>
        <p:nvPicPr>
          <p:cNvPr id="39" name="Рисунок 38">
            <a:extLst>
              <a:ext uri="{FF2B5EF4-FFF2-40B4-BE49-F238E27FC236}">
                <a16:creationId xmlns:a16="http://schemas.microsoft.com/office/drawing/2014/main" id="{4BF4F2F3-78E2-CFBF-FEB5-3DD8FB2F55A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271107" y="5198388"/>
            <a:ext cx="358747" cy="289825"/>
          </a:xfrm>
          <a:prstGeom prst="rect">
            <a:avLst/>
          </a:prstGeom>
        </p:spPr>
      </p:pic>
      <p:pic>
        <p:nvPicPr>
          <p:cNvPr id="40" name="Рисунок 39">
            <a:extLst>
              <a:ext uri="{FF2B5EF4-FFF2-40B4-BE49-F238E27FC236}">
                <a16:creationId xmlns:a16="http://schemas.microsoft.com/office/drawing/2014/main" id="{8C737FFE-CCF1-9D29-D16E-5FA6976BD75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588495" y="4720463"/>
            <a:ext cx="358747" cy="324120"/>
          </a:xfrm>
          <a:prstGeom prst="rect">
            <a:avLst/>
          </a:prstGeom>
        </p:spPr>
      </p:pic>
      <p:pic>
        <p:nvPicPr>
          <p:cNvPr id="41" name="Рисунок 40">
            <a:extLst>
              <a:ext uri="{FF2B5EF4-FFF2-40B4-BE49-F238E27FC236}">
                <a16:creationId xmlns:a16="http://schemas.microsoft.com/office/drawing/2014/main" id="{8E72439A-F3D4-983F-74FA-07DBEA20063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724725" y="3720773"/>
            <a:ext cx="358747" cy="324120"/>
          </a:xfrm>
          <a:prstGeom prst="rect">
            <a:avLst/>
          </a:prstGeom>
        </p:spPr>
      </p:pic>
      <p:pic>
        <p:nvPicPr>
          <p:cNvPr id="42" name="Рисунок 41">
            <a:extLst>
              <a:ext uri="{FF2B5EF4-FFF2-40B4-BE49-F238E27FC236}">
                <a16:creationId xmlns:a16="http://schemas.microsoft.com/office/drawing/2014/main" id="{1EA731CC-C230-4E92-F2AD-0461545CE47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042719" y="2366400"/>
            <a:ext cx="358747" cy="324120"/>
          </a:xfrm>
          <a:prstGeom prst="rect">
            <a:avLst/>
          </a:prstGeom>
        </p:spPr>
      </p:pic>
      <p:pic>
        <p:nvPicPr>
          <p:cNvPr id="43" name="Рисунок 42">
            <a:extLst>
              <a:ext uri="{FF2B5EF4-FFF2-40B4-BE49-F238E27FC236}">
                <a16:creationId xmlns:a16="http://schemas.microsoft.com/office/drawing/2014/main" id="{267ECBA8-8E8D-CC3B-0A31-81EC1DB1C8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144437" y="3728823"/>
            <a:ext cx="358747" cy="324120"/>
          </a:xfrm>
          <a:prstGeom prst="rect">
            <a:avLst/>
          </a:prstGeom>
        </p:spPr>
      </p:pic>
      <p:pic>
        <p:nvPicPr>
          <p:cNvPr id="44" name="Рисунок 43">
            <a:extLst>
              <a:ext uri="{FF2B5EF4-FFF2-40B4-BE49-F238E27FC236}">
                <a16:creationId xmlns:a16="http://schemas.microsoft.com/office/drawing/2014/main" id="{CE368C37-5175-1482-EEE0-F0B5F3955F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873052" y="2528460"/>
            <a:ext cx="358747" cy="324120"/>
          </a:xfrm>
          <a:prstGeom prst="rect">
            <a:avLst/>
          </a:prstGeom>
        </p:spPr>
      </p:pic>
      <p:sp>
        <p:nvSpPr>
          <p:cNvPr id="45" name="Прямоугольник 44">
            <a:extLst>
              <a:ext uri="{FF2B5EF4-FFF2-40B4-BE49-F238E27FC236}">
                <a16:creationId xmlns:a16="http://schemas.microsoft.com/office/drawing/2014/main" id="{1356E5AE-CCEE-BF3B-A6D8-EDE0AAD96150}"/>
              </a:ext>
            </a:extLst>
          </p:cNvPr>
          <p:cNvSpPr/>
          <p:nvPr/>
        </p:nvSpPr>
        <p:spPr>
          <a:xfrm>
            <a:off x="7305864" y="4054045"/>
            <a:ext cx="143020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10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Ақжайық ауданы</a:t>
            </a:r>
          </a:p>
          <a:p>
            <a:pPr algn="ctr"/>
            <a:r>
              <a:rPr lang="kk-KZ" sz="10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116 несие алушы</a:t>
            </a:r>
          </a:p>
          <a:p>
            <a:pPr algn="ctr"/>
            <a:r>
              <a:rPr lang="kk-KZ" sz="10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834 млн.теңге</a:t>
            </a:r>
            <a:r>
              <a:rPr lang="ru-RU" sz="10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(13%)</a:t>
            </a:r>
            <a:endParaRPr lang="kk-KZ" sz="10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22540E78-5587-4EA4-05B0-0390EF0D173D}"/>
              </a:ext>
            </a:extLst>
          </p:cNvPr>
          <p:cNvSpPr/>
          <p:nvPr/>
        </p:nvSpPr>
        <p:spPr>
          <a:xfrm>
            <a:off x="7528723" y="1287751"/>
            <a:ext cx="14302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1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Теректі ауданы</a:t>
            </a:r>
          </a:p>
          <a:p>
            <a:pPr algn="ctr"/>
            <a:r>
              <a:rPr lang="kk-KZ" sz="1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117 несие алушы</a:t>
            </a:r>
          </a:p>
          <a:p>
            <a:pPr algn="ctr"/>
            <a:r>
              <a:rPr lang="kk-KZ" sz="1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738 млн.теңге</a:t>
            </a:r>
            <a:r>
              <a:rPr lang="ru-RU" sz="1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(11%)</a:t>
            </a:r>
            <a:endParaRPr lang="kk-KZ" sz="100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kk-KZ" sz="100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Прямоугольник 46">
            <a:extLst>
              <a:ext uri="{FF2B5EF4-FFF2-40B4-BE49-F238E27FC236}">
                <a16:creationId xmlns:a16="http://schemas.microsoft.com/office/drawing/2014/main" id="{1A64765F-6BC8-A504-E9BD-01C652A50686}"/>
              </a:ext>
            </a:extLst>
          </p:cNvPr>
          <p:cNvSpPr/>
          <p:nvPr/>
        </p:nvSpPr>
        <p:spPr>
          <a:xfrm>
            <a:off x="9036095" y="1396545"/>
            <a:ext cx="135966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1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Бөрлі ауданы</a:t>
            </a:r>
          </a:p>
          <a:p>
            <a:pPr algn="ctr"/>
            <a:r>
              <a:rPr lang="kk-KZ" sz="1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35 несие алушы</a:t>
            </a:r>
          </a:p>
          <a:p>
            <a:pPr algn="ctr"/>
            <a:r>
              <a:rPr lang="kk-KZ" sz="1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264 млн.теңге</a:t>
            </a:r>
            <a:r>
              <a:rPr lang="ru-RU" sz="1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(4%)</a:t>
            </a:r>
            <a:endParaRPr lang="kk-KZ" sz="100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kk-KZ" sz="100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Прямоугольник 47">
            <a:extLst>
              <a:ext uri="{FF2B5EF4-FFF2-40B4-BE49-F238E27FC236}">
                <a16:creationId xmlns:a16="http://schemas.microsoft.com/office/drawing/2014/main" id="{7EDC06DD-395C-E35C-299D-2BD7F52B03A6}"/>
              </a:ext>
            </a:extLst>
          </p:cNvPr>
          <p:cNvSpPr/>
          <p:nvPr/>
        </p:nvSpPr>
        <p:spPr>
          <a:xfrm>
            <a:off x="10348131" y="1936720"/>
            <a:ext cx="147668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1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Шыңғырлау ауданы</a:t>
            </a:r>
          </a:p>
          <a:p>
            <a:pPr algn="ctr"/>
            <a:r>
              <a:rPr lang="kk-KZ" sz="1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75 несие алушы</a:t>
            </a:r>
          </a:p>
          <a:p>
            <a:pPr algn="ctr"/>
            <a:r>
              <a:rPr lang="kk-KZ" sz="1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490 млн.теңге</a:t>
            </a:r>
            <a:r>
              <a:rPr lang="ru-RU" sz="1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(8%)</a:t>
            </a:r>
            <a:endParaRPr lang="kk-KZ" sz="100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kk-KZ" sz="100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Прямоугольник 48">
            <a:extLst>
              <a:ext uri="{FF2B5EF4-FFF2-40B4-BE49-F238E27FC236}">
                <a16:creationId xmlns:a16="http://schemas.microsoft.com/office/drawing/2014/main" id="{AE1B9099-ABAE-E1CB-EBB7-4CDD3925096A}"/>
              </a:ext>
            </a:extLst>
          </p:cNvPr>
          <p:cNvSpPr/>
          <p:nvPr/>
        </p:nvSpPr>
        <p:spPr>
          <a:xfrm>
            <a:off x="9316790" y="4114461"/>
            <a:ext cx="135966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10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Қаратөбе ауданы</a:t>
            </a:r>
          </a:p>
          <a:p>
            <a:pPr algn="ctr"/>
            <a:r>
              <a:rPr lang="kk-KZ" sz="10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54 несие алушы</a:t>
            </a:r>
          </a:p>
          <a:p>
            <a:pPr algn="ctr"/>
            <a:r>
              <a:rPr lang="kk-KZ" sz="10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347 млн.теңге</a:t>
            </a:r>
            <a:r>
              <a:rPr lang="ru-RU" sz="10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(5%)</a:t>
            </a:r>
            <a:endParaRPr lang="kk-KZ" sz="10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kk-KZ" sz="10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Прямоугольник 49">
            <a:extLst>
              <a:ext uri="{FF2B5EF4-FFF2-40B4-BE49-F238E27FC236}">
                <a16:creationId xmlns:a16="http://schemas.microsoft.com/office/drawing/2014/main" id="{FD42E4A7-A163-DEEF-9F64-B9A1D7EBC6D7}"/>
              </a:ext>
            </a:extLst>
          </p:cNvPr>
          <p:cNvSpPr/>
          <p:nvPr/>
        </p:nvSpPr>
        <p:spPr>
          <a:xfrm>
            <a:off x="8535569" y="2642884"/>
            <a:ext cx="153599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10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Сырым ауданы</a:t>
            </a:r>
          </a:p>
          <a:p>
            <a:pPr algn="ctr"/>
            <a:r>
              <a:rPr lang="kk-KZ" sz="10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115 несие алушы</a:t>
            </a:r>
          </a:p>
          <a:p>
            <a:pPr algn="ctr"/>
            <a:r>
              <a:rPr lang="kk-KZ" sz="10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817 млн.теңге</a:t>
            </a:r>
            <a:r>
              <a:rPr lang="ru-RU" sz="10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(12,7%)</a:t>
            </a:r>
            <a:endParaRPr lang="kk-KZ" sz="10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kk-KZ" sz="10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kk-KZ" sz="10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kk-KZ" sz="10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Прямоугольник 50">
            <a:extLst>
              <a:ext uri="{FF2B5EF4-FFF2-40B4-BE49-F238E27FC236}">
                <a16:creationId xmlns:a16="http://schemas.microsoft.com/office/drawing/2014/main" id="{8B846AD8-8A75-3806-A322-5716BF507F81}"/>
              </a:ext>
            </a:extLst>
          </p:cNvPr>
          <p:cNvSpPr/>
          <p:nvPr/>
        </p:nvSpPr>
        <p:spPr>
          <a:xfrm>
            <a:off x="5051259" y="5104759"/>
            <a:ext cx="13644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10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Жаңақала ауданы</a:t>
            </a:r>
          </a:p>
          <a:p>
            <a:pPr algn="ctr"/>
            <a:r>
              <a:rPr lang="kk-KZ" sz="10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46 несие алушы</a:t>
            </a:r>
          </a:p>
          <a:p>
            <a:pPr algn="ctr"/>
            <a:r>
              <a:rPr lang="kk-KZ" sz="10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291 млн.теңге</a:t>
            </a:r>
            <a:r>
              <a:rPr lang="ru-RU" sz="10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(5%)</a:t>
            </a:r>
            <a:endParaRPr lang="kk-KZ" sz="10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kk-KZ" sz="10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Прямоугольник 51">
            <a:extLst>
              <a:ext uri="{FF2B5EF4-FFF2-40B4-BE49-F238E27FC236}">
                <a16:creationId xmlns:a16="http://schemas.microsoft.com/office/drawing/2014/main" id="{23DCAEE5-673D-2AF0-C1EE-94F63E5D8F33}"/>
              </a:ext>
            </a:extLst>
          </p:cNvPr>
          <p:cNvSpPr/>
          <p:nvPr/>
        </p:nvSpPr>
        <p:spPr>
          <a:xfrm>
            <a:off x="1648097" y="5482807"/>
            <a:ext cx="162897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10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Бөкей Ордасы ауданы</a:t>
            </a:r>
          </a:p>
          <a:p>
            <a:pPr algn="ctr"/>
            <a:r>
              <a:rPr lang="kk-KZ" sz="10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69 несие алушы</a:t>
            </a:r>
          </a:p>
          <a:p>
            <a:pPr algn="ctr"/>
            <a:r>
              <a:rPr lang="kk-KZ" sz="10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305 млн.теңге</a:t>
            </a:r>
            <a:r>
              <a:rPr lang="ru-RU" sz="10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(5%)</a:t>
            </a:r>
            <a:endParaRPr lang="kk-KZ" sz="10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kk-KZ" sz="10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Прямоугольник 52">
            <a:extLst>
              <a:ext uri="{FF2B5EF4-FFF2-40B4-BE49-F238E27FC236}">
                <a16:creationId xmlns:a16="http://schemas.microsoft.com/office/drawing/2014/main" id="{01B64959-6B87-FE4E-5C1B-2F5D09F48237}"/>
              </a:ext>
            </a:extLst>
          </p:cNvPr>
          <p:cNvSpPr/>
          <p:nvPr/>
        </p:nvSpPr>
        <p:spPr>
          <a:xfrm>
            <a:off x="3446350" y="3604888"/>
            <a:ext cx="14302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10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Казталов ауданы</a:t>
            </a:r>
          </a:p>
          <a:p>
            <a:pPr algn="ctr"/>
            <a:r>
              <a:rPr lang="kk-KZ" sz="10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105 несие алушы</a:t>
            </a:r>
          </a:p>
          <a:p>
            <a:pPr algn="ctr"/>
            <a:r>
              <a:rPr lang="kk-KZ" sz="10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656 млн.теңге</a:t>
            </a:r>
            <a:r>
              <a:rPr lang="ru-RU" sz="10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(10%)</a:t>
            </a:r>
            <a:endParaRPr lang="kk-KZ" sz="10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kk-KZ" sz="10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Прямоугольник 53">
            <a:extLst>
              <a:ext uri="{FF2B5EF4-FFF2-40B4-BE49-F238E27FC236}">
                <a16:creationId xmlns:a16="http://schemas.microsoft.com/office/drawing/2014/main" id="{1131D5AC-8DAD-D5A5-0132-A2DF8A4C7423}"/>
              </a:ext>
            </a:extLst>
          </p:cNvPr>
          <p:cNvSpPr/>
          <p:nvPr/>
        </p:nvSpPr>
        <p:spPr>
          <a:xfrm>
            <a:off x="4519837" y="2004767"/>
            <a:ext cx="135966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1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Тасқала ауданы</a:t>
            </a:r>
          </a:p>
          <a:p>
            <a:pPr algn="ctr"/>
            <a:r>
              <a:rPr lang="kk-KZ" sz="1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72 несие алушы</a:t>
            </a:r>
          </a:p>
          <a:p>
            <a:pPr algn="ctr"/>
            <a:r>
              <a:rPr lang="kk-KZ" sz="1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466 млн.теңге</a:t>
            </a:r>
            <a:r>
              <a:rPr lang="ru-RU" sz="1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(7%)</a:t>
            </a:r>
            <a:endParaRPr lang="kk-KZ" sz="100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kk-KZ" sz="100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Прямоугольник 54">
            <a:extLst>
              <a:ext uri="{FF2B5EF4-FFF2-40B4-BE49-F238E27FC236}">
                <a16:creationId xmlns:a16="http://schemas.microsoft.com/office/drawing/2014/main" id="{F2923071-0D5E-6E38-9571-FA4E1C9936A1}"/>
              </a:ext>
            </a:extLst>
          </p:cNvPr>
          <p:cNvSpPr/>
          <p:nvPr/>
        </p:nvSpPr>
        <p:spPr>
          <a:xfrm>
            <a:off x="5974622" y="969500"/>
            <a:ext cx="14302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1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Бәйтерек ауданы</a:t>
            </a:r>
          </a:p>
          <a:p>
            <a:pPr algn="ctr"/>
            <a:r>
              <a:rPr lang="kk-KZ" sz="1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135 несие алушы</a:t>
            </a:r>
          </a:p>
          <a:p>
            <a:pPr algn="ctr"/>
            <a:r>
              <a:rPr lang="kk-KZ" sz="1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983 млн.теңге</a:t>
            </a:r>
            <a:r>
              <a:rPr lang="ru-RU" sz="1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(15%)</a:t>
            </a:r>
            <a:endParaRPr lang="kk-KZ" sz="100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kk-KZ" sz="100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Прямоугольник 55">
            <a:extLst>
              <a:ext uri="{FF2B5EF4-FFF2-40B4-BE49-F238E27FC236}">
                <a16:creationId xmlns:a16="http://schemas.microsoft.com/office/drawing/2014/main" id="{6EA32136-B22B-533E-036B-F0D6A00D1D06}"/>
              </a:ext>
            </a:extLst>
          </p:cNvPr>
          <p:cNvSpPr/>
          <p:nvPr/>
        </p:nvSpPr>
        <p:spPr>
          <a:xfrm>
            <a:off x="868597" y="4027023"/>
            <a:ext cx="135966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10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Жәнібек ауданы</a:t>
            </a:r>
          </a:p>
          <a:p>
            <a:pPr algn="ctr"/>
            <a:r>
              <a:rPr lang="kk-KZ" sz="10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53 несие алушы</a:t>
            </a:r>
          </a:p>
          <a:p>
            <a:pPr algn="ctr"/>
            <a:r>
              <a:rPr lang="kk-KZ" sz="10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238 млн.теңге</a:t>
            </a:r>
            <a:r>
              <a:rPr lang="ru-RU" sz="10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(4%)</a:t>
            </a:r>
            <a:endParaRPr lang="kk-KZ" sz="10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kk-KZ" sz="10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7" name="Рисунок 56">
            <a:extLst>
              <a:ext uri="{FF2B5EF4-FFF2-40B4-BE49-F238E27FC236}">
                <a16:creationId xmlns:a16="http://schemas.microsoft.com/office/drawing/2014/main" id="{CA7E73D2-6587-B06F-0D81-9F777929299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647827" y="2059730"/>
            <a:ext cx="358747" cy="324120"/>
          </a:xfrm>
          <a:prstGeom prst="rect">
            <a:avLst/>
          </a:prstGeom>
        </p:spPr>
      </p:pic>
      <p:pic>
        <p:nvPicPr>
          <p:cNvPr id="58" name="Рисунок 57">
            <a:extLst>
              <a:ext uri="{FF2B5EF4-FFF2-40B4-BE49-F238E27FC236}">
                <a16:creationId xmlns:a16="http://schemas.microsoft.com/office/drawing/2014/main" id="{8EB32445-6305-2EA0-B71F-AEE970E1333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28732" y="1617636"/>
            <a:ext cx="358747" cy="324120"/>
          </a:xfrm>
          <a:prstGeom prst="rect">
            <a:avLst/>
          </a:prstGeom>
        </p:spPr>
      </p:pic>
      <p:pic>
        <p:nvPicPr>
          <p:cNvPr id="59" name="Рисунок 58">
            <a:extLst>
              <a:ext uri="{FF2B5EF4-FFF2-40B4-BE49-F238E27FC236}">
                <a16:creationId xmlns:a16="http://schemas.microsoft.com/office/drawing/2014/main" id="{C1FB8B3C-3638-9905-354D-1AF671F8213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802480" y="683873"/>
            <a:ext cx="358747" cy="324120"/>
          </a:xfrm>
          <a:prstGeom prst="rect">
            <a:avLst/>
          </a:prstGeom>
        </p:spPr>
      </p:pic>
      <p:pic>
        <p:nvPicPr>
          <p:cNvPr id="60" name="Рисунок 59">
            <a:extLst>
              <a:ext uri="{FF2B5EF4-FFF2-40B4-BE49-F238E27FC236}">
                <a16:creationId xmlns:a16="http://schemas.microsoft.com/office/drawing/2014/main" id="{859C0640-44E0-9CBC-51B3-C68BEE515E2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337142" y="2407095"/>
            <a:ext cx="358747" cy="324120"/>
          </a:xfrm>
          <a:prstGeom prst="rect">
            <a:avLst/>
          </a:prstGeom>
        </p:spPr>
      </p:pic>
      <p:pic>
        <p:nvPicPr>
          <p:cNvPr id="61" name="Рисунок 60">
            <a:extLst>
              <a:ext uri="{FF2B5EF4-FFF2-40B4-BE49-F238E27FC236}">
                <a16:creationId xmlns:a16="http://schemas.microsoft.com/office/drawing/2014/main" id="{668E8C95-B086-EC87-2E88-597E7FA9456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906059" y="1006982"/>
            <a:ext cx="358747" cy="324120"/>
          </a:xfrm>
          <a:prstGeom prst="rect">
            <a:avLst/>
          </a:prstGeom>
        </p:spPr>
      </p:pic>
      <p:pic>
        <p:nvPicPr>
          <p:cNvPr id="62" name="Рисунок 61">
            <a:extLst>
              <a:ext uri="{FF2B5EF4-FFF2-40B4-BE49-F238E27FC236}">
                <a16:creationId xmlns:a16="http://schemas.microsoft.com/office/drawing/2014/main" id="{130AE700-E9D4-B8A8-541C-0B187C399DE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167408" y="2529126"/>
            <a:ext cx="358747" cy="324120"/>
          </a:xfrm>
          <a:prstGeom prst="rect">
            <a:avLst/>
          </a:prstGeom>
        </p:spPr>
      </p:pic>
      <p:sp>
        <p:nvSpPr>
          <p:cNvPr id="2" name="Номер слайда 6">
            <a:extLst>
              <a:ext uri="{FF2B5EF4-FFF2-40B4-BE49-F238E27FC236}">
                <a16:creationId xmlns:a16="http://schemas.microsoft.com/office/drawing/2014/main" id="{ADFF3D66-1475-CFB2-4F08-7A624022A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68693" y="6519407"/>
            <a:ext cx="2743200" cy="365125"/>
          </a:xfrm>
        </p:spPr>
        <p:txBody>
          <a:bodyPr/>
          <a:lstStyle/>
          <a:p>
            <a:fld id="{0F3AF6E5-1380-DA4D-89F1-C2B240C73775}" type="slidenum">
              <a:rPr lang="x-none" sz="1400" b="1" i="1" smtClean="0">
                <a:solidFill>
                  <a:schemeClr val="tx1"/>
                </a:solidFill>
              </a:rPr>
              <a:t>3</a:t>
            </a:fld>
            <a:endParaRPr lang="x-none" sz="14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0949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Таблица 25">
            <a:extLst>
              <a:ext uri="{FF2B5EF4-FFF2-40B4-BE49-F238E27FC236}">
                <a16:creationId xmlns:a16="http://schemas.microsoft.com/office/drawing/2014/main" id="{2A31B176-A1C4-4B2B-A0B2-8EAA15D051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9549270"/>
              </p:ext>
            </p:extLst>
          </p:nvPr>
        </p:nvGraphicFramePr>
        <p:xfrm>
          <a:off x="256080" y="910076"/>
          <a:ext cx="5752835" cy="28675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2611">
                  <a:extLst>
                    <a:ext uri="{9D8B030D-6E8A-4147-A177-3AD203B41FA5}">
                      <a16:colId xmlns:a16="http://schemas.microsoft.com/office/drawing/2014/main" val="1548118607"/>
                    </a:ext>
                  </a:extLst>
                </a:gridCol>
                <a:gridCol w="1154545">
                  <a:extLst>
                    <a:ext uri="{9D8B030D-6E8A-4147-A177-3AD203B41FA5}">
                      <a16:colId xmlns:a16="http://schemas.microsoft.com/office/drawing/2014/main" val="1006981350"/>
                    </a:ext>
                  </a:extLst>
                </a:gridCol>
                <a:gridCol w="1163782">
                  <a:extLst>
                    <a:ext uri="{9D8B030D-6E8A-4147-A177-3AD203B41FA5}">
                      <a16:colId xmlns:a16="http://schemas.microsoft.com/office/drawing/2014/main" val="3696127898"/>
                    </a:ext>
                  </a:extLst>
                </a:gridCol>
                <a:gridCol w="771897">
                  <a:extLst>
                    <a:ext uri="{9D8B030D-6E8A-4147-A177-3AD203B41FA5}">
                      <a16:colId xmlns:a16="http://schemas.microsoft.com/office/drawing/2014/main" val="3000319736"/>
                    </a:ext>
                  </a:extLst>
                </a:gridCol>
              </a:tblGrid>
              <a:tr h="572577">
                <a:tc>
                  <a:txBody>
                    <a:bodyPr/>
                    <a:lstStyle/>
                    <a:p>
                      <a:pPr algn="ctr"/>
                      <a:r>
                        <a:rPr lang="kk-KZ" sz="1500" b="1" kern="1200" dirty="0">
                          <a:solidFill>
                            <a:srgbClr val="0E417C"/>
                          </a:solidFill>
                          <a:latin typeface="+mn-lt"/>
                          <a:ea typeface="+mn-ea"/>
                          <a:cs typeface="+mn-cs"/>
                        </a:rPr>
                        <a:t>Атауы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dirty="0">
                          <a:solidFill>
                            <a:srgbClr val="0E417C"/>
                          </a:solidFill>
                        </a:rPr>
                        <a:t>ЖОСПАР 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500" dirty="0">
                          <a:solidFill>
                            <a:srgbClr val="0E417C"/>
                          </a:solidFill>
                        </a:rPr>
                        <a:t>НАҚТЫСЫ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solidFill>
                            <a:srgbClr val="0E417C"/>
                          </a:solidFill>
                        </a:rPr>
                        <a:t>%</a:t>
                      </a:r>
                      <a:endParaRPr lang="kk-KZ" sz="1500" dirty="0">
                        <a:solidFill>
                          <a:srgbClr val="0E417C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8708282"/>
                  </a:ext>
                </a:extLst>
              </a:tr>
              <a:tr h="422041">
                <a:tc>
                  <a:txBody>
                    <a:bodyPr/>
                    <a:lstStyle/>
                    <a:p>
                      <a:pPr algn="l"/>
                      <a:r>
                        <a:rPr lang="kk-KZ" sz="1500" b="1" i="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- Сүтті бағыттағы ІҚМ  саны: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6 057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6 128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101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0903811"/>
                  </a:ext>
                </a:extLst>
              </a:tr>
              <a:tr h="383685">
                <a:tc>
                  <a:txBody>
                    <a:bodyPr/>
                    <a:lstStyle/>
                    <a:p>
                      <a:pPr algn="l"/>
                      <a:r>
                        <a:rPr lang="kk-KZ" sz="1500" b="1" i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соның ішінде асыл тұқымды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i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1 386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i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1 623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i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117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0735090"/>
                  </a:ext>
                </a:extLst>
              </a:tr>
              <a:tr h="490759">
                <a:tc>
                  <a:txBody>
                    <a:bodyPr/>
                    <a:lstStyle/>
                    <a:p>
                      <a:pPr algn="l"/>
                      <a:r>
                        <a:rPr lang="kk-KZ" sz="1500" b="1" i="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- Етті бағыттағы ІҚМ  саны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1 153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1 131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98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955591"/>
                  </a:ext>
                </a:extLst>
              </a:tr>
              <a:tr h="437222">
                <a:tc>
                  <a:txBody>
                    <a:bodyPr/>
                    <a:lstStyle/>
                    <a:p>
                      <a:pPr algn="l"/>
                      <a:r>
                        <a:rPr lang="kk-KZ" sz="1500" b="1" i="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- Қой саны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16 454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15 758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96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7436155"/>
                  </a:ext>
                </a:extLst>
              </a:tr>
              <a:tr h="561314">
                <a:tc>
                  <a:txBody>
                    <a:bodyPr/>
                    <a:lstStyle/>
                    <a:p>
                      <a:pPr algn="l"/>
                      <a:r>
                        <a:rPr lang="kk-KZ" sz="1500" b="1" i="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- Құс саны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13 203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13 203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100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6898363"/>
                  </a:ext>
                </a:extLst>
              </a:tr>
            </a:tbl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>
          <a:xfrm>
            <a:off x="2279576" y="116632"/>
            <a:ext cx="7772400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4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6CCEA3CD-D089-4F3D-BFFE-92964986AC7B}"/>
              </a:ext>
            </a:extLst>
          </p:cNvPr>
          <p:cNvSpPr/>
          <p:nvPr/>
        </p:nvSpPr>
        <p:spPr>
          <a:xfrm>
            <a:off x="0" y="488443"/>
            <a:ext cx="6652530" cy="379656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867" b="1" dirty="0">
                <a:solidFill>
                  <a:srgbClr val="0E417C"/>
                </a:solidFill>
              </a:rPr>
              <a:t>САТЫП АЛЫНҒАН МАЛ МЕН ҚҰС САНЫ</a:t>
            </a:r>
            <a:endParaRPr lang="kk-KZ" sz="1867" i="1" dirty="0">
              <a:solidFill>
                <a:srgbClr val="0E417C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6080" y="5553384"/>
            <a:ext cx="5752835" cy="8210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endParaRPr lang="ru-RU" sz="1200" b="1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30EA7C58-6D5A-4E5F-B281-2AFBF93A6800}"/>
              </a:ext>
            </a:extLst>
          </p:cNvPr>
          <p:cNvCxnSpPr>
            <a:cxnSpLocks/>
          </p:cNvCxnSpPr>
          <p:nvPr/>
        </p:nvCxnSpPr>
        <p:spPr>
          <a:xfrm>
            <a:off x="6477036" y="868099"/>
            <a:ext cx="0" cy="5791763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365707CB-5C41-E35D-8304-897D94917239}"/>
              </a:ext>
            </a:extLst>
          </p:cNvPr>
          <p:cNvSpPr/>
          <p:nvPr/>
        </p:nvSpPr>
        <p:spPr>
          <a:xfrm>
            <a:off x="-9236" y="13496"/>
            <a:ext cx="12192000" cy="338554"/>
          </a:xfrm>
          <a:prstGeom prst="rect">
            <a:avLst/>
          </a:prstGeom>
          <a:solidFill>
            <a:srgbClr val="0A7391"/>
          </a:solidFill>
        </p:spPr>
        <p:txBody>
          <a:bodyPr wrap="square">
            <a:spAutoFit/>
          </a:bodyPr>
          <a:lstStyle/>
          <a:p>
            <a:pPr algn="ctr" defTabSz="685783"/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2023 ЖЫЛЫ «</a:t>
            </a:r>
            <a:r>
              <a:rPr lang="ru-RU" sz="1600" b="1" dirty="0"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АУЫЛ АМАНАТЫ</a:t>
            </a: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» </a:t>
            </a:r>
            <a:r>
              <a:rPr lang="ru-RU" sz="1600" b="1" dirty="0"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ЖОБАСЫНЫ</a:t>
            </a:r>
            <a:r>
              <a:rPr lang="kk-KZ" sz="1600" b="1" dirty="0"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Ң ЖҮЗЕГЕ АСЫРУ НӘТИЖЕЛЕРІ</a:t>
            </a:r>
            <a:endParaRPr lang="ru-RU" sz="1600" b="1" dirty="0">
              <a:solidFill>
                <a:srgbClr val="FFFFFF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ea typeface="Segoe UI Symbol" panose="020B0502040204020203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A0F2D686-803B-ED93-A981-D6869E9D40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4844276"/>
              </p:ext>
            </p:extLst>
          </p:nvPr>
        </p:nvGraphicFramePr>
        <p:xfrm>
          <a:off x="6931969" y="982644"/>
          <a:ext cx="4992174" cy="14423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0164">
                  <a:extLst>
                    <a:ext uri="{9D8B030D-6E8A-4147-A177-3AD203B41FA5}">
                      <a16:colId xmlns:a16="http://schemas.microsoft.com/office/drawing/2014/main" val="1006981350"/>
                    </a:ext>
                  </a:extLst>
                </a:gridCol>
                <a:gridCol w="1808454">
                  <a:extLst>
                    <a:ext uri="{9D8B030D-6E8A-4147-A177-3AD203B41FA5}">
                      <a16:colId xmlns:a16="http://schemas.microsoft.com/office/drawing/2014/main" val="3696127898"/>
                    </a:ext>
                  </a:extLst>
                </a:gridCol>
                <a:gridCol w="1473556">
                  <a:extLst>
                    <a:ext uri="{9D8B030D-6E8A-4147-A177-3AD203B41FA5}">
                      <a16:colId xmlns:a16="http://schemas.microsoft.com/office/drawing/2014/main" val="3362806699"/>
                    </a:ext>
                  </a:extLst>
                </a:gridCol>
              </a:tblGrid>
              <a:tr h="790739"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solidFill>
                            <a:srgbClr val="0E417C"/>
                          </a:solidFill>
                        </a:rPr>
                        <a:t>Алынған </a:t>
                      </a:r>
                    </a:p>
                    <a:p>
                      <a:pPr algn="ctr"/>
                      <a:r>
                        <a:rPr lang="kk-KZ" sz="1400" dirty="0">
                          <a:solidFill>
                            <a:srgbClr val="0E417C"/>
                          </a:solidFill>
                        </a:rPr>
                        <a:t>төл саны 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dirty="0">
                          <a:solidFill>
                            <a:srgbClr val="0E417C"/>
                          </a:solidFill>
                        </a:rPr>
                        <a:t>Өндірілген сүт көлемі, тонна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err="1">
                          <a:solidFill>
                            <a:srgbClr val="0E417C"/>
                          </a:solidFill>
                        </a:rPr>
                        <a:t>Сомасы</a:t>
                      </a:r>
                      <a:r>
                        <a:rPr lang="ru-RU" sz="1400" dirty="0">
                          <a:solidFill>
                            <a:srgbClr val="0E417C"/>
                          </a:solidFill>
                        </a:rPr>
                        <a:t>, мы</a:t>
                      </a:r>
                      <a:r>
                        <a:rPr lang="kk-KZ" sz="1400" dirty="0">
                          <a:solidFill>
                            <a:srgbClr val="0E417C"/>
                          </a:solidFill>
                        </a:rPr>
                        <a:t>ң </a:t>
                      </a:r>
                      <a:r>
                        <a:rPr lang="ru-RU" sz="1400" dirty="0" err="1">
                          <a:solidFill>
                            <a:srgbClr val="0E417C"/>
                          </a:solidFill>
                        </a:rPr>
                        <a:t>теңге</a:t>
                      </a:r>
                      <a:r>
                        <a:rPr lang="ru-RU" sz="1400" dirty="0">
                          <a:solidFill>
                            <a:srgbClr val="0E417C"/>
                          </a:solidFill>
                        </a:rPr>
                        <a:t> 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8708282"/>
                  </a:ext>
                </a:extLst>
              </a:tr>
              <a:tr h="651616">
                <a:tc>
                  <a:txBody>
                    <a:bodyPr/>
                    <a:lstStyle/>
                    <a:p>
                      <a:pPr algn="ctr"/>
                      <a:r>
                        <a:rPr lang="kk-KZ" sz="15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2 245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3 674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1 102 294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0903811"/>
                  </a:ext>
                </a:extLst>
              </a:tr>
            </a:tbl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1C31BF9-4008-2303-AC26-B79B4E363CA1}"/>
              </a:ext>
            </a:extLst>
          </p:cNvPr>
          <p:cNvSpPr/>
          <p:nvPr/>
        </p:nvSpPr>
        <p:spPr>
          <a:xfrm>
            <a:off x="6951787" y="488443"/>
            <a:ext cx="4881344" cy="379656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1867" b="1" dirty="0">
                <a:solidFill>
                  <a:srgbClr val="0E417C"/>
                </a:solidFill>
              </a:rPr>
              <a:t>СҮТТІ БАҒЫТТАҒЫ ІҚМ</a:t>
            </a: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E82C2CD3-9505-9791-5828-ABE05D5EDD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6126922"/>
              </p:ext>
            </p:extLst>
          </p:nvPr>
        </p:nvGraphicFramePr>
        <p:xfrm>
          <a:off x="6896372" y="5017760"/>
          <a:ext cx="4992174" cy="14423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0164">
                  <a:extLst>
                    <a:ext uri="{9D8B030D-6E8A-4147-A177-3AD203B41FA5}">
                      <a16:colId xmlns:a16="http://schemas.microsoft.com/office/drawing/2014/main" val="1006981350"/>
                    </a:ext>
                  </a:extLst>
                </a:gridCol>
                <a:gridCol w="1808454">
                  <a:extLst>
                    <a:ext uri="{9D8B030D-6E8A-4147-A177-3AD203B41FA5}">
                      <a16:colId xmlns:a16="http://schemas.microsoft.com/office/drawing/2014/main" val="3696127898"/>
                    </a:ext>
                  </a:extLst>
                </a:gridCol>
                <a:gridCol w="1473556">
                  <a:extLst>
                    <a:ext uri="{9D8B030D-6E8A-4147-A177-3AD203B41FA5}">
                      <a16:colId xmlns:a16="http://schemas.microsoft.com/office/drawing/2014/main" val="3362806699"/>
                    </a:ext>
                  </a:extLst>
                </a:gridCol>
              </a:tblGrid>
              <a:tr h="790739"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solidFill>
                            <a:srgbClr val="0E417C"/>
                          </a:solidFill>
                        </a:rPr>
                        <a:t>Алынған </a:t>
                      </a:r>
                    </a:p>
                    <a:p>
                      <a:pPr algn="ctr"/>
                      <a:r>
                        <a:rPr lang="kk-KZ" sz="1400" dirty="0">
                          <a:solidFill>
                            <a:srgbClr val="0E417C"/>
                          </a:solidFill>
                        </a:rPr>
                        <a:t>төл саны 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dirty="0">
                          <a:solidFill>
                            <a:srgbClr val="0E417C"/>
                          </a:solidFill>
                        </a:rPr>
                        <a:t>Өндірілген ет көлемі, тонна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err="1">
                          <a:solidFill>
                            <a:srgbClr val="0E417C"/>
                          </a:solidFill>
                        </a:rPr>
                        <a:t>Сомасы</a:t>
                      </a:r>
                      <a:r>
                        <a:rPr lang="ru-RU" sz="1400" dirty="0">
                          <a:solidFill>
                            <a:srgbClr val="0E417C"/>
                          </a:solidFill>
                        </a:rPr>
                        <a:t>, </a:t>
                      </a:r>
                      <a:r>
                        <a:rPr lang="ru-RU" sz="1400" dirty="0" err="1">
                          <a:solidFill>
                            <a:srgbClr val="0E417C"/>
                          </a:solidFill>
                        </a:rPr>
                        <a:t>мың</a:t>
                      </a:r>
                      <a:r>
                        <a:rPr lang="ru-RU" sz="1400" dirty="0">
                          <a:solidFill>
                            <a:srgbClr val="0E417C"/>
                          </a:solidFill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0E417C"/>
                          </a:solidFill>
                        </a:rPr>
                        <a:t>теңге</a:t>
                      </a:r>
                      <a:r>
                        <a:rPr lang="ru-RU" sz="1400" dirty="0">
                          <a:solidFill>
                            <a:srgbClr val="0E417C"/>
                          </a:solidFill>
                        </a:rPr>
                        <a:t> 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8708282"/>
                  </a:ext>
                </a:extLst>
              </a:tr>
              <a:tr h="651616">
                <a:tc>
                  <a:txBody>
                    <a:bodyPr/>
                    <a:lstStyle/>
                    <a:p>
                      <a:pPr algn="ctr"/>
                      <a:r>
                        <a:rPr lang="kk-KZ" sz="15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5 375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32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74 393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0903811"/>
                  </a:ext>
                </a:extLst>
              </a:tr>
            </a:tbl>
          </a:graphicData>
        </a:graphic>
      </p:graphicFrame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533A638-4378-A1D7-EF1F-2A3BAD7D15F7}"/>
              </a:ext>
            </a:extLst>
          </p:cNvPr>
          <p:cNvSpPr/>
          <p:nvPr/>
        </p:nvSpPr>
        <p:spPr>
          <a:xfrm>
            <a:off x="6951787" y="4630828"/>
            <a:ext cx="5060106" cy="379656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1867" b="1" dirty="0">
                <a:solidFill>
                  <a:srgbClr val="0E417C"/>
                </a:solidFill>
              </a:rPr>
              <a:t>ҚОЙ</a:t>
            </a:r>
          </a:p>
        </p:txBody>
      </p:sp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23316FD7-D857-157F-F0EE-30933890F3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5315546"/>
              </p:ext>
            </p:extLst>
          </p:nvPr>
        </p:nvGraphicFramePr>
        <p:xfrm>
          <a:off x="6931967" y="3113726"/>
          <a:ext cx="4992174" cy="1238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3535">
                  <a:extLst>
                    <a:ext uri="{9D8B030D-6E8A-4147-A177-3AD203B41FA5}">
                      <a16:colId xmlns:a16="http://schemas.microsoft.com/office/drawing/2014/main" val="3696127898"/>
                    </a:ext>
                  </a:extLst>
                </a:gridCol>
                <a:gridCol w="1773535">
                  <a:extLst>
                    <a:ext uri="{9D8B030D-6E8A-4147-A177-3AD203B41FA5}">
                      <a16:colId xmlns:a16="http://schemas.microsoft.com/office/drawing/2014/main" val="1571841793"/>
                    </a:ext>
                  </a:extLst>
                </a:gridCol>
                <a:gridCol w="1445104">
                  <a:extLst>
                    <a:ext uri="{9D8B030D-6E8A-4147-A177-3AD203B41FA5}">
                      <a16:colId xmlns:a16="http://schemas.microsoft.com/office/drawing/2014/main" val="3362806699"/>
                    </a:ext>
                  </a:extLst>
                </a:gridCol>
              </a:tblGrid>
              <a:tr h="67874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k-KZ" sz="1400" b="1" kern="1200" dirty="0">
                          <a:solidFill>
                            <a:srgbClr val="0E417C"/>
                          </a:solidFill>
                          <a:latin typeface="+mn-lt"/>
                          <a:ea typeface="+mn-ea"/>
                          <a:cs typeface="+mn-cs"/>
                        </a:rPr>
                        <a:t>Бордақыланған мал саны, бас</a:t>
                      </a:r>
                      <a:endParaRPr lang="ru-RU" sz="1400" b="1" kern="1200" dirty="0">
                        <a:solidFill>
                          <a:srgbClr val="0E417C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1" kern="1200" dirty="0">
                          <a:solidFill>
                            <a:srgbClr val="0E417C"/>
                          </a:solidFill>
                          <a:latin typeface="+mn-lt"/>
                          <a:ea typeface="+mn-ea"/>
                          <a:cs typeface="+mn-cs"/>
                        </a:rPr>
                        <a:t>Өндірілген ет көлемі, тонна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1" kern="1200" dirty="0" err="1">
                          <a:solidFill>
                            <a:srgbClr val="0E417C"/>
                          </a:solidFill>
                          <a:latin typeface="+mn-lt"/>
                          <a:ea typeface="+mn-ea"/>
                          <a:cs typeface="+mn-cs"/>
                        </a:rPr>
                        <a:t>Сомасы</a:t>
                      </a:r>
                      <a:r>
                        <a:rPr lang="ru-RU" sz="1400" b="1" kern="1200" dirty="0">
                          <a:solidFill>
                            <a:srgbClr val="0E417C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400" b="1" kern="1200">
                          <a:solidFill>
                            <a:srgbClr val="0E417C"/>
                          </a:solidFill>
                          <a:latin typeface="+mn-lt"/>
                          <a:ea typeface="+mn-ea"/>
                          <a:cs typeface="+mn-cs"/>
                        </a:rPr>
                        <a:t>мың</a:t>
                      </a:r>
                      <a:r>
                        <a:rPr lang="kk-KZ" sz="1400" b="1" kern="1200">
                          <a:solidFill>
                            <a:srgbClr val="0E417C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1" kern="1200" dirty="0" err="1">
                          <a:solidFill>
                            <a:srgbClr val="0E417C"/>
                          </a:solidFill>
                          <a:latin typeface="+mn-lt"/>
                          <a:ea typeface="+mn-ea"/>
                          <a:cs typeface="+mn-cs"/>
                        </a:rPr>
                        <a:t>теңге</a:t>
                      </a:r>
                      <a:r>
                        <a:rPr lang="ru-RU" sz="1400" b="1" kern="1200" dirty="0">
                          <a:solidFill>
                            <a:srgbClr val="0E417C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8708282"/>
                  </a:ext>
                </a:extLst>
              </a:tr>
              <a:tr h="55932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k-KZ" sz="15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1 840</a:t>
                      </a:r>
                      <a:endParaRPr lang="ru-RU" sz="15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k-KZ" sz="15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368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k-KZ" sz="15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778 634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0903811"/>
                  </a:ext>
                </a:extLst>
              </a:tr>
            </a:tbl>
          </a:graphicData>
        </a:graphic>
      </p:graphicFrame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263A07F1-947A-50CB-D195-4975CE8A716B}"/>
              </a:ext>
            </a:extLst>
          </p:cNvPr>
          <p:cNvSpPr/>
          <p:nvPr/>
        </p:nvSpPr>
        <p:spPr>
          <a:xfrm>
            <a:off x="6931969" y="2619525"/>
            <a:ext cx="4992174" cy="379656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1867" b="1" dirty="0">
                <a:solidFill>
                  <a:srgbClr val="0E417C"/>
                </a:solidFill>
              </a:rPr>
              <a:t>БОРДАҚЫЛАНҒАН ІҚМ</a:t>
            </a:r>
          </a:p>
        </p:txBody>
      </p:sp>
      <p:graphicFrame>
        <p:nvGraphicFramePr>
          <p:cNvPr id="13" name="Таблица 12">
            <a:extLst>
              <a:ext uri="{FF2B5EF4-FFF2-40B4-BE49-F238E27FC236}">
                <a16:creationId xmlns:a16="http://schemas.microsoft.com/office/drawing/2014/main" id="{CF47C41F-FF86-62A1-D404-3400363046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3375282"/>
              </p:ext>
            </p:extLst>
          </p:nvPr>
        </p:nvGraphicFramePr>
        <p:xfrm>
          <a:off x="134053" y="3997965"/>
          <a:ext cx="6031723" cy="27436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454">
                  <a:extLst>
                    <a:ext uri="{9D8B030D-6E8A-4147-A177-3AD203B41FA5}">
                      <a16:colId xmlns:a16="http://schemas.microsoft.com/office/drawing/2014/main" val="1006981350"/>
                    </a:ext>
                  </a:extLst>
                </a:gridCol>
                <a:gridCol w="775854">
                  <a:extLst>
                    <a:ext uri="{9D8B030D-6E8A-4147-A177-3AD203B41FA5}">
                      <a16:colId xmlns:a16="http://schemas.microsoft.com/office/drawing/2014/main" val="3696127898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764196025"/>
                    </a:ext>
                  </a:extLst>
                </a:gridCol>
                <a:gridCol w="960582">
                  <a:extLst>
                    <a:ext uri="{9D8B030D-6E8A-4147-A177-3AD203B41FA5}">
                      <a16:colId xmlns:a16="http://schemas.microsoft.com/office/drawing/2014/main" val="3362806699"/>
                    </a:ext>
                  </a:extLst>
                </a:gridCol>
                <a:gridCol w="1136073">
                  <a:extLst>
                    <a:ext uri="{9D8B030D-6E8A-4147-A177-3AD203B41FA5}">
                      <a16:colId xmlns:a16="http://schemas.microsoft.com/office/drawing/2014/main" val="3925196571"/>
                    </a:ext>
                  </a:extLst>
                </a:gridCol>
                <a:gridCol w="1209960">
                  <a:extLst>
                    <a:ext uri="{9D8B030D-6E8A-4147-A177-3AD203B41FA5}">
                      <a16:colId xmlns:a16="http://schemas.microsoft.com/office/drawing/2014/main" val="266717558"/>
                    </a:ext>
                  </a:extLst>
                </a:gridCol>
              </a:tblGrid>
              <a:tr h="731421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1" kern="1200" dirty="0">
                          <a:solidFill>
                            <a:srgbClr val="0E417C"/>
                          </a:solidFill>
                          <a:latin typeface="+mn-lt"/>
                          <a:ea typeface="+mn-ea"/>
                          <a:cs typeface="+mn-cs"/>
                        </a:rPr>
                        <a:t>Жұмыртқа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300" dirty="0">
                        <a:solidFill>
                          <a:srgbClr val="0E417C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400" b="1" kern="1200" dirty="0">
                          <a:solidFill>
                            <a:srgbClr val="0E417C"/>
                          </a:solidFill>
                          <a:latin typeface="+mn-lt"/>
                          <a:ea typeface="+mn-ea"/>
                          <a:cs typeface="+mn-cs"/>
                        </a:rPr>
                        <a:t>Құс еті</a:t>
                      </a:r>
                      <a:endParaRPr lang="ru-RU" sz="1400" b="1" kern="1200" dirty="0">
                        <a:solidFill>
                          <a:srgbClr val="0E417C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300" dirty="0">
                        <a:solidFill>
                          <a:srgbClr val="0E417C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1" kern="1200" dirty="0">
                          <a:solidFill>
                            <a:srgbClr val="0E417C"/>
                          </a:solidFill>
                          <a:latin typeface="+mn-lt"/>
                          <a:ea typeface="+mn-ea"/>
                          <a:cs typeface="+mn-cs"/>
                        </a:rPr>
                        <a:t>Өсімдік шаруа-шылығы </a:t>
                      </a:r>
                      <a:endParaRPr lang="ru-RU" sz="1400" b="1" kern="1200" dirty="0">
                        <a:solidFill>
                          <a:srgbClr val="0E417C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1" kern="1200" dirty="0">
                          <a:solidFill>
                            <a:srgbClr val="0E417C"/>
                          </a:solidFill>
                          <a:latin typeface="+mn-lt"/>
                          <a:ea typeface="+mn-ea"/>
                          <a:cs typeface="+mn-cs"/>
                        </a:rPr>
                        <a:t>Шағын кәсіпкерлік</a:t>
                      </a:r>
                      <a:endParaRPr lang="ru-RU" sz="1400" b="1" kern="1200" dirty="0">
                        <a:solidFill>
                          <a:srgbClr val="0E417C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7425531"/>
                  </a:ext>
                </a:extLst>
              </a:tr>
              <a:tr h="8838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300" dirty="0">
                          <a:solidFill>
                            <a:srgbClr val="0E417C"/>
                          </a:solidFill>
                        </a:rPr>
                        <a:t>Өндірілген, бірлік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err="1">
                          <a:solidFill>
                            <a:srgbClr val="0E417C"/>
                          </a:solidFill>
                        </a:rPr>
                        <a:t>Сатудан</a:t>
                      </a:r>
                      <a:r>
                        <a:rPr lang="ru-RU" sz="1300" dirty="0">
                          <a:solidFill>
                            <a:srgbClr val="0E417C"/>
                          </a:solidFill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E417C"/>
                          </a:solidFill>
                        </a:rPr>
                        <a:t>табысы</a:t>
                      </a:r>
                      <a:r>
                        <a:rPr lang="ru-RU" sz="1300" dirty="0">
                          <a:solidFill>
                            <a:srgbClr val="0E417C"/>
                          </a:solidFill>
                        </a:rPr>
                        <a:t>, мы</a:t>
                      </a:r>
                      <a:r>
                        <a:rPr lang="kk-KZ" sz="1300" dirty="0">
                          <a:solidFill>
                            <a:srgbClr val="0E417C"/>
                          </a:solidFill>
                        </a:rPr>
                        <a:t>ң </a:t>
                      </a:r>
                      <a:r>
                        <a:rPr lang="ru-RU" sz="1300" dirty="0" err="1">
                          <a:solidFill>
                            <a:srgbClr val="0E417C"/>
                          </a:solidFill>
                        </a:rPr>
                        <a:t>теңге</a:t>
                      </a:r>
                      <a:r>
                        <a:rPr lang="ru-RU" sz="1300" dirty="0">
                          <a:solidFill>
                            <a:srgbClr val="0E417C"/>
                          </a:solidFill>
                        </a:rPr>
                        <a:t> 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300" dirty="0">
                          <a:solidFill>
                            <a:srgbClr val="0E417C"/>
                          </a:solidFill>
                        </a:rPr>
                        <a:t>Өндіріл-гені, кг</a:t>
                      </a:r>
                    </a:p>
                    <a:p>
                      <a:pPr algn="ctr"/>
                      <a:endParaRPr lang="ru-RU" sz="1300" dirty="0">
                        <a:solidFill>
                          <a:srgbClr val="0E417C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err="1">
                          <a:solidFill>
                            <a:srgbClr val="0E417C"/>
                          </a:solidFill>
                        </a:rPr>
                        <a:t>Сатудан</a:t>
                      </a:r>
                      <a:r>
                        <a:rPr lang="ru-RU" sz="1300" dirty="0">
                          <a:solidFill>
                            <a:srgbClr val="0E417C"/>
                          </a:solidFill>
                        </a:rPr>
                        <a:t> </a:t>
                      </a:r>
                      <a:r>
                        <a:rPr lang="ru-RU" sz="1300" dirty="0" err="1">
                          <a:solidFill>
                            <a:srgbClr val="0E417C"/>
                          </a:solidFill>
                        </a:rPr>
                        <a:t>табысы</a:t>
                      </a:r>
                      <a:r>
                        <a:rPr lang="ru-RU" sz="1300" dirty="0">
                          <a:solidFill>
                            <a:srgbClr val="0E417C"/>
                          </a:solidFill>
                        </a:rPr>
                        <a:t>, мы</a:t>
                      </a:r>
                      <a:r>
                        <a:rPr lang="kk-KZ" sz="1300" dirty="0">
                          <a:solidFill>
                            <a:srgbClr val="0E417C"/>
                          </a:solidFill>
                        </a:rPr>
                        <a:t>ң </a:t>
                      </a:r>
                      <a:r>
                        <a:rPr lang="ru-RU" sz="1300" dirty="0" err="1">
                          <a:solidFill>
                            <a:srgbClr val="0E417C"/>
                          </a:solidFill>
                        </a:rPr>
                        <a:t>теңге</a:t>
                      </a:r>
                      <a:r>
                        <a:rPr lang="ru-RU" sz="1300" dirty="0">
                          <a:solidFill>
                            <a:srgbClr val="0E417C"/>
                          </a:solidFill>
                        </a:rPr>
                        <a:t> 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300" dirty="0">
                          <a:solidFill>
                            <a:srgbClr val="0E417C"/>
                          </a:solidFill>
                        </a:rPr>
                        <a:t>Өнімін сатудан табысы, мың теңге</a:t>
                      </a:r>
                      <a:endParaRPr lang="ru-RU" sz="1300" dirty="0">
                        <a:solidFill>
                          <a:srgbClr val="0E417C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300" dirty="0">
                          <a:solidFill>
                            <a:srgbClr val="0E417C"/>
                          </a:solidFill>
                        </a:rPr>
                        <a:t>тауар/жұмыс/ қызметтен табыс, мың теңге</a:t>
                      </a:r>
                      <a:endParaRPr lang="ru-RU" sz="1300" dirty="0">
                        <a:solidFill>
                          <a:srgbClr val="0E417C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8708282"/>
                  </a:ext>
                </a:extLst>
              </a:tr>
              <a:tr h="564091">
                <a:tc>
                  <a:txBody>
                    <a:bodyPr/>
                    <a:lstStyle/>
                    <a:p>
                      <a:pPr algn="ctr"/>
                      <a:r>
                        <a:rPr lang="kk-KZ" sz="15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850 900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46 799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4 514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5 417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7 340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25 931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0903811"/>
                  </a:ext>
                </a:extLst>
              </a:tr>
              <a:tr h="564091">
                <a:tc gridSpan="6">
                  <a:txBody>
                    <a:bodyPr/>
                    <a:lstStyle/>
                    <a:p>
                      <a:pPr algn="ctr"/>
                      <a:r>
                        <a:rPr lang="kk-KZ" sz="1867" b="1" kern="1200" dirty="0">
                          <a:solidFill>
                            <a:srgbClr val="0E417C"/>
                          </a:solidFill>
                          <a:latin typeface="+mn-lt"/>
                          <a:ea typeface="+mn-ea"/>
                          <a:cs typeface="+mn-cs"/>
                        </a:rPr>
                        <a:t>Барлығы – 86 млн. теңге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kk-KZ" sz="15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kk-KZ" sz="15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kk-KZ" sz="15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kk-KZ" sz="15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kk-KZ" sz="15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4834953"/>
                  </a:ext>
                </a:extLst>
              </a:tr>
            </a:tbl>
          </a:graphicData>
        </a:graphic>
      </p:graphicFrame>
      <p:sp>
        <p:nvSpPr>
          <p:cNvPr id="16" name="Номер слайда 6">
            <a:extLst>
              <a:ext uri="{FF2B5EF4-FFF2-40B4-BE49-F238E27FC236}">
                <a16:creationId xmlns:a16="http://schemas.microsoft.com/office/drawing/2014/main" id="{A22736E3-18AE-0B44-405E-F7F8F3BF9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68693" y="6454755"/>
            <a:ext cx="2743200" cy="365125"/>
          </a:xfrm>
        </p:spPr>
        <p:txBody>
          <a:bodyPr/>
          <a:lstStyle/>
          <a:p>
            <a:fld id="{0F3AF6E5-1380-DA4D-89F1-C2B240C73775}" type="slidenum">
              <a:rPr lang="x-none" sz="1400" b="1" i="1" smtClean="0">
                <a:solidFill>
                  <a:schemeClr val="tx1"/>
                </a:solidFill>
              </a:rPr>
              <a:t>4</a:t>
            </a:fld>
            <a:endParaRPr lang="x-none" sz="14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50918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extBox 134"/>
          <p:cNvSpPr txBox="1"/>
          <p:nvPr/>
        </p:nvSpPr>
        <p:spPr>
          <a:xfrm>
            <a:off x="7810176" y="2279998"/>
            <a:ext cx="2056517" cy="533538"/>
          </a:xfrm>
          <a:prstGeom prst="rect">
            <a:avLst/>
          </a:prstGeom>
          <a:noFill/>
        </p:spPr>
        <p:txBody>
          <a:bodyPr wrap="square" lIns="121915" tIns="60957" rIns="121915" bIns="60957" rtlCol="0">
            <a:spAutoFit/>
          </a:bodyPr>
          <a:lstStyle/>
          <a:p>
            <a:pPr algn="ctr" defTabSz="1219110">
              <a:defRPr/>
            </a:pPr>
            <a:r>
              <a:rPr lang="ru-RU" sz="2667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258</a:t>
            </a:r>
            <a:r>
              <a:rPr lang="kk-KZ" sz="2667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1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жоба</a:t>
            </a:r>
            <a:endParaRPr lang="en-US" sz="1200" i="1" dirty="0">
              <a:solidFill>
                <a:srgbClr val="00B050"/>
              </a:solidFill>
              <a:latin typeface="Times New Roman" panose="02020603050405020304" pitchFamily="18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136" name="object 54"/>
          <p:cNvSpPr txBox="1"/>
          <p:nvPr/>
        </p:nvSpPr>
        <p:spPr>
          <a:xfrm>
            <a:off x="1125356" y="2913706"/>
            <a:ext cx="2913783" cy="450748"/>
          </a:xfrm>
          <a:prstGeom prst="rect">
            <a:avLst/>
          </a:prstGeom>
          <a:noFill/>
        </p:spPr>
        <p:txBody>
          <a:bodyPr vert="horz" wrap="square" lIns="0" tIns="65389" rIns="0" bIns="0" rtlCol="0">
            <a:spAutoFit/>
          </a:bodyPr>
          <a:lstStyle/>
          <a:p>
            <a:pPr algn="ctr" defTabSz="685766">
              <a:lnSpc>
                <a:spcPts val="1515"/>
              </a:lnSpc>
              <a:defRPr/>
            </a:pPr>
            <a:r>
              <a:rPr lang="kk-KZ" sz="1400" b="1" dirty="0">
                <a:solidFill>
                  <a:srgbClr val="0A7391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МАЛ </a:t>
            </a:r>
          </a:p>
          <a:p>
            <a:pPr algn="ctr" defTabSz="685766">
              <a:lnSpc>
                <a:spcPts val="1515"/>
              </a:lnSpc>
              <a:defRPr/>
            </a:pPr>
            <a:r>
              <a:rPr lang="kk-KZ" sz="1400" b="1" dirty="0">
                <a:solidFill>
                  <a:srgbClr val="0A7391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ШАРУАШЫЛЫҒЫ</a:t>
            </a:r>
          </a:p>
        </p:txBody>
      </p:sp>
      <p:sp>
        <p:nvSpPr>
          <p:cNvPr id="148" name="TextBox 147"/>
          <p:cNvSpPr txBox="1"/>
          <p:nvPr/>
        </p:nvSpPr>
        <p:spPr>
          <a:xfrm>
            <a:off x="3650632" y="2889317"/>
            <a:ext cx="2026709" cy="533538"/>
          </a:xfrm>
          <a:prstGeom prst="rect">
            <a:avLst/>
          </a:prstGeom>
          <a:noFill/>
        </p:spPr>
        <p:txBody>
          <a:bodyPr wrap="square" lIns="121915" tIns="60957" rIns="121915" bIns="60957" rtlCol="0">
            <a:spAutoFit/>
          </a:bodyPr>
          <a:lstStyle/>
          <a:p>
            <a:pPr algn="ctr" defTabSz="1219110">
              <a:defRPr/>
            </a:pPr>
            <a:r>
              <a:rPr lang="kk-KZ" sz="2667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452 </a:t>
            </a:r>
            <a:r>
              <a:rPr lang="kk-KZ" sz="1467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жоба</a:t>
            </a:r>
            <a:endParaRPr lang="en-US" sz="1467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" name="object 54"/>
          <p:cNvSpPr txBox="1"/>
          <p:nvPr/>
        </p:nvSpPr>
        <p:spPr>
          <a:xfrm>
            <a:off x="1728164" y="4072637"/>
            <a:ext cx="1990017" cy="450748"/>
          </a:xfrm>
          <a:prstGeom prst="rect">
            <a:avLst/>
          </a:prstGeom>
          <a:noFill/>
        </p:spPr>
        <p:txBody>
          <a:bodyPr vert="horz" wrap="square" lIns="0" tIns="65389" rIns="0" bIns="0" rtlCol="0">
            <a:spAutoFit/>
          </a:bodyPr>
          <a:lstStyle/>
          <a:p>
            <a:pPr algn="ctr" defTabSz="685766">
              <a:lnSpc>
                <a:spcPts val="1515"/>
              </a:lnSpc>
              <a:defRPr/>
            </a:pPr>
            <a:r>
              <a:rPr lang="kk-KZ" sz="1467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</a:p>
          <a:p>
            <a:pPr algn="ctr" defTabSz="685766">
              <a:lnSpc>
                <a:spcPts val="1515"/>
              </a:lnSpc>
              <a:defRPr/>
            </a:pPr>
            <a:r>
              <a:rPr lang="kk-KZ" sz="1467" b="1" dirty="0">
                <a:solidFill>
                  <a:srgbClr val="0A7391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ШАҒЫН БИЗНЕС</a:t>
            </a:r>
          </a:p>
        </p:txBody>
      </p:sp>
      <p:grpSp>
        <p:nvGrpSpPr>
          <p:cNvPr id="4" name="Группа 84"/>
          <p:cNvGrpSpPr/>
          <p:nvPr/>
        </p:nvGrpSpPr>
        <p:grpSpPr>
          <a:xfrm>
            <a:off x="3742937" y="2977758"/>
            <a:ext cx="355759" cy="460153"/>
            <a:chOff x="1887355" y="3016687"/>
            <a:chExt cx="266819" cy="345115"/>
          </a:xfrm>
        </p:grpSpPr>
        <p:sp>
          <p:nvSpPr>
            <p:cNvPr id="86" name="Шеврон 101"/>
            <p:cNvSpPr/>
            <p:nvPr/>
          </p:nvSpPr>
          <p:spPr>
            <a:xfrm>
              <a:off x="1945491" y="3016687"/>
              <a:ext cx="208683" cy="325924"/>
            </a:xfrm>
            <a:prstGeom prst="chevron">
              <a:avLst>
                <a:gd name="adj" fmla="val 65066"/>
              </a:avLst>
            </a:prstGeom>
            <a:solidFill>
              <a:srgbClr val="1A86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67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7" name="Шеврон 102"/>
            <p:cNvSpPr/>
            <p:nvPr/>
          </p:nvSpPr>
          <p:spPr>
            <a:xfrm>
              <a:off x="1887355" y="3019475"/>
              <a:ext cx="221580" cy="342327"/>
            </a:xfrm>
            <a:prstGeom prst="chevron">
              <a:avLst>
                <a:gd name="adj" fmla="val 51089"/>
              </a:avLst>
            </a:prstGeom>
            <a:solidFill>
              <a:srgbClr val="DBDCD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67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E9036D9D-E0F1-2FF0-91DA-3481ECD3F8E4}"/>
              </a:ext>
            </a:extLst>
          </p:cNvPr>
          <p:cNvSpPr/>
          <p:nvPr/>
        </p:nvSpPr>
        <p:spPr>
          <a:xfrm>
            <a:off x="0" y="3086"/>
            <a:ext cx="12192000" cy="338554"/>
          </a:xfrm>
          <a:prstGeom prst="rect">
            <a:avLst/>
          </a:prstGeom>
          <a:solidFill>
            <a:srgbClr val="0A7391"/>
          </a:solidFill>
        </p:spPr>
        <p:txBody>
          <a:bodyPr wrap="square">
            <a:spAutoFit/>
          </a:bodyPr>
          <a:lstStyle/>
          <a:p>
            <a:pPr algn="ctr" defTabSz="685783"/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«</a:t>
            </a:r>
            <a:r>
              <a:rPr lang="ru-RU" sz="1600" b="1" dirty="0"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АУЫЛ АМАНАТЫ</a:t>
            </a: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» БАҒДАРЛАМАСЫНЫҢ 2024 ЖЫЛҒА ЖОСПАРЫ</a:t>
            </a:r>
            <a:endParaRPr lang="ru-RU" sz="1600" b="1" dirty="0">
              <a:solidFill>
                <a:srgbClr val="FFFFFF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ea typeface="Segoe UI Symbol" panose="020B0502040204020203" pitchFamily="34" charset="0"/>
              <a:cs typeface="Arial" panose="020B0604020202020204" pitchFamily="34" charset="0"/>
            </a:endParaRPr>
          </a:p>
        </p:txBody>
      </p:sp>
      <p:grpSp>
        <p:nvGrpSpPr>
          <p:cNvPr id="73" name="Группа 87"/>
          <p:cNvGrpSpPr/>
          <p:nvPr/>
        </p:nvGrpSpPr>
        <p:grpSpPr>
          <a:xfrm>
            <a:off x="7712652" y="3537753"/>
            <a:ext cx="355759" cy="460153"/>
            <a:chOff x="1887355" y="3016687"/>
            <a:chExt cx="266819" cy="345115"/>
          </a:xfrm>
        </p:grpSpPr>
        <p:sp>
          <p:nvSpPr>
            <p:cNvPr id="74" name="Шеврон 101"/>
            <p:cNvSpPr/>
            <p:nvPr/>
          </p:nvSpPr>
          <p:spPr>
            <a:xfrm>
              <a:off x="1945491" y="3016687"/>
              <a:ext cx="208683" cy="325924"/>
            </a:xfrm>
            <a:prstGeom prst="chevron">
              <a:avLst>
                <a:gd name="adj" fmla="val 65066"/>
              </a:avLst>
            </a:prstGeom>
            <a:solidFill>
              <a:srgbClr val="1A86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67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Шеврон 102"/>
            <p:cNvSpPr/>
            <p:nvPr/>
          </p:nvSpPr>
          <p:spPr>
            <a:xfrm>
              <a:off x="1887355" y="3019475"/>
              <a:ext cx="221580" cy="342327"/>
            </a:xfrm>
            <a:prstGeom prst="chevron">
              <a:avLst>
                <a:gd name="adj" fmla="val 51089"/>
              </a:avLst>
            </a:prstGeom>
            <a:solidFill>
              <a:srgbClr val="DBDCD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67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65" name="Группа 74"/>
          <p:cNvGrpSpPr/>
          <p:nvPr/>
        </p:nvGrpSpPr>
        <p:grpSpPr>
          <a:xfrm>
            <a:off x="7702694" y="2971459"/>
            <a:ext cx="355759" cy="460153"/>
            <a:chOff x="1887355" y="3016687"/>
            <a:chExt cx="266819" cy="345115"/>
          </a:xfrm>
        </p:grpSpPr>
        <p:sp>
          <p:nvSpPr>
            <p:cNvPr id="66" name="Шеврон 101"/>
            <p:cNvSpPr/>
            <p:nvPr/>
          </p:nvSpPr>
          <p:spPr>
            <a:xfrm>
              <a:off x="1945491" y="3016687"/>
              <a:ext cx="208683" cy="325924"/>
            </a:xfrm>
            <a:prstGeom prst="chevron">
              <a:avLst>
                <a:gd name="adj" fmla="val 65066"/>
              </a:avLst>
            </a:prstGeom>
            <a:solidFill>
              <a:srgbClr val="1A86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67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7" name="Шеврон 102"/>
            <p:cNvSpPr/>
            <p:nvPr/>
          </p:nvSpPr>
          <p:spPr>
            <a:xfrm>
              <a:off x="1887355" y="3019475"/>
              <a:ext cx="221580" cy="342327"/>
            </a:xfrm>
            <a:prstGeom prst="chevron">
              <a:avLst>
                <a:gd name="adj" fmla="val 51089"/>
              </a:avLst>
            </a:prstGeom>
            <a:solidFill>
              <a:srgbClr val="DBDCD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67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68" name="Группа 74"/>
          <p:cNvGrpSpPr/>
          <p:nvPr/>
        </p:nvGrpSpPr>
        <p:grpSpPr>
          <a:xfrm>
            <a:off x="7657768" y="2333279"/>
            <a:ext cx="355759" cy="460153"/>
            <a:chOff x="1887355" y="3016687"/>
            <a:chExt cx="266819" cy="345115"/>
          </a:xfrm>
        </p:grpSpPr>
        <p:sp>
          <p:nvSpPr>
            <p:cNvPr id="70" name="Шеврон 101"/>
            <p:cNvSpPr/>
            <p:nvPr/>
          </p:nvSpPr>
          <p:spPr>
            <a:xfrm>
              <a:off x="1945491" y="3016687"/>
              <a:ext cx="208683" cy="325924"/>
            </a:xfrm>
            <a:prstGeom prst="chevron">
              <a:avLst>
                <a:gd name="adj" fmla="val 65066"/>
              </a:avLst>
            </a:prstGeom>
            <a:solidFill>
              <a:srgbClr val="1A86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67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Шеврон 102"/>
            <p:cNvSpPr/>
            <p:nvPr/>
          </p:nvSpPr>
          <p:spPr>
            <a:xfrm>
              <a:off x="1887355" y="3019475"/>
              <a:ext cx="221580" cy="342327"/>
            </a:xfrm>
            <a:prstGeom prst="chevron">
              <a:avLst>
                <a:gd name="adj" fmla="val 51089"/>
              </a:avLst>
            </a:prstGeom>
            <a:solidFill>
              <a:srgbClr val="DBDCD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67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82" name="Прямая соединительная линия 81"/>
          <p:cNvCxnSpPr/>
          <p:nvPr/>
        </p:nvCxnSpPr>
        <p:spPr>
          <a:xfrm flipH="1" flipV="1">
            <a:off x="170259" y="4656929"/>
            <a:ext cx="11782405" cy="5780"/>
          </a:xfrm>
          <a:prstGeom prst="line">
            <a:avLst/>
          </a:prstGeom>
          <a:ln w="9525" cap="flat" cmpd="sng" algn="ctr">
            <a:solidFill>
              <a:srgbClr val="23819C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grpSp>
        <p:nvGrpSpPr>
          <p:cNvPr id="99" name="Группа 98"/>
          <p:cNvGrpSpPr/>
          <p:nvPr/>
        </p:nvGrpSpPr>
        <p:grpSpPr>
          <a:xfrm>
            <a:off x="1178004" y="4115963"/>
            <a:ext cx="543545" cy="521092"/>
            <a:chOff x="6643997" y="2060466"/>
            <a:chExt cx="732163" cy="621774"/>
          </a:xfrm>
        </p:grpSpPr>
        <p:sp>
          <p:nvSpPr>
            <p:cNvPr id="100" name="Овал 99"/>
            <p:cNvSpPr/>
            <p:nvPr/>
          </p:nvSpPr>
          <p:spPr>
            <a:xfrm>
              <a:off x="6643997" y="2060466"/>
              <a:ext cx="732163" cy="621774"/>
            </a:xfrm>
            <a:prstGeom prst="ellipse">
              <a:avLst/>
            </a:prstGeom>
            <a:noFill/>
            <a:ln w="57150">
              <a:solidFill>
                <a:srgbClr val="2381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01" name="Picture 2" descr="C:\Users\User8\Desktop\Рабочий стол\Презентации\ПНГ\ШИНА.png"/>
            <p:cNvPicPr>
              <a:picLocks noChangeAspect="1" noChangeArrowheads="1"/>
            </p:cNvPicPr>
            <p:nvPr/>
          </p:nvPicPr>
          <p:blipFill>
            <a:blip r:embed="rId3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6742113" y="2162493"/>
              <a:ext cx="241617" cy="241617"/>
            </a:xfrm>
            <a:prstGeom prst="rect">
              <a:avLst/>
            </a:prstGeom>
            <a:noFill/>
          </p:spPr>
        </p:pic>
        <p:pic>
          <p:nvPicPr>
            <p:cNvPr id="102" name="Picture 3" descr="C:\Users\User8\Desktop\Рабочий стол\Презентации\ПНГ\pngegg (15).png"/>
            <p:cNvPicPr>
              <a:picLocks noChangeAspect="1" noChangeArrowheads="1"/>
            </p:cNvPicPr>
            <p:nvPr/>
          </p:nvPicPr>
          <p:blipFill>
            <a:blip r:embed="rId4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7071698" y="2184399"/>
              <a:ext cx="199052" cy="203199"/>
            </a:xfrm>
            <a:prstGeom prst="rect">
              <a:avLst/>
            </a:prstGeom>
            <a:noFill/>
          </p:spPr>
        </p:pic>
        <p:pic>
          <p:nvPicPr>
            <p:cNvPr id="103" name="Picture 4" descr="C:\Users\User8\Desktop\Рабочий стол\Презентации\ПНГ\БАНЯ.png"/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6893560" y="2366010"/>
              <a:ext cx="266700" cy="266700"/>
            </a:xfrm>
            <a:prstGeom prst="rect">
              <a:avLst/>
            </a:prstGeom>
            <a:noFill/>
          </p:spPr>
        </p:pic>
      </p:grpSp>
      <p:cxnSp>
        <p:nvCxnSpPr>
          <p:cNvPr id="104" name="Прямая соединительная линия 103"/>
          <p:cNvCxnSpPr/>
          <p:nvPr/>
        </p:nvCxnSpPr>
        <p:spPr>
          <a:xfrm flipH="1" flipV="1">
            <a:off x="188491" y="5417124"/>
            <a:ext cx="11782405" cy="5780"/>
          </a:xfrm>
          <a:prstGeom prst="line">
            <a:avLst/>
          </a:prstGeom>
          <a:ln w="9525" cap="flat" cmpd="sng" algn="ctr">
            <a:solidFill>
              <a:srgbClr val="23819C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grpSp>
        <p:nvGrpSpPr>
          <p:cNvPr id="111" name="Группа 84"/>
          <p:cNvGrpSpPr/>
          <p:nvPr/>
        </p:nvGrpSpPr>
        <p:grpSpPr>
          <a:xfrm>
            <a:off x="4476236" y="5480106"/>
            <a:ext cx="355759" cy="460153"/>
            <a:chOff x="1887355" y="3016687"/>
            <a:chExt cx="266819" cy="345115"/>
          </a:xfrm>
        </p:grpSpPr>
        <p:sp>
          <p:nvSpPr>
            <p:cNvPr id="112" name="Шеврон 101"/>
            <p:cNvSpPr/>
            <p:nvPr/>
          </p:nvSpPr>
          <p:spPr>
            <a:xfrm>
              <a:off x="1945491" y="3016687"/>
              <a:ext cx="208683" cy="325924"/>
            </a:xfrm>
            <a:prstGeom prst="chevron">
              <a:avLst>
                <a:gd name="adj" fmla="val 65066"/>
              </a:avLst>
            </a:prstGeom>
            <a:solidFill>
              <a:srgbClr val="1A86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67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3" name="Шеврон 102"/>
            <p:cNvSpPr/>
            <p:nvPr/>
          </p:nvSpPr>
          <p:spPr>
            <a:xfrm>
              <a:off x="1887355" y="3019475"/>
              <a:ext cx="221580" cy="342327"/>
            </a:xfrm>
            <a:prstGeom prst="chevron">
              <a:avLst>
                <a:gd name="adj" fmla="val 51089"/>
              </a:avLst>
            </a:prstGeom>
            <a:solidFill>
              <a:srgbClr val="DBDCD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67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14" name="TextBox 113"/>
          <p:cNvSpPr txBox="1"/>
          <p:nvPr/>
        </p:nvSpPr>
        <p:spPr>
          <a:xfrm>
            <a:off x="8073002" y="4137039"/>
            <a:ext cx="1417510" cy="533538"/>
          </a:xfrm>
          <a:prstGeom prst="rect">
            <a:avLst/>
          </a:prstGeom>
          <a:noFill/>
        </p:spPr>
        <p:txBody>
          <a:bodyPr wrap="square" lIns="121915" tIns="60957" rIns="121915" bIns="60957" rtlCol="0">
            <a:spAutoFit/>
          </a:bodyPr>
          <a:lstStyle/>
          <a:p>
            <a:pPr algn="ctr" defTabSz="1219110">
              <a:defRPr/>
            </a:pPr>
            <a:r>
              <a:rPr lang="kk-KZ" sz="2667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152 </a:t>
            </a:r>
            <a:r>
              <a:rPr lang="kk-KZ" sz="1467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жоба</a:t>
            </a:r>
            <a:endParaRPr lang="en-US" sz="1467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7" name="Прямая соединительная линия 136"/>
          <p:cNvCxnSpPr/>
          <p:nvPr/>
        </p:nvCxnSpPr>
        <p:spPr>
          <a:xfrm flipH="1" flipV="1">
            <a:off x="220537" y="6126893"/>
            <a:ext cx="11782405" cy="5780"/>
          </a:xfrm>
          <a:prstGeom prst="line">
            <a:avLst/>
          </a:prstGeom>
          <a:ln w="9525" cap="flat" cmpd="sng" algn="ctr">
            <a:solidFill>
              <a:srgbClr val="23819C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61DF82C-16EE-44CB-A048-F47FBD5CD904}"/>
              </a:ext>
            </a:extLst>
          </p:cNvPr>
          <p:cNvSpPr/>
          <p:nvPr/>
        </p:nvSpPr>
        <p:spPr>
          <a:xfrm>
            <a:off x="5998006" y="2435442"/>
            <a:ext cx="1599349" cy="258388"/>
          </a:xfrm>
          <a:prstGeom prst="rect">
            <a:avLst/>
          </a:prstGeom>
          <a:noFill/>
        </p:spPr>
        <p:txBody>
          <a:bodyPr vert="horz" wrap="square" lIns="0" tIns="65389" rIns="0" bIns="0" rtlCol="0">
            <a:spAutoFit/>
          </a:bodyPr>
          <a:lstStyle/>
          <a:p>
            <a:pPr algn="ctr" defTabSz="685766">
              <a:lnSpc>
                <a:spcPts val="1515"/>
              </a:lnSpc>
            </a:pPr>
            <a:r>
              <a:rPr lang="kk-KZ" sz="1600" b="1" dirty="0">
                <a:solidFill>
                  <a:srgbClr val="0A7391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Сүтті ІҚМ өсіру</a:t>
            </a:r>
            <a:endParaRPr lang="en-US" sz="1600" b="1" dirty="0">
              <a:solidFill>
                <a:srgbClr val="0A7391"/>
              </a:solidFill>
              <a:latin typeface="Times New Roman" panose="02020603050405020304" pitchFamily="18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</p:txBody>
      </p:sp>
      <p:pic>
        <p:nvPicPr>
          <p:cNvPr id="156" name="Picture 20" descr="Черная голова быка векторы, стоковая векторная графика Черная голова быка,  рисунки | Depositphotos®">
            <a:extLst>
              <a:ext uri="{FF2B5EF4-FFF2-40B4-BE49-F238E27FC236}">
                <a16:creationId xmlns:a16="http://schemas.microsoft.com/office/drawing/2014/main" id="{69F3B5DF-BEED-400C-B83F-86D3B78E233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926" r="43294" b="10917"/>
          <a:stretch/>
        </p:blipFill>
        <p:spPr bwMode="auto">
          <a:xfrm>
            <a:off x="709784" y="2707071"/>
            <a:ext cx="1133622" cy="841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8" name="Рисунок 157">
            <a:extLst>
              <a:ext uri="{FF2B5EF4-FFF2-40B4-BE49-F238E27FC236}">
                <a16:creationId xmlns:a16="http://schemas.microsoft.com/office/drawing/2014/main" id="{A25A3566-4EFF-4980-BF4B-C5773503A36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 bwMode="auto">
          <a:xfrm>
            <a:off x="5302673" y="2277364"/>
            <a:ext cx="651023" cy="651265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161" name="Picture 20" descr="Черная голова быка векторы, стоковая векторная графика Черная голова быка,  рисунки | Depositphotos®">
            <a:extLst>
              <a:ext uri="{FF2B5EF4-FFF2-40B4-BE49-F238E27FC236}">
                <a16:creationId xmlns:a16="http://schemas.microsoft.com/office/drawing/2014/main" id="{738C5896-AA44-4E90-B4E7-5B5865CE4DC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926" r="43294" b="10917"/>
          <a:stretch/>
        </p:blipFill>
        <p:spPr bwMode="auto">
          <a:xfrm>
            <a:off x="5166256" y="2825118"/>
            <a:ext cx="884260" cy="65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2" name="Picture 54" descr="C:\Users\User8\Desktop\66285.png">
            <a:extLst>
              <a:ext uri="{FF2B5EF4-FFF2-40B4-BE49-F238E27FC236}">
                <a16:creationId xmlns:a16="http://schemas.microsoft.com/office/drawing/2014/main" id="{1C067FFB-65D4-417E-86A9-C32DFDCE5B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5336958" y="3492355"/>
            <a:ext cx="563600" cy="563600"/>
          </a:xfrm>
          <a:prstGeom prst="rect">
            <a:avLst/>
          </a:prstGeom>
          <a:noFill/>
        </p:spPr>
      </p:pic>
      <p:sp>
        <p:nvSpPr>
          <p:cNvPr id="163" name="TextBox 162">
            <a:extLst>
              <a:ext uri="{FF2B5EF4-FFF2-40B4-BE49-F238E27FC236}">
                <a16:creationId xmlns:a16="http://schemas.microsoft.com/office/drawing/2014/main" id="{42F2A968-F056-4500-A137-C9255F2DC19E}"/>
              </a:ext>
            </a:extLst>
          </p:cNvPr>
          <p:cNvSpPr txBox="1"/>
          <p:nvPr/>
        </p:nvSpPr>
        <p:spPr>
          <a:xfrm>
            <a:off x="5604265" y="3087694"/>
            <a:ext cx="2407331" cy="258388"/>
          </a:xfrm>
          <a:prstGeom prst="rect">
            <a:avLst/>
          </a:prstGeom>
          <a:noFill/>
        </p:spPr>
        <p:txBody>
          <a:bodyPr vert="horz" wrap="square" lIns="0" tIns="65389" rIns="0" bIns="0" rtlCol="0">
            <a:spAutoFit/>
          </a:bodyPr>
          <a:lstStyle>
            <a:defPPr>
              <a:defRPr lang="x-none"/>
            </a:defPPr>
            <a:lvl1pPr algn="ctr" defTabSz="685766">
              <a:lnSpc>
                <a:spcPts val="1515"/>
              </a:lnSpc>
              <a:defRPr sz="1600" b="1">
                <a:solidFill>
                  <a:srgbClr val="0A7391"/>
                </a:solidFill>
                <a:latin typeface="Arial" panose="020B0604020202020204" pitchFamily="34" charset="0"/>
                <a:ea typeface="Segoe UI Black" panose="020B0A02040204020203" pitchFamily="34" charset="0"/>
                <a:cs typeface="Arial" panose="020B0604020202020204" pitchFamily="34" charset="0"/>
              </a:defRPr>
            </a:lvl1pPr>
          </a:lstStyle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ІҚМ бордақылау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AADC0487-F59C-4FB5-B2A5-7B24084355FB}"/>
              </a:ext>
            </a:extLst>
          </p:cNvPr>
          <p:cNvSpPr txBox="1"/>
          <p:nvPr/>
        </p:nvSpPr>
        <p:spPr>
          <a:xfrm>
            <a:off x="5843600" y="3671763"/>
            <a:ext cx="2046004" cy="258388"/>
          </a:xfrm>
          <a:prstGeom prst="rect">
            <a:avLst/>
          </a:prstGeom>
          <a:noFill/>
        </p:spPr>
        <p:txBody>
          <a:bodyPr vert="horz" wrap="square" lIns="0" tIns="65389" rIns="0" bIns="0" rtlCol="0">
            <a:spAutoFit/>
          </a:bodyPr>
          <a:lstStyle>
            <a:defPPr>
              <a:defRPr lang="x-none"/>
            </a:defPPr>
            <a:lvl1pPr algn="ctr" defTabSz="685766">
              <a:lnSpc>
                <a:spcPts val="1515"/>
              </a:lnSpc>
              <a:defRPr sz="1600" b="1">
                <a:solidFill>
                  <a:srgbClr val="0A7391"/>
                </a:solidFill>
                <a:latin typeface="Arial" panose="020B0604020202020204" pitchFamily="34" charset="0"/>
                <a:ea typeface="Segoe UI Black" panose="020B0A02040204020203" pitchFamily="34" charset="0"/>
                <a:cs typeface="Arial" panose="020B0604020202020204" pitchFamily="34" charset="0"/>
              </a:defRPr>
            </a:lvl1pPr>
          </a:lstStyle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Қой бордақылау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4ECAF2A3-6A22-4CF7-9900-EB807160A12B}"/>
              </a:ext>
            </a:extLst>
          </p:cNvPr>
          <p:cNvSpPr txBox="1"/>
          <p:nvPr/>
        </p:nvSpPr>
        <p:spPr>
          <a:xfrm>
            <a:off x="7765997" y="2874735"/>
            <a:ext cx="2056517" cy="533538"/>
          </a:xfrm>
          <a:prstGeom prst="rect">
            <a:avLst/>
          </a:prstGeom>
          <a:noFill/>
        </p:spPr>
        <p:txBody>
          <a:bodyPr wrap="square" lIns="121915" tIns="60957" rIns="121915" bIns="60957" rtlCol="0">
            <a:spAutoFit/>
          </a:bodyPr>
          <a:lstStyle/>
          <a:p>
            <a:pPr algn="ctr" defTabSz="1219110">
              <a:defRPr/>
            </a:pPr>
            <a:r>
              <a:rPr lang="kk-KZ" sz="2667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112 </a:t>
            </a:r>
            <a:r>
              <a:rPr lang="kk-KZ" sz="1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жоба</a:t>
            </a:r>
            <a:endParaRPr lang="en-US" sz="1400" i="1" dirty="0">
              <a:solidFill>
                <a:srgbClr val="00B050"/>
              </a:solidFill>
              <a:latin typeface="Times New Roman" panose="02020603050405020304" pitchFamily="18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F9C33305-035D-40E3-AB43-F96332369565}"/>
              </a:ext>
            </a:extLst>
          </p:cNvPr>
          <p:cNvSpPr txBox="1"/>
          <p:nvPr/>
        </p:nvSpPr>
        <p:spPr>
          <a:xfrm>
            <a:off x="7800750" y="3541575"/>
            <a:ext cx="2056517" cy="533538"/>
          </a:xfrm>
          <a:prstGeom prst="rect">
            <a:avLst/>
          </a:prstGeom>
          <a:noFill/>
        </p:spPr>
        <p:txBody>
          <a:bodyPr wrap="square" lIns="121915" tIns="60957" rIns="121915" bIns="60957" rtlCol="0">
            <a:spAutoFit/>
          </a:bodyPr>
          <a:lstStyle/>
          <a:p>
            <a:pPr algn="ctr" defTabSz="1219110">
              <a:defRPr/>
            </a:pPr>
            <a:r>
              <a:rPr lang="kk-KZ" sz="2667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82 </a:t>
            </a:r>
            <a:r>
              <a:rPr lang="kk-KZ" sz="1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жоба</a:t>
            </a:r>
            <a:endParaRPr lang="en-US" sz="1400" i="1" dirty="0">
              <a:solidFill>
                <a:srgbClr val="00B050"/>
              </a:solidFill>
              <a:latin typeface="Times New Roman" panose="02020603050405020304" pitchFamily="18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</p:txBody>
      </p:sp>
      <p:pic>
        <p:nvPicPr>
          <p:cNvPr id="197" name="Picture 2" descr="https://e7.pngegg.com/pngimages/769/329/png-clipart-fried-chicken-chicken-nugget-hen-chicken-animals-chicken-meat.png">
            <a:extLst>
              <a:ext uri="{FF2B5EF4-FFF2-40B4-BE49-F238E27FC236}">
                <a16:creationId xmlns:a16="http://schemas.microsoft.com/office/drawing/2014/main" id="{95ADDED7-C823-4D94-A063-62E251C5C4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4166" y="5431740"/>
            <a:ext cx="602511" cy="656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8" name="object 54">
            <a:extLst>
              <a:ext uri="{FF2B5EF4-FFF2-40B4-BE49-F238E27FC236}">
                <a16:creationId xmlns:a16="http://schemas.microsoft.com/office/drawing/2014/main" id="{6F5DBDD0-D4EB-456A-BD65-1C262BA9EF7F}"/>
              </a:ext>
            </a:extLst>
          </p:cNvPr>
          <p:cNvSpPr txBox="1"/>
          <p:nvPr/>
        </p:nvSpPr>
        <p:spPr>
          <a:xfrm>
            <a:off x="1502882" y="5664720"/>
            <a:ext cx="2913783" cy="258388"/>
          </a:xfrm>
          <a:prstGeom prst="rect">
            <a:avLst/>
          </a:prstGeom>
          <a:noFill/>
        </p:spPr>
        <p:txBody>
          <a:bodyPr vert="horz" wrap="square" lIns="0" tIns="65389" rIns="0" bIns="0" rtlCol="0">
            <a:spAutoFit/>
          </a:bodyPr>
          <a:lstStyle/>
          <a:p>
            <a:pPr algn="ctr" defTabSz="685766">
              <a:lnSpc>
                <a:spcPts val="1515"/>
              </a:lnSpc>
              <a:defRPr/>
            </a:pPr>
            <a:r>
              <a:rPr lang="kk-KZ" sz="1400" b="1" dirty="0">
                <a:solidFill>
                  <a:srgbClr val="0A7391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ҚҰС ШАРУАШЫЛЫҒЫ</a:t>
            </a:r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BEF3307D-A655-40FF-B28A-38448457C461}"/>
              </a:ext>
            </a:extLst>
          </p:cNvPr>
          <p:cNvSpPr txBox="1"/>
          <p:nvPr/>
        </p:nvSpPr>
        <p:spPr>
          <a:xfrm>
            <a:off x="8068411" y="5369054"/>
            <a:ext cx="1349086" cy="697557"/>
          </a:xfrm>
          <a:prstGeom prst="rect">
            <a:avLst/>
          </a:prstGeom>
          <a:noFill/>
        </p:spPr>
        <p:txBody>
          <a:bodyPr wrap="square" lIns="121915" tIns="60957" rIns="121915" bIns="60957" rtlCol="0">
            <a:spAutoFit/>
          </a:bodyPr>
          <a:lstStyle/>
          <a:p>
            <a:pPr algn="ctr" defTabSz="1219110">
              <a:defRPr/>
            </a:pPr>
            <a:r>
              <a:rPr lang="kk-KZ" sz="2667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58</a:t>
            </a:r>
            <a:r>
              <a:rPr lang="kk-KZ" sz="3733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1467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жоба</a:t>
            </a:r>
            <a:endParaRPr lang="en-US" sz="2133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2" name="Группа 74">
            <a:extLst>
              <a:ext uri="{FF2B5EF4-FFF2-40B4-BE49-F238E27FC236}">
                <a16:creationId xmlns:a16="http://schemas.microsoft.com/office/drawing/2014/main" id="{8EBAF4FD-0679-44CB-8B5C-8A6FB6D77760}"/>
              </a:ext>
            </a:extLst>
          </p:cNvPr>
          <p:cNvGrpSpPr/>
          <p:nvPr/>
        </p:nvGrpSpPr>
        <p:grpSpPr>
          <a:xfrm>
            <a:off x="4486035" y="6287536"/>
            <a:ext cx="355759" cy="460153"/>
            <a:chOff x="1887355" y="3016687"/>
            <a:chExt cx="266819" cy="345115"/>
          </a:xfrm>
        </p:grpSpPr>
        <p:sp>
          <p:nvSpPr>
            <p:cNvPr id="203" name="Шеврон 101">
              <a:extLst>
                <a:ext uri="{FF2B5EF4-FFF2-40B4-BE49-F238E27FC236}">
                  <a16:creationId xmlns:a16="http://schemas.microsoft.com/office/drawing/2014/main" id="{D97F101B-C39C-42C8-AC18-A951E5340FC4}"/>
                </a:ext>
              </a:extLst>
            </p:cNvPr>
            <p:cNvSpPr/>
            <p:nvPr/>
          </p:nvSpPr>
          <p:spPr>
            <a:xfrm>
              <a:off x="1945491" y="3016687"/>
              <a:ext cx="208683" cy="325924"/>
            </a:xfrm>
            <a:prstGeom prst="chevron">
              <a:avLst>
                <a:gd name="adj" fmla="val 65066"/>
              </a:avLst>
            </a:prstGeom>
            <a:solidFill>
              <a:srgbClr val="1A86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67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4" name="Шеврон 102">
              <a:extLst>
                <a:ext uri="{FF2B5EF4-FFF2-40B4-BE49-F238E27FC236}">
                  <a16:creationId xmlns:a16="http://schemas.microsoft.com/office/drawing/2014/main" id="{83D16DD1-0477-400E-A312-FBE5EE467BB3}"/>
                </a:ext>
              </a:extLst>
            </p:cNvPr>
            <p:cNvSpPr/>
            <p:nvPr/>
          </p:nvSpPr>
          <p:spPr>
            <a:xfrm>
              <a:off x="1887355" y="3019475"/>
              <a:ext cx="221580" cy="342327"/>
            </a:xfrm>
            <a:prstGeom prst="chevron">
              <a:avLst>
                <a:gd name="adj" fmla="val 51089"/>
              </a:avLst>
            </a:prstGeom>
            <a:solidFill>
              <a:srgbClr val="DBDCD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67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205" name="Прямая соединительная линия 204">
            <a:extLst>
              <a:ext uri="{FF2B5EF4-FFF2-40B4-BE49-F238E27FC236}">
                <a16:creationId xmlns:a16="http://schemas.microsoft.com/office/drawing/2014/main" id="{44A2187C-573F-4F81-A828-DCC80CB8C868}"/>
              </a:ext>
            </a:extLst>
          </p:cNvPr>
          <p:cNvCxnSpPr>
            <a:cxnSpLocks/>
          </p:cNvCxnSpPr>
          <p:nvPr/>
        </p:nvCxnSpPr>
        <p:spPr>
          <a:xfrm flipH="1" flipV="1">
            <a:off x="204797" y="4067731"/>
            <a:ext cx="11681764" cy="30476"/>
          </a:xfrm>
          <a:prstGeom prst="line">
            <a:avLst/>
          </a:prstGeom>
          <a:ln w="9525" cap="flat" cmpd="sng" algn="ctr">
            <a:solidFill>
              <a:srgbClr val="23819C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17" name="object 54">
            <a:extLst>
              <a:ext uri="{FF2B5EF4-FFF2-40B4-BE49-F238E27FC236}">
                <a16:creationId xmlns:a16="http://schemas.microsoft.com/office/drawing/2014/main" id="{7FCF15A0-E8FF-43CE-AE0F-D0C644517DBB}"/>
              </a:ext>
            </a:extLst>
          </p:cNvPr>
          <p:cNvSpPr txBox="1"/>
          <p:nvPr/>
        </p:nvSpPr>
        <p:spPr>
          <a:xfrm>
            <a:off x="1631965" y="6344006"/>
            <a:ext cx="2913783" cy="258388"/>
          </a:xfrm>
          <a:prstGeom prst="rect">
            <a:avLst/>
          </a:prstGeom>
          <a:noFill/>
        </p:spPr>
        <p:txBody>
          <a:bodyPr vert="horz" wrap="square" lIns="0" tIns="65389" rIns="0" bIns="0" rtlCol="0">
            <a:spAutoFit/>
          </a:bodyPr>
          <a:lstStyle/>
          <a:p>
            <a:pPr algn="ctr" defTabSz="685766">
              <a:lnSpc>
                <a:spcPts val="1515"/>
              </a:lnSpc>
              <a:defRPr/>
            </a:pPr>
            <a:r>
              <a:rPr lang="kk-KZ" sz="1400" b="1" dirty="0">
                <a:solidFill>
                  <a:srgbClr val="0A7391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ӨСІМДІК ШАРУАШЫЛЫҒЫ</a:t>
            </a: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E27EB9A2-0F9D-49A0-85EA-BBEB6CA03389}"/>
              </a:ext>
            </a:extLst>
          </p:cNvPr>
          <p:cNvSpPr txBox="1"/>
          <p:nvPr/>
        </p:nvSpPr>
        <p:spPr>
          <a:xfrm>
            <a:off x="8050760" y="6171761"/>
            <a:ext cx="1378483" cy="533538"/>
          </a:xfrm>
          <a:prstGeom prst="rect">
            <a:avLst/>
          </a:prstGeom>
          <a:noFill/>
        </p:spPr>
        <p:txBody>
          <a:bodyPr wrap="square" lIns="121915" tIns="60957" rIns="121915" bIns="60957" rtlCol="0">
            <a:spAutoFit/>
          </a:bodyPr>
          <a:lstStyle/>
          <a:p>
            <a:pPr algn="ctr" defTabSz="1219110">
              <a:defRPr/>
            </a:pPr>
            <a:r>
              <a:rPr lang="kk-KZ" sz="2667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 </a:t>
            </a:r>
            <a:r>
              <a:rPr lang="kk-KZ" sz="1467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жоба</a:t>
            </a:r>
            <a:endParaRPr lang="en-US" sz="1467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9" name="Picture 8" descr="https://w7.pngwing.com/pngs/425/109/png-transparent-area-physical-activity-paper-clip-professional-vegetable-icon-text-food-icon-physical-activity.png">
            <a:extLst>
              <a:ext uri="{FF2B5EF4-FFF2-40B4-BE49-F238E27FC236}">
                <a16:creationId xmlns:a16="http://schemas.microsoft.com/office/drawing/2014/main" id="{890039A2-FC54-41B7-B2B6-C34DB32BE1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600" y="6170257"/>
            <a:ext cx="1062182" cy="591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20" name="Группа 84">
            <a:extLst>
              <a:ext uri="{FF2B5EF4-FFF2-40B4-BE49-F238E27FC236}">
                <a16:creationId xmlns:a16="http://schemas.microsoft.com/office/drawing/2014/main" id="{28C93401-B1F3-43D8-B817-F21D68FA28F2}"/>
              </a:ext>
            </a:extLst>
          </p:cNvPr>
          <p:cNvGrpSpPr/>
          <p:nvPr/>
        </p:nvGrpSpPr>
        <p:grpSpPr>
          <a:xfrm>
            <a:off x="4480404" y="4823352"/>
            <a:ext cx="355759" cy="460153"/>
            <a:chOff x="1887355" y="3016687"/>
            <a:chExt cx="266819" cy="345115"/>
          </a:xfrm>
        </p:grpSpPr>
        <p:sp>
          <p:nvSpPr>
            <p:cNvPr id="221" name="Шеврон 101">
              <a:extLst>
                <a:ext uri="{FF2B5EF4-FFF2-40B4-BE49-F238E27FC236}">
                  <a16:creationId xmlns:a16="http://schemas.microsoft.com/office/drawing/2014/main" id="{95321385-C0E2-441F-B825-A28C52EA412A}"/>
                </a:ext>
              </a:extLst>
            </p:cNvPr>
            <p:cNvSpPr/>
            <p:nvPr/>
          </p:nvSpPr>
          <p:spPr>
            <a:xfrm>
              <a:off x="1945491" y="3016687"/>
              <a:ext cx="208683" cy="325924"/>
            </a:xfrm>
            <a:prstGeom prst="chevron">
              <a:avLst>
                <a:gd name="adj" fmla="val 65066"/>
              </a:avLst>
            </a:prstGeom>
            <a:solidFill>
              <a:srgbClr val="1A86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67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2" name="Шеврон 102">
              <a:extLst>
                <a:ext uri="{FF2B5EF4-FFF2-40B4-BE49-F238E27FC236}">
                  <a16:creationId xmlns:a16="http://schemas.microsoft.com/office/drawing/2014/main" id="{5CFA6C2A-9379-4C1D-8056-B317EE010C0E}"/>
                </a:ext>
              </a:extLst>
            </p:cNvPr>
            <p:cNvSpPr/>
            <p:nvPr/>
          </p:nvSpPr>
          <p:spPr>
            <a:xfrm>
              <a:off x="1887355" y="3019475"/>
              <a:ext cx="221580" cy="342327"/>
            </a:xfrm>
            <a:prstGeom prst="chevron">
              <a:avLst>
                <a:gd name="adj" fmla="val 51089"/>
              </a:avLst>
            </a:prstGeom>
            <a:solidFill>
              <a:srgbClr val="DBDCD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67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CA22F5BB-7EEB-FF9C-8E5B-D027DA80321E}"/>
              </a:ext>
            </a:extLst>
          </p:cNvPr>
          <p:cNvSpPr txBox="1"/>
          <p:nvPr/>
        </p:nvSpPr>
        <p:spPr>
          <a:xfrm>
            <a:off x="8830023" y="560740"/>
            <a:ext cx="1349125" cy="759304"/>
          </a:xfrm>
          <a:prstGeom prst="rect">
            <a:avLst/>
          </a:prstGeom>
          <a:noFill/>
        </p:spPr>
        <p:txBody>
          <a:bodyPr wrap="square" lIns="121915" tIns="60957" rIns="121915" bIns="60957" rtlCol="0">
            <a:spAutoFit/>
          </a:bodyPr>
          <a:lstStyle/>
          <a:p>
            <a:pPr algn="ctr" defTabSz="1219110">
              <a:defRPr/>
            </a:pPr>
            <a:r>
              <a:rPr lang="kk-KZ" sz="2667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751 </a:t>
            </a:r>
            <a:r>
              <a:rPr lang="kk-KZ" sz="1467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ЖОБА</a:t>
            </a:r>
            <a:endParaRPr lang="en-US" sz="1467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2" name="Picture 4" descr="Фотография на тему Зарплата значок | PressFoto">
            <a:extLst>
              <a:ext uri="{FF2B5EF4-FFF2-40B4-BE49-F238E27FC236}">
                <a16:creationId xmlns:a16="http://schemas.microsoft.com/office/drawing/2014/main" id="{2A533E21-1418-4503-AA07-6CC1E90168C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52" t="23719" r="18204" b="27319"/>
          <a:stretch/>
        </p:blipFill>
        <p:spPr bwMode="auto">
          <a:xfrm>
            <a:off x="1641635" y="508994"/>
            <a:ext cx="1185835" cy="850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3" name="TextBox 62">
            <a:extLst>
              <a:ext uri="{FF2B5EF4-FFF2-40B4-BE49-F238E27FC236}">
                <a16:creationId xmlns:a16="http://schemas.microsoft.com/office/drawing/2014/main" id="{AAC2E96C-2976-4FB2-8F69-30F6E409098C}"/>
              </a:ext>
            </a:extLst>
          </p:cNvPr>
          <p:cNvSpPr txBox="1"/>
          <p:nvPr/>
        </p:nvSpPr>
        <p:spPr>
          <a:xfrm>
            <a:off x="2857537" y="607460"/>
            <a:ext cx="21779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kk-KZ" sz="2400" b="1" i="1" dirty="0">
                <a:solidFill>
                  <a:schemeClr val="accent5">
                    <a:lumMod val="75000"/>
                  </a:schemeClr>
                </a:solidFill>
              </a:rPr>
              <a:t>БӨЛІНГЕН ҚАРАЖАТ</a:t>
            </a:r>
          </a:p>
        </p:txBody>
      </p:sp>
      <p:sp>
        <p:nvSpPr>
          <p:cNvPr id="64" name="Стрелка вправо 74">
            <a:extLst>
              <a:ext uri="{FF2B5EF4-FFF2-40B4-BE49-F238E27FC236}">
                <a16:creationId xmlns:a16="http://schemas.microsoft.com/office/drawing/2014/main" id="{E4041B0E-702B-4651-86D4-B84C2C75B44C}"/>
              </a:ext>
            </a:extLst>
          </p:cNvPr>
          <p:cNvSpPr/>
          <p:nvPr/>
        </p:nvSpPr>
        <p:spPr>
          <a:xfrm>
            <a:off x="5017221" y="912472"/>
            <a:ext cx="514451" cy="220793"/>
          </a:xfrm>
          <a:prstGeom prst="rightArrow">
            <a:avLst/>
          </a:prstGeom>
          <a:noFill/>
          <a:ln w="19050">
            <a:solidFill>
              <a:srgbClr val="238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grpSp>
        <p:nvGrpSpPr>
          <p:cNvPr id="72" name="Группа 127">
            <a:extLst>
              <a:ext uri="{FF2B5EF4-FFF2-40B4-BE49-F238E27FC236}">
                <a16:creationId xmlns:a16="http://schemas.microsoft.com/office/drawing/2014/main" id="{B804AD47-CE13-4C81-AE08-2B66CCD7BB36}"/>
              </a:ext>
            </a:extLst>
          </p:cNvPr>
          <p:cNvGrpSpPr/>
          <p:nvPr/>
        </p:nvGrpSpPr>
        <p:grpSpPr>
          <a:xfrm>
            <a:off x="5827327" y="604945"/>
            <a:ext cx="729404" cy="745068"/>
            <a:chOff x="2489200" y="3257550"/>
            <a:chExt cx="482600" cy="482600"/>
          </a:xfrm>
        </p:grpSpPr>
        <p:pic>
          <p:nvPicPr>
            <p:cNvPr id="76" name="Picture 2" descr="C:\Users\User8\Downloads\pngegg (20).png">
              <a:extLst>
                <a:ext uri="{FF2B5EF4-FFF2-40B4-BE49-F238E27FC236}">
                  <a16:creationId xmlns:a16="http://schemas.microsoft.com/office/drawing/2014/main" id="{10621DB5-0CE7-4AD5-BE87-361191284D5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2489200" y="3257550"/>
              <a:ext cx="482600" cy="482600"/>
            </a:xfrm>
            <a:prstGeom prst="rect">
              <a:avLst/>
            </a:prstGeom>
            <a:noFill/>
          </p:spPr>
        </p:pic>
        <p:sp>
          <p:nvSpPr>
            <p:cNvPr id="77" name="Овал 76">
              <a:extLst>
                <a:ext uri="{FF2B5EF4-FFF2-40B4-BE49-F238E27FC236}">
                  <a16:creationId xmlns:a16="http://schemas.microsoft.com/office/drawing/2014/main" id="{D8493290-9EBC-48B6-B9B8-1B51923E1D0D}"/>
                </a:ext>
              </a:extLst>
            </p:cNvPr>
            <p:cNvSpPr/>
            <p:nvPr/>
          </p:nvSpPr>
          <p:spPr>
            <a:xfrm>
              <a:off x="2622550" y="3282950"/>
              <a:ext cx="222250" cy="1143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/>
            </a:p>
          </p:txBody>
        </p:sp>
        <p:pic>
          <p:nvPicPr>
            <p:cNvPr id="79" name="Picture 16" descr="Казахстанский тенге Символ тенге Национальный Банк Казахстана, Монета,  угол, текст, прямоугольник png | PNGWing">
              <a:extLst>
                <a:ext uri="{FF2B5EF4-FFF2-40B4-BE49-F238E27FC236}">
                  <a16:creationId xmlns:a16="http://schemas.microsoft.com/office/drawing/2014/main" id="{3269CA27-F92D-442A-AE4F-D561CE7F51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2652767" y="3290382"/>
              <a:ext cx="166633" cy="113218"/>
            </a:xfrm>
            <a:prstGeom prst="rect">
              <a:avLst/>
            </a:prstGeom>
            <a:noFill/>
          </p:spPr>
        </p:pic>
      </p:grpSp>
      <p:sp>
        <p:nvSpPr>
          <p:cNvPr id="80" name="TextBox 79">
            <a:extLst>
              <a:ext uri="{FF2B5EF4-FFF2-40B4-BE49-F238E27FC236}">
                <a16:creationId xmlns:a16="http://schemas.microsoft.com/office/drawing/2014/main" id="{5B57809A-52E0-4142-B552-6247879DDE96}"/>
              </a:ext>
            </a:extLst>
          </p:cNvPr>
          <p:cNvSpPr txBox="1"/>
          <p:nvPr/>
        </p:nvSpPr>
        <p:spPr>
          <a:xfrm>
            <a:off x="6774656" y="651171"/>
            <a:ext cx="16493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kk-KZ" sz="24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6,3</a:t>
            </a:r>
            <a:r>
              <a:rPr lang="en-US" sz="2667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млрд.тг</a:t>
            </a:r>
            <a:endParaRPr lang="kk-KZ" sz="1600" b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Segoe UI Black" panose="020B0A02040204020203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endParaRPr lang="en-US" sz="1200" i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ea typeface="Segoe UI Black" panose="020B0A02040204020203" pitchFamily="34" charset="0"/>
              <a:cs typeface="Arial" panose="020B0604020202020204" pitchFamily="34" charset="0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A6B08572-4838-4AE6-B440-9D749948823A}"/>
              </a:ext>
            </a:extLst>
          </p:cNvPr>
          <p:cNvSpPr txBox="1"/>
          <p:nvPr/>
        </p:nvSpPr>
        <p:spPr>
          <a:xfrm>
            <a:off x="9849446" y="2906455"/>
            <a:ext cx="2186342" cy="400103"/>
          </a:xfrm>
          <a:prstGeom prst="rect">
            <a:avLst/>
          </a:prstGeom>
          <a:noFill/>
        </p:spPr>
        <p:txBody>
          <a:bodyPr wrap="square" lIns="121915" tIns="60957" rIns="121915" bIns="60957" rtlCol="0">
            <a:spAutoFit/>
          </a:bodyPr>
          <a:lstStyle/>
          <a:p>
            <a:pPr algn="ctr" defTabSz="1219110">
              <a:defRPr/>
            </a:pPr>
            <a:r>
              <a:rPr lang="kk-KZ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50% - 3,16 млрд.тг </a:t>
            </a:r>
            <a:endParaRPr lang="en-US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8" name="Picture 3" descr="C:\Users\A.Khamitzhan\Downloads\candidate-management.png">
            <a:extLst>
              <a:ext uri="{FF2B5EF4-FFF2-40B4-BE49-F238E27FC236}">
                <a16:creationId xmlns:a16="http://schemas.microsoft.com/office/drawing/2014/main" id="{CADE6767-2584-42ED-BCFE-0DA4042F9C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8004" y="4753580"/>
            <a:ext cx="503455" cy="526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9" name="TextBox 88">
            <a:extLst>
              <a:ext uri="{FF2B5EF4-FFF2-40B4-BE49-F238E27FC236}">
                <a16:creationId xmlns:a16="http://schemas.microsoft.com/office/drawing/2014/main" id="{91B44931-669B-4874-AEB0-B6A7A75B4B94}"/>
              </a:ext>
            </a:extLst>
          </p:cNvPr>
          <p:cNvSpPr txBox="1"/>
          <p:nvPr/>
        </p:nvSpPr>
        <p:spPr>
          <a:xfrm>
            <a:off x="1829120" y="4882152"/>
            <a:ext cx="2641371" cy="318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x-none"/>
            </a:defPPr>
            <a:lvl1pPr algn="ctr">
              <a:defRPr sz="1400" b="1">
                <a:solidFill>
                  <a:srgbClr val="0A7391"/>
                </a:solidFill>
              </a:defRPr>
            </a:lvl1pPr>
          </a:lstStyle>
          <a:p>
            <a:r>
              <a:rPr lang="kk-KZ" sz="1467" dirty="0"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КООПЕРАТИВТЕР (АШӨК</a:t>
            </a:r>
            <a:r>
              <a:rPr lang="kk-KZ" sz="1470" dirty="0"/>
              <a:t>)</a:t>
            </a:r>
            <a:endParaRPr lang="en-US" sz="1470" dirty="0"/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99D1353A-2AF7-4F71-88B6-86D5F4799D23}"/>
              </a:ext>
            </a:extLst>
          </p:cNvPr>
          <p:cNvSpPr txBox="1"/>
          <p:nvPr/>
        </p:nvSpPr>
        <p:spPr>
          <a:xfrm>
            <a:off x="7992439" y="4694543"/>
            <a:ext cx="1485384" cy="533538"/>
          </a:xfrm>
          <a:prstGeom prst="rect">
            <a:avLst/>
          </a:prstGeom>
          <a:noFill/>
        </p:spPr>
        <p:txBody>
          <a:bodyPr wrap="square" lIns="121915" tIns="60957" rIns="121915" bIns="60957" rtlCol="0">
            <a:spAutoFit/>
          </a:bodyPr>
          <a:lstStyle/>
          <a:p>
            <a:pPr algn="ctr" defTabSz="1219110">
              <a:defRPr/>
            </a:pPr>
            <a:r>
              <a:rPr lang="kk-KZ" sz="2667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 </a:t>
            </a:r>
            <a:r>
              <a:rPr lang="kk-KZ" sz="1467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жоба</a:t>
            </a:r>
            <a:endParaRPr lang="en-US" sz="1467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1" name="Группа 74">
            <a:extLst>
              <a:ext uri="{FF2B5EF4-FFF2-40B4-BE49-F238E27FC236}">
                <a16:creationId xmlns:a16="http://schemas.microsoft.com/office/drawing/2014/main" id="{402366BB-8B28-4494-8A9C-D35BBE5AA958}"/>
              </a:ext>
            </a:extLst>
          </p:cNvPr>
          <p:cNvGrpSpPr/>
          <p:nvPr/>
        </p:nvGrpSpPr>
        <p:grpSpPr>
          <a:xfrm>
            <a:off x="4486035" y="4173585"/>
            <a:ext cx="355759" cy="460153"/>
            <a:chOff x="1887355" y="3016687"/>
            <a:chExt cx="266819" cy="345115"/>
          </a:xfrm>
        </p:grpSpPr>
        <p:sp>
          <p:nvSpPr>
            <p:cNvPr id="92" name="Шеврон 101">
              <a:extLst>
                <a:ext uri="{FF2B5EF4-FFF2-40B4-BE49-F238E27FC236}">
                  <a16:creationId xmlns:a16="http://schemas.microsoft.com/office/drawing/2014/main" id="{7A050EEE-B638-473A-989C-5DC2A3C72EA5}"/>
                </a:ext>
              </a:extLst>
            </p:cNvPr>
            <p:cNvSpPr/>
            <p:nvPr/>
          </p:nvSpPr>
          <p:spPr>
            <a:xfrm>
              <a:off x="1945491" y="3016687"/>
              <a:ext cx="208683" cy="325924"/>
            </a:xfrm>
            <a:prstGeom prst="chevron">
              <a:avLst>
                <a:gd name="adj" fmla="val 65066"/>
              </a:avLst>
            </a:prstGeom>
            <a:solidFill>
              <a:srgbClr val="1A86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67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4" name="Шеврон 102">
              <a:extLst>
                <a:ext uri="{FF2B5EF4-FFF2-40B4-BE49-F238E27FC236}">
                  <a16:creationId xmlns:a16="http://schemas.microsoft.com/office/drawing/2014/main" id="{915DFCDD-1CD4-42EA-87E0-6E79FEAF5E4B}"/>
                </a:ext>
              </a:extLst>
            </p:cNvPr>
            <p:cNvSpPr/>
            <p:nvPr/>
          </p:nvSpPr>
          <p:spPr>
            <a:xfrm>
              <a:off x="1887355" y="3019475"/>
              <a:ext cx="221580" cy="342327"/>
            </a:xfrm>
            <a:prstGeom prst="chevron">
              <a:avLst>
                <a:gd name="adj" fmla="val 51089"/>
              </a:avLst>
            </a:prstGeom>
            <a:solidFill>
              <a:srgbClr val="DBDCD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67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" name="Правая фигурная скобка 4">
            <a:extLst>
              <a:ext uri="{FF2B5EF4-FFF2-40B4-BE49-F238E27FC236}">
                <a16:creationId xmlns:a16="http://schemas.microsoft.com/office/drawing/2014/main" id="{E36E10A9-A20A-4400-A9E2-7D1DD509C14B}"/>
              </a:ext>
            </a:extLst>
          </p:cNvPr>
          <p:cNvSpPr/>
          <p:nvPr/>
        </p:nvSpPr>
        <p:spPr>
          <a:xfrm>
            <a:off x="9537567" y="2293370"/>
            <a:ext cx="317845" cy="1772459"/>
          </a:xfrm>
          <a:prstGeom prst="rightBrace">
            <a:avLst>
              <a:gd name="adj1" fmla="val 8333"/>
              <a:gd name="adj2" fmla="val 46635"/>
            </a:avLst>
          </a:prstGeom>
          <a:ln w="38100" cap="rnd" cmpd="sng">
            <a:headEnd w="med" len="med"/>
            <a:tailEnd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8F34B07C-39E7-4786-AF83-C000823F64D2}"/>
              </a:ext>
            </a:extLst>
          </p:cNvPr>
          <p:cNvSpPr txBox="1"/>
          <p:nvPr/>
        </p:nvSpPr>
        <p:spPr>
          <a:xfrm>
            <a:off x="9595268" y="5570693"/>
            <a:ext cx="2301447" cy="430881"/>
          </a:xfrm>
          <a:prstGeom prst="rect">
            <a:avLst/>
          </a:prstGeom>
          <a:noFill/>
        </p:spPr>
        <p:txBody>
          <a:bodyPr wrap="square" lIns="121915" tIns="60957" rIns="121915" bIns="60957" rtlCol="0">
            <a:spAutoFit/>
          </a:bodyPr>
          <a:lstStyle/>
          <a:p>
            <a:pPr algn="ctr" defTabSz="1219110">
              <a:defRPr/>
            </a:pPr>
            <a:r>
              <a:rPr lang="kk-KZ" sz="2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6% - 0,40 млрд.тг </a:t>
            </a:r>
            <a:endParaRPr lang="en-US" sz="20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A4723777-D625-400A-A7D9-8FEF225ACD05}"/>
              </a:ext>
            </a:extLst>
          </p:cNvPr>
          <p:cNvSpPr txBox="1"/>
          <p:nvPr/>
        </p:nvSpPr>
        <p:spPr>
          <a:xfrm>
            <a:off x="9531297" y="6236974"/>
            <a:ext cx="2301447" cy="430881"/>
          </a:xfrm>
          <a:prstGeom prst="rect">
            <a:avLst/>
          </a:prstGeom>
          <a:noFill/>
        </p:spPr>
        <p:txBody>
          <a:bodyPr wrap="square" lIns="121915" tIns="60957" rIns="121915" bIns="60957" rtlCol="0">
            <a:spAutoFit/>
          </a:bodyPr>
          <a:lstStyle/>
          <a:p>
            <a:pPr algn="ctr" defTabSz="1219110">
              <a:defRPr/>
            </a:pPr>
            <a:r>
              <a:rPr lang="kk-KZ" sz="2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3% - 0,2 млрд.тг </a:t>
            </a:r>
            <a:endParaRPr lang="en-US" sz="20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961E45F7-2C76-47AF-B1DE-7C4C878E06F2}"/>
              </a:ext>
            </a:extLst>
          </p:cNvPr>
          <p:cNvSpPr txBox="1"/>
          <p:nvPr/>
        </p:nvSpPr>
        <p:spPr>
          <a:xfrm>
            <a:off x="9545818" y="4151500"/>
            <a:ext cx="2420501" cy="430881"/>
          </a:xfrm>
          <a:prstGeom prst="rect">
            <a:avLst/>
          </a:prstGeom>
          <a:noFill/>
        </p:spPr>
        <p:txBody>
          <a:bodyPr wrap="square" lIns="121915" tIns="60957" rIns="121915" bIns="60957" rtlCol="0">
            <a:spAutoFit/>
          </a:bodyPr>
          <a:lstStyle/>
          <a:p>
            <a:pPr algn="ctr" defTabSz="1219110">
              <a:defRPr/>
            </a:pPr>
            <a:r>
              <a:rPr lang="kk-KZ" sz="2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17% - 1,06 млрд.тг </a:t>
            </a:r>
            <a:endParaRPr lang="en-US" sz="20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61D02C4C-7FF1-455B-93BC-5DABB1E8128D}"/>
              </a:ext>
            </a:extLst>
          </p:cNvPr>
          <p:cNvSpPr txBox="1"/>
          <p:nvPr/>
        </p:nvSpPr>
        <p:spPr>
          <a:xfrm>
            <a:off x="9527456" y="4779210"/>
            <a:ext cx="2313560" cy="430881"/>
          </a:xfrm>
          <a:prstGeom prst="rect">
            <a:avLst/>
          </a:prstGeom>
          <a:noFill/>
        </p:spPr>
        <p:txBody>
          <a:bodyPr wrap="square" lIns="121915" tIns="60957" rIns="121915" bIns="60957" rtlCol="0">
            <a:spAutoFit/>
          </a:bodyPr>
          <a:lstStyle/>
          <a:p>
            <a:pPr algn="ctr" defTabSz="1219110">
              <a:defRPr/>
            </a:pPr>
            <a:r>
              <a:rPr lang="kk-KZ" sz="2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24% - 1,5 млрд.тг </a:t>
            </a:r>
            <a:endParaRPr lang="en-US" sz="20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6" name="Стрелка вправо 74">
            <a:extLst>
              <a:ext uri="{FF2B5EF4-FFF2-40B4-BE49-F238E27FC236}">
                <a16:creationId xmlns:a16="http://schemas.microsoft.com/office/drawing/2014/main" id="{2F51F103-A957-4491-A8DB-49916D460DB7}"/>
              </a:ext>
            </a:extLst>
          </p:cNvPr>
          <p:cNvSpPr/>
          <p:nvPr/>
        </p:nvSpPr>
        <p:spPr>
          <a:xfrm>
            <a:off x="8511700" y="864291"/>
            <a:ext cx="514451" cy="220793"/>
          </a:xfrm>
          <a:prstGeom prst="rightArrow">
            <a:avLst/>
          </a:prstGeom>
          <a:noFill/>
          <a:ln w="19050">
            <a:solidFill>
              <a:srgbClr val="238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107" name="Стрелка вправо 74">
            <a:extLst>
              <a:ext uri="{FF2B5EF4-FFF2-40B4-BE49-F238E27FC236}">
                <a16:creationId xmlns:a16="http://schemas.microsoft.com/office/drawing/2014/main" id="{10420C4B-9A57-46FF-9593-97F99EC8D40A}"/>
              </a:ext>
            </a:extLst>
          </p:cNvPr>
          <p:cNvSpPr/>
          <p:nvPr/>
        </p:nvSpPr>
        <p:spPr>
          <a:xfrm>
            <a:off x="5906499" y="4277787"/>
            <a:ext cx="1032909" cy="253091"/>
          </a:xfrm>
          <a:prstGeom prst="rightArrow">
            <a:avLst/>
          </a:prstGeom>
          <a:noFill/>
          <a:ln w="19050">
            <a:solidFill>
              <a:srgbClr val="238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108" name="Стрелка вправо 74">
            <a:extLst>
              <a:ext uri="{FF2B5EF4-FFF2-40B4-BE49-F238E27FC236}">
                <a16:creationId xmlns:a16="http://schemas.microsoft.com/office/drawing/2014/main" id="{C309DFCB-2707-4923-A508-F43CEAA5174C}"/>
              </a:ext>
            </a:extLst>
          </p:cNvPr>
          <p:cNvSpPr/>
          <p:nvPr/>
        </p:nvSpPr>
        <p:spPr>
          <a:xfrm>
            <a:off x="5909812" y="4947023"/>
            <a:ext cx="1032909" cy="253091"/>
          </a:xfrm>
          <a:prstGeom prst="rightArrow">
            <a:avLst/>
          </a:prstGeom>
          <a:noFill/>
          <a:ln w="19050">
            <a:solidFill>
              <a:srgbClr val="238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109" name="Стрелка вправо 74">
            <a:extLst>
              <a:ext uri="{FF2B5EF4-FFF2-40B4-BE49-F238E27FC236}">
                <a16:creationId xmlns:a16="http://schemas.microsoft.com/office/drawing/2014/main" id="{291DA620-5576-4F33-AFFF-9B65AA32C350}"/>
              </a:ext>
            </a:extLst>
          </p:cNvPr>
          <p:cNvSpPr/>
          <p:nvPr/>
        </p:nvSpPr>
        <p:spPr>
          <a:xfrm>
            <a:off x="5879997" y="5642763"/>
            <a:ext cx="1032909" cy="253091"/>
          </a:xfrm>
          <a:prstGeom prst="rightArrow">
            <a:avLst/>
          </a:prstGeom>
          <a:noFill/>
          <a:ln w="19050">
            <a:solidFill>
              <a:srgbClr val="238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110" name="Стрелка вправо 74">
            <a:extLst>
              <a:ext uri="{FF2B5EF4-FFF2-40B4-BE49-F238E27FC236}">
                <a16:creationId xmlns:a16="http://schemas.microsoft.com/office/drawing/2014/main" id="{C112DD42-B2B8-4BD9-9ABE-0FF9DD9092AF}"/>
              </a:ext>
            </a:extLst>
          </p:cNvPr>
          <p:cNvSpPr/>
          <p:nvPr/>
        </p:nvSpPr>
        <p:spPr>
          <a:xfrm>
            <a:off x="5860119" y="6346328"/>
            <a:ext cx="1032909" cy="253091"/>
          </a:xfrm>
          <a:prstGeom prst="rightArrow">
            <a:avLst/>
          </a:prstGeom>
          <a:noFill/>
          <a:ln w="19050">
            <a:solidFill>
              <a:srgbClr val="238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6" name="TextBox 20">
            <a:extLst>
              <a:ext uri="{FF2B5EF4-FFF2-40B4-BE49-F238E27FC236}">
                <a16:creationId xmlns:a16="http://schemas.microsoft.com/office/drawing/2014/main" id="{A1EB87C6-8710-80AF-ED96-F58B892EB1D0}"/>
              </a:ext>
            </a:extLst>
          </p:cNvPr>
          <p:cNvSpPr txBox="1"/>
          <p:nvPr/>
        </p:nvSpPr>
        <p:spPr>
          <a:xfrm>
            <a:off x="330353" y="1409178"/>
            <a:ext cx="11681764" cy="646331"/>
          </a:xfrm>
          <a:prstGeom prst="rect">
            <a:avLst/>
          </a:prstGeom>
          <a:noFill/>
          <a:ln w="9525">
            <a:solidFill>
              <a:srgbClr val="0070C0"/>
            </a:solidFill>
          </a:ln>
          <a:effectLst>
            <a:reflection blurRad="6350" stA="52000" endA="300" endPos="35000" dir="5400000" sy="-100000" algn="bl" rotWithShape="0"/>
          </a:effectLst>
        </p:spPr>
        <p:txBody>
          <a:bodyPr wrap="square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r>
              <a:rPr lang="kk-KZ" b="1" dirty="0">
                <a:solidFill>
                  <a:srgbClr val="002060"/>
                </a:solidFill>
                <a:latin typeface="Calibri"/>
              </a:rPr>
              <a:t>Республикалық бюджеттен 6,3 млрд. теңге </a:t>
            </a:r>
            <a:r>
              <a:rPr lang="kk-KZ" dirty="0">
                <a:solidFill>
                  <a:srgbClr val="002060"/>
                </a:solidFill>
                <a:latin typeface="Calibri"/>
              </a:rPr>
              <a:t>кредиттік қаражат бөліп, </a:t>
            </a:r>
            <a:r>
              <a:rPr lang="ru-RU" b="1" dirty="0">
                <a:solidFill>
                  <a:srgbClr val="00B050"/>
                </a:solidFill>
                <a:latin typeface="Calibri"/>
              </a:rPr>
              <a:t>1 402 </a:t>
            </a:r>
            <a:r>
              <a:rPr lang="kk-KZ" b="1" dirty="0">
                <a:solidFill>
                  <a:srgbClr val="002060"/>
                </a:solidFill>
                <a:latin typeface="Calibri"/>
              </a:rPr>
              <a:t>жаңа жұмыс орнын</a:t>
            </a:r>
            <a:r>
              <a:rPr lang="kk-KZ" dirty="0">
                <a:solidFill>
                  <a:srgbClr val="002060"/>
                </a:solidFill>
                <a:latin typeface="Calibri"/>
              </a:rPr>
              <a:t> құру көзделген. Соның ішінде: 691 жаңа жеке кәсіпкерлер арқылы – 1 186 және 60 кооперативтер арқылы – 216 жұмыс орындары</a:t>
            </a:r>
          </a:p>
        </p:txBody>
      </p:sp>
      <p:sp>
        <p:nvSpPr>
          <p:cNvPr id="3" name="Номер слайда 6">
            <a:extLst>
              <a:ext uri="{FF2B5EF4-FFF2-40B4-BE49-F238E27FC236}">
                <a16:creationId xmlns:a16="http://schemas.microsoft.com/office/drawing/2014/main" id="{35EDFA5A-3496-6A23-8856-8CECAE921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68693" y="6454755"/>
            <a:ext cx="2743200" cy="365125"/>
          </a:xfrm>
        </p:spPr>
        <p:txBody>
          <a:bodyPr/>
          <a:lstStyle/>
          <a:p>
            <a:fld id="{0F3AF6E5-1380-DA4D-89F1-C2B240C73775}" type="slidenum">
              <a:rPr lang="x-none" sz="1400" b="1" i="1" smtClean="0">
                <a:solidFill>
                  <a:schemeClr val="tx1"/>
                </a:solidFill>
              </a:rPr>
              <a:t>5</a:t>
            </a:fld>
            <a:endParaRPr lang="x-none" sz="14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0095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E9036D9D-E0F1-2FF0-91DA-3481ECD3F8E4}"/>
              </a:ext>
            </a:extLst>
          </p:cNvPr>
          <p:cNvSpPr/>
          <p:nvPr/>
        </p:nvSpPr>
        <p:spPr>
          <a:xfrm>
            <a:off x="0" y="3086"/>
            <a:ext cx="12192000" cy="338554"/>
          </a:xfrm>
          <a:prstGeom prst="rect">
            <a:avLst/>
          </a:prstGeom>
          <a:solidFill>
            <a:srgbClr val="0A7391"/>
          </a:solidFill>
        </p:spPr>
        <p:txBody>
          <a:bodyPr wrap="square">
            <a:spAutoFit/>
          </a:bodyPr>
          <a:lstStyle/>
          <a:p>
            <a:pPr algn="ctr" defTabSz="685783"/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«</a:t>
            </a:r>
            <a:r>
              <a:rPr lang="ru-RU" sz="1600" b="1" dirty="0"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АУЫЛ АМАНАТЫ</a:t>
            </a: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» БАҒДАРЛАМАСЫ БОЙЫНША 2024 ЖЫЛЫ АТҚАРЫЛҒАН ЖҰМЫСТАР </a:t>
            </a:r>
            <a:endParaRPr lang="ru-RU" sz="1600" b="1" dirty="0">
              <a:solidFill>
                <a:srgbClr val="FFFFFF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ea typeface="Segoe UI Symbol" panose="020B0502040204020203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4456B293-CBE4-4253-09DC-1B91CAA4C5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1353904"/>
              </p:ext>
            </p:extLst>
          </p:nvPr>
        </p:nvGraphicFramePr>
        <p:xfrm>
          <a:off x="304800" y="655783"/>
          <a:ext cx="11554692" cy="5754249"/>
        </p:xfrm>
        <a:graphic>
          <a:graphicData uri="http://schemas.openxmlformats.org/drawingml/2006/table">
            <a:tbl>
              <a:tblPr/>
              <a:tblGrid>
                <a:gridCol w="542649">
                  <a:extLst>
                    <a:ext uri="{9D8B030D-6E8A-4147-A177-3AD203B41FA5}">
                      <a16:colId xmlns:a16="http://schemas.microsoft.com/office/drawing/2014/main" val="714986030"/>
                    </a:ext>
                  </a:extLst>
                </a:gridCol>
                <a:gridCol w="1829251">
                  <a:extLst>
                    <a:ext uri="{9D8B030D-6E8A-4147-A177-3AD203B41FA5}">
                      <a16:colId xmlns:a16="http://schemas.microsoft.com/office/drawing/2014/main" val="1213619787"/>
                    </a:ext>
                  </a:extLst>
                </a:gridCol>
                <a:gridCol w="1163176">
                  <a:extLst>
                    <a:ext uri="{9D8B030D-6E8A-4147-A177-3AD203B41FA5}">
                      <a16:colId xmlns:a16="http://schemas.microsoft.com/office/drawing/2014/main" val="3983393755"/>
                    </a:ext>
                  </a:extLst>
                </a:gridCol>
                <a:gridCol w="1156169">
                  <a:extLst>
                    <a:ext uri="{9D8B030D-6E8A-4147-A177-3AD203B41FA5}">
                      <a16:colId xmlns:a16="http://schemas.microsoft.com/office/drawing/2014/main" val="3405714250"/>
                    </a:ext>
                  </a:extLst>
                </a:gridCol>
                <a:gridCol w="1135149">
                  <a:extLst>
                    <a:ext uri="{9D8B030D-6E8A-4147-A177-3AD203B41FA5}">
                      <a16:colId xmlns:a16="http://schemas.microsoft.com/office/drawing/2014/main" val="547460066"/>
                    </a:ext>
                  </a:extLst>
                </a:gridCol>
                <a:gridCol w="1135149">
                  <a:extLst>
                    <a:ext uri="{9D8B030D-6E8A-4147-A177-3AD203B41FA5}">
                      <a16:colId xmlns:a16="http://schemas.microsoft.com/office/drawing/2014/main" val="283357963"/>
                    </a:ext>
                  </a:extLst>
                </a:gridCol>
                <a:gridCol w="1149163">
                  <a:extLst>
                    <a:ext uri="{9D8B030D-6E8A-4147-A177-3AD203B41FA5}">
                      <a16:colId xmlns:a16="http://schemas.microsoft.com/office/drawing/2014/main" val="1770548540"/>
                    </a:ext>
                  </a:extLst>
                </a:gridCol>
                <a:gridCol w="1145660">
                  <a:extLst>
                    <a:ext uri="{9D8B030D-6E8A-4147-A177-3AD203B41FA5}">
                      <a16:colId xmlns:a16="http://schemas.microsoft.com/office/drawing/2014/main" val="848405878"/>
                    </a:ext>
                  </a:extLst>
                </a:gridCol>
                <a:gridCol w="1149163">
                  <a:extLst>
                    <a:ext uri="{9D8B030D-6E8A-4147-A177-3AD203B41FA5}">
                      <a16:colId xmlns:a16="http://schemas.microsoft.com/office/drawing/2014/main" val="746367339"/>
                    </a:ext>
                  </a:extLst>
                </a:gridCol>
                <a:gridCol w="1149163">
                  <a:extLst>
                    <a:ext uri="{9D8B030D-6E8A-4147-A177-3AD203B41FA5}">
                      <a16:colId xmlns:a16="http://schemas.microsoft.com/office/drawing/2014/main" val="1425494529"/>
                    </a:ext>
                  </a:extLst>
                </a:gridCol>
              </a:tblGrid>
              <a:tr h="60387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b="1" kern="1200" dirty="0">
                          <a:solidFill>
                            <a:srgbClr val="0E417C"/>
                          </a:solidFill>
                          <a:latin typeface="+mn-lt"/>
                          <a:ea typeface="+mn-ea"/>
                          <a:cs typeface="+mn-cs"/>
                        </a:rPr>
                        <a:t>№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b="1" kern="1200" dirty="0" err="1">
                          <a:solidFill>
                            <a:srgbClr val="0E417C"/>
                          </a:solidFill>
                          <a:latin typeface="+mn-lt"/>
                          <a:ea typeface="+mn-ea"/>
                          <a:cs typeface="+mn-cs"/>
                        </a:rPr>
                        <a:t>Аудан</a:t>
                      </a:r>
                      <a:endParaRPr lang="ru-RU" sz="1600" b="1" kern="1200" dirty="0">
                        <a:solidFill>
                          <a:srgbClr val="0E417C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600" b="1" kern="1200" dirty="0" err="1">
                          <a:solidFill>
                            <a:srgbClr val="0E417C"/>
                          </a:solidFill>
                          <a:latin typeface="+mn-lt"/>
                          <a:ea typeface="+mn-ea"/>
                          <a:cs typeface="+mn-cs"/>
                        </a:rPr>
                        <a:t>Қабылданған</a:t>
                      </a:r>
                      <a:r>
                        <a:rPr lang="ru-RU" sz="1600" b="1" kern="1200" dirty="0">
                          <a:solidFill>
                            <a:srgbClr val="0E417C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kern="1200" dirty="0" err="1">
                          <a:solidFill>
                            <a:srgbClr val="0E417C"/>
                          </a:solidFill>
                          <a:latin typeface="+mn-lt"/>
                          <a:ea typeface="+mn-ea"/>
                          <a:cs typeface="+mn-cs"/>
                        </a:rPr>
                        <a:t>өтінімдер</a:t>
                      </a:r>
                      <a:endParaRPr lang="ru-RU" sz="1600" b="1" kern="1200" dirty="0">
                        <a:solidFill>
                          <a:srgbClr val="0E417C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600" b="1" kern="1200" dirty="0" err="1">
                          <a:solidFill>
                            <a:srgbClr val="0E417C"/>
                          </a:solidFill>
                          <a:latin typeface="+mn-lt"/>
                          <a:ea typeface="+mn-ea"/>
                          <a:cs typeface="+mn-cs"/>
                        </a:rPr>
                        <a:t>Қарастырылуда</a:t>
                      </a:r>
                      <a:endParaRPr lang="ru-RU" sz="1600" b="1" kern="1200" dirty="0">
                        <a:solidFill>
                          <a:srgbClr val="0E417C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600" b="1" kern="1200" dirty="0" err="1">
                          <a:solidFill>
                            <a:srgbClr val="0E417C"/>
                          </a:solidFill>
                          <a:latin typeface="+mn-lt"/>
                          <a:ea typeface="+mn-ea"/>
                          <a:cs typeface="+mn-cs"/>
                        </a:rPr>
                        <a:t>Мақұлданды</a:t>
                      </a:r>
                      <a:r>
                        <a:rPr lang="ru-RU" sz="1600" b="1" kern="1200" dirty="0">
                          <a:solidFill>
                            <a:srgbClr val="0E417C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kern="1200" dirty="0" err="1">
                          <a:solidFill>
                            <a:srgbClr val="0E417C"/>
                          </a:solidFill>
                          <a:latin typeface="+mn-lt"/>
                          <a:ea typeface="+mn-ea"/>
                          <a:cs typeface="+mn-cs"/>
                        </a:rPr>
                        <a:t>барлығы</a:t>
                      </a:r>
                      <a:endParaRPr lang="ru-RU" sz="1600" b="1" kern="1200" dirty="0">
                        <a:solidFill>
                          <a:srgbClr val="0E417C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600" b="1" kern="1200" dirty="0" err="1">
                          <a:solidFill>
                            <a:srgbClr val="0E417C"/>
                          </a:solidFill>
                          <a:latin typeface="+mn-lt"/>
                          <a:ea typeface="+mn-ea"/>
                          <a:cs typeface="+mn-cs"/>
                        </a:rPr>
                        <a:t>Берілгені</a:t>
                      </a:r>
                      <a:endParaRPr lang="ru-RU" sz="1600" b="1" kern="1200" dirty="0">
                        <a:solidFill>
                          <a:srgbClr val="0E417C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8822489"/>
                  </a:ext>
                </a:extLst>
              </a:tr>
              <a:tr h="6592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kern="1200" dirty="0">
                          <a:solidFill>
                            <a:srgbClr val="0E417C"/>
                          </a:solidFill>
                          <a:latin typeface="+mn-lt"/>
                          <a:ea typeface="+mn-ea"/>
                          <a:cs typeface="+mn-cs"/>
                        </a:rPr>
                        <a:t>саны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kern="1200" dirty="0" err="1">
                          <a:solidFill>
                            <a:srgbClr val="0E417C"/>
                          </a:solidFill>
                          <a:latin typeface="+mn-lt"/>
                          <a:ea typeface="+mn-ea"/>
                          <a:cs typeface="+mn-cs"/>
                        </a:rPr>
                        <a:t>сомасы</a:t>
                      </a:r>
                      <a:endParaRPr lang="ru-RU" sz="1600" b="1" kern="1200" dirty="0">
                        <a:solidFill>
                          <a:srgbClr val="0E417C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kern="1200" dirty="0">
                          <a:solidFill>
                            <a:srgbClr val="0E417C"/>
                          </a:solidFill>
                          <a:latin typeface="+mn-lt"/>
                          <a:ea typeface="+mn-ea"/>
                          <a:cs typeface="+mn-cs"/>
                        </a:rPr>
                        <a:t>саны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kern="1200" dirty="0" err="1">
                          <a:solidFill>
                            <a:srgbClr val="0E417C"/>
                          </a:solidFill>
                          <a:latin typeface="+mn-lt"/>
                          <a:ea typeface="+mn-ea"/>
                          <a:cs typeface="+mn-cs"/>
                        </a:rPr>
                        <a:t>сомасы</a:t>
                      </a:r>
                      <a:endParaRPr lang="ru-RU" sz="1600" b="1" kern="1200" dirty="0">
                        <a:solidFill>
                          <a:srgbClr val="0E417C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kern="1200" dirty="0">
                          <a:solidFill>
                            <a:srgbClr val="0E417C"/>
                          </a:solidFill>
                          <a:latin typeface="+mn-lt"/>
                          <a:ea typeface="+mn-ea"/>
                          <a:cs typeface="+mn-cs"/>
                        </a:rPr>
                        <a:t>саны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kern="1200" dirty="0" err="1">
                          <a:solidFill>
                            <a:srgbClr val="0E417C"/>
                          </a:solidFill>
                          <a:latin typeface="+mn-lt"/>
                          <a:ea typeface="+mn-ea"/>
                          <a:cs typeface="+mn-cs"/>
                        </a:rPr>
                        <a:t>сомасы</a:t>
                      </a:r>
                      <a:endParaRPr lang="ru-RU" sz="1600" b="1" kern="1200" dirty="0">
                        <a:solidFill>
                          <a:srgbClr val="0E417C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kern="1200" dirty="0">
                          <a:solidFill>
                            <a:srgbClr val="0E417C"/>
                          </a:solidFill>
                          <a:latin typeface="+mn-lt"/>
                          <a:ea typeface="+mn-ea"/>
                          <a:cs typeface="+mn-cs"/>
                        </a:rPr>
                        <a:t>саны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kern="1200" dirty="0" err="1">
                          <a:solidFill>
                            <a:srgbClr val="0E417C"/>
                          </a:solidFill>
                          <a:latin typeface="+mn-lt"/>
                          <a:ea typeface="+mn-ea"/>
                          <a:cs typeface="+mn-cs"/>
                        </a:rPr>
                        <a:t>сомасы</a:t>
                      </a:r>
                      <a:endParaRPr lang="ru-RU" sz="1600" b="1" kern="1200" dirty="0">
                        <a:solidFill>
                          <a:srgbClr val="0E417C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007967"/>
                  </a:ext>
                </a:extLst>
              </a:tr>
              <a:tr h="32962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kern="12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Ақжайық</a:t>
                      </a:r>
                      <a:endParaRPr lang="ru-RU" sz="16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410 800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14 200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396 600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16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120 360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8281962"/>
                  </a:ext>
                </a:extLst>
              </a:tr>
              <a:tr h="53560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kern="12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Бөкей</a:t>
                      </a:r>
                      <a:r>
                        <a:rPr lang="ru-RU" sz="16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kern="12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Ордасы</a:t>
                      </a:r>
                      <a:endParaRPr lang="ru-RU" sz="16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241 973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35 830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206 143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5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22 883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6475709"/>
                  </a:ext>
                </a:extLst>
              </a:tr>
              <a:tr h="32962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kern="12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Бөрлі</a:t>
                      </a:r>
                      <a:endParaRPr lang="ru-RU" sz="16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267 777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57 500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210 277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4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31 253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0487687"/>
                  </a:ext>
                </a:extLst>
              </a:tr>
              <a:tr h="32962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Жаңақала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331 341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16 392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314 949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9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95 807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3568936"/>
                  </a:ext>
                </a:extLst>
              </a:tr>
              <a:tr h="32962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Жәнібек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215 665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24 800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190 865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10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57 700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9677129"/>
                  </a:ext>
                </a:extLst>
              </a:tr>
              <a:tr h="32962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Бәйтерек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525 105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25 690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499 415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10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94 066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1788974"/>
                  </a:ext>
                </a:extLst>
              </a:tr>
              <a:tr h="32962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Казталов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207 115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13 300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193 815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2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10 550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4748735"/>
                  </a:ext>
                </a:extLst>
              </a:tr>
              <a:tr h="32962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Қаратөбе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298 697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58 690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240 007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5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31 925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0226983"/>
                  </a:ext>
                </a:extLst>
              </a:tr>
              <a:tr h="32962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Сырым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45 250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45 250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1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6 000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7550601"/>
                  </a:ext>
                </a:extLst>
              </a:tr>
              <a:tr h="32962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Тасқала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198 681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86 000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112 681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5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31 720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3940263"/>
                  </a:ext>
                </a:extLst>
              </a:tr>
              <a:tr h="32962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Теректі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62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563 887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72 300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491 587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25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229 538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2358501"/>
                  </a:ext>
                </a:extLst>
              </a:tr>
              <a:tr h="32962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Шыңғырлау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263 705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263 705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10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84 102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291483"/>
                  </a:ext>
                </a:extLst>
              </a:tr>
              <a:tr h="32962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600" b="1" kern="1200" dirty="0" err="1">
                          <a:solidFill>
                            <a:srgbClr val="0E417C"/>
                          </a:solidFill>
                          <a:latin typeface="+mn-lt"/>
                          <a:ea typeface="+mn-ea"/>
                          <a:cs typeface="+mn-cs"/>
                        </a:rPr>
                        <a:t>Барлығы</a:t>
                      </a:r>
                      <a:endParaRPr lang="ru-RU" sz="1600" b="1" kern="1200" dirty="0">
                        <a:solidFill>
                          <a:srgbClr val="0E417C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kern="1200" dirty="0">
                          <a:solidFill>
                            <a:srgbClr val="0E417C"/>
                          </a:solidFill>
                          <a:latin typeface="+mn-lt"/>
                          <a:ea typeface="+mn-ea"/>
                          <a:cs typeface="+mn-cs"/>
                        </a:rPr>
                        <a:t> 463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kern="1200" dirty="0">
                          <a:solidFill>
                            <a:srgbClr val="0E417C"/>
                          </a:solidFill>
                          <a:latin typeface="+mn-lt"/>
                          <a:ea typeface="+mn-ea"/>
                          <a:cs typeface="+mn-cs"/>
                        </a:rPr>
                        <a:t>3 569 995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kern="1200" dirty="0">
                          <a:solidFill>
                            <a:srgbClr val="0E417C"/>
                          </a:solidFill>
                          <a:latin typeface="+mn-lt"/>
                          <a:ea typeface="+mn-ea"/>
                          <a:cs typeface="+mn-cs"/>
                        </a:rPr>
                        <a:t> 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kern="1200" dirty="0">
                          <a:solidFill>
                            <a:srgbClr val="0E417C"/>
                          </a:solidFill>
                          <a:latin typeface="+mn-lt"/>
                          <a:ea typeface="+mn-ea"/>
                          <a:cs typeface="+mn-cs"/>
                        </a:rPr>
                        <a:t>404 702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kern="1200" dirty="0">
                          <a:solidFill>
                            <a:srgbClr val="0E417C"/>
                          </a:solidFill>
                          <a:latin typeface="+mn-lt"/>
                          <a:ea typeface="+mn-ea"/>
                          <a:cs typeface="+mn-cs"/>
                        </a:rPr>
                        <a:t> 421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kern="1200" dirty="0">
                          <a:solidFill>
                            <a:srgbClr val="0E417C"/>
                          </a:solidFill>
                          <a:latin typeface="+mn-lt"/>
                          <a:ea typeface="+mn-ea"/>
                          <a:cs typeface="+mn-cs"/>
                        </a:rPr>
                        <a:t>3 165 293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kern="1200" dirty="0">
                          <a:solidFill>
                            <a:srgbClr val="0E417C"/>
                          </a:solidFill>
                          <a:latin typeface="+mn-lt"/>
                          <a:ea typeface="+mn-ea"/>
                          <a:cs typeface="+mn-cs"/>
                        </a:rPr>
                        <a:t> 102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kern="1200" dirty="0">
                          <a:solidFill>
                            <a:srgbClr val="0E417C"/>
                          </a:solidFill>
                          <a:latin typeface="+mn-lt"/>
                          <a:ea typeface="+mn-ea"/>
                          <a:cs typeface="+mn-cs"/>
                        </a:rPr>
                        <a:t>815 904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7771319"/>
                  </a:ext>
                </a:extLst>
              </a:tr>
            </a:tbl>
          </a:graphicData>
        </a:graphic>
      </p:graphicFrame>
      <p:sp>
        <p:nvSpPr>
          <p:cNvPr id="13" name="Номер слайда 6">
            <a:extLst>
              <a:ext uri="{FF2B5EF4-FFF2-40B4-BE49-F238E27FC236}">
                <a16:creationId xmlns:a16="http://schemas.microsoft.com/office/drawing/2014/main" id="{391AB2E9-CEFE-4CA3-E472-B27D60DF7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68693" y="6454755"/>
            <a:ext cx="2743200" cy="365125"/>
          </a:xfrm>
        </p:spPr>
        <p:txBody>
          <a:bodyPr/>
          <a:lstStyle/>
          <a:p>
            <a:fld id="{0F3AF6E5-1380-DA4D-89F1-C2B240C73775}" type="slidenum">
              <a:rPr lang="x-none" sz="1400" b="1" i="1" smtClean="0">
                <a:solidFill>
                  <a:schemeClr val="tx1"/>
                </a:solidFill>
              </a:rPr>
              <a:t>6</a:t>
            </a:fld>
            <a:endParaRPr lang="x-none" sz="14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9209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11017</TotalTime>
  <Words>894</Words>
  <Application>Microsoft Office PowerPoint</Application>
  <PresentationFormat>Широкоэкранный</PresentationFormat>
  <Paragraphs>348</Paragraphs>
  <Slides>6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Century Gothic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БАТЫС ҚАЗАҚСТАН ОБЛЫСЫНДА  «АУЫЛ АМАНАТЫ» ЖОБАСЫН ІСКЕ АСЫРУ</dc:title>
  <dc:creator>Aibar Bazhikov</dc:creator>
  <cp:lastModifiedBy>Нурбол Алтаев</cp:lastModifiedBy>
  <cp:revision>333</cp:revision>
  <cp:lastPrinted>2024-09-03T13:08:09Z</cp:lastPrinted>
  <dcterms:created xsi:type="dcterms:W3CDTF">2023-12-19T11:01:18Z</dcterms:created>
  <dcterms:modified xsi:type="dcterms:W3CDTF">2024-09-25T05:47:14Z</dcterms:modified>
</cp:coreProperties>
</file>